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3" r:id="rId2"/>
  </p:sldMasterIdLst>
  <p:notesMasterIdLst>
    <p:notesMasterId r:id="rId29"/>
  </p:notesMasterIdLst>
  <p:sldIdLst>
    <p:sldId id="322" r:id="rId3"/>
    <p:sldId id="323" r:id="rId4"/>
    <p:sldId id="298" r:id="rId5"/>
    <p:sldId id="299" r:id="rId6"/>
    <p:sldId id="320" r:id="rId7"/>
    <p:sldId id="300" r:id="rId8"/>
    <p:sldId id="301" r:id="rId9"/>
    <p:sldId id="302" r:id="rId10"/>
    <p:sldId id="324" r:id="rId11"/>
    <p:sldId id="266" r:id="rId12"/>
    <p:sldId id="267" r:id="rId13"/>
    <p:sldId id="268" r:id="rId14"/>
    <p:sldId id="269" r:id="rId15"/>
    <p:sldId id="270" r:id="rId16"/>
    <p:sldId id="271" r:id="rId17"/>
    <p:sldId id="272" r:id="rId18"/>
    <p:sldId id="273" r:id="rId19"/>
    <p:sldId id="274" r:id="rId20"/>
    <p:sldId id="275" r:id="rId21"/>
    <p:sldId id="304" r:id="rId22"/>
    <p:sldId id="315" r:id="rId23"/>
    <p:sldId id="316" r:id="rId24"/>
    <p:sldId id="326" r:id="rId25"/>
    <p:sldId id="317" r:id="rId26"/>
    <p:sldId id="325" r:id="rId27"/>
    <p:sldId id="319"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4FF9411-54DF-465B-A4DF-8A763663E805}">
          <p14:sldIdLst>
            <p14:sldId id="322"/>
            <p14:sldId id="323"/>
            <p14:sldId id="298"/>
            <p14:sldId id="299"/>
            <p14:sldId id="320"/>
            <p14:sldId id="300"/>
            <p14:sldId id="301"/>
            <p14:sldId id="302"/>
            <p14:sldId id="324"/>
            <p14:sldId id="266"/>
            <p14:sldId id="267"/>
            <p14:sldId id="268"/>
            <p14:sldId id="269"/>
            <p14:sldId id="270"/>
            <p14:sldId id="271"/>
            <p14:sldId id="272"/>
            <p14:sldId id="273"/>
            <p14:sldId id="274"/>
            <p14:sldId id="275"/>
            <p14:sldId id="304"/>
            <p14:sldId id="315"/>
            <p14:sldId id="316"/>
            <p14:sldId id="326"/>
            <p14:sldId id="317"/>
            <p14:sldId id="325"/>
            <p14:sldId id="319"/>
          </p14:sldIdLst>
        </p14:section>
        <p14:section name="Untitled Section" id="{44B6C08F-D793-4E8F-ADA8-4FC5CE20214E}">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7A3D9"/>
    <a:srgbClr val="85CC18"/>
    <a:srgbClr val="F4384E"/>
    <a:srgbClr val="FE5F64"/>
    <a:srgbClr val="F657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5" autoAdjust="0"/>
    <p:restoredTop sz="94660"/>
  </p:normalViewPr>
  <p:slideViewPr>
    <p:cSldViewPr snapToGrid="0">
      <p:cViewPr varScale="1">
        <p:scale>
          <a:sx n="66" d="100"/>
          <a:sy n="66" d="100"/>
        </p:scale>
        <p:origin x="552" y="44"/>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microsoft.com/office/2016/11/relationships/changesInfo" Target="changesInfos/changesInfo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8" Type="http://schemas.openxmlformats.org/officeDocument/2006/relationships/slide" Target="slides/slide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ishnu reddy" userId="c2fc6b1fa1468436" providerId="LiveId" clId="{40083E75-8305-42F4-A9C3-61D905406ACD}"/>
    <pc:docChg chg="undo custSel addSld delSld modSld sldOrd modSection">
      <pc:chgData name="vishnu reddy" userId="c2fc6b1fa1468436" providerId="LiveId" clId="{40083E75-8305-42F4-A9C3-61D905406ACD}" dt="2022-09-04T10:46:18.118" v="931" actId="1035"/>
      <pc:docMkLst>
        <pc:docMk/>
      </pc:docMkLst>
      <pc:sldChg chg="del">
        <pc:chgData name="vishnu reddy" userId="c2fc6b1fa1468436" providerId="LiveId" clId="{40083E75-8305-42F4-A9C3-61D905406ACD}" dt="2022-09-04T10:17:08.664" v="10" actId="47"/>
        <pc:sldMkLst>
          <pc:docMk/>
          <pc:sldMk cId="4234865193" sldId="296"/>
        </pc:sldMkLst>
      </pc:sldChg>
      <pc:sldChg chg="del">
        <pc:chgData name="vishnu reddy" userId="c2fc6b1fa1468436" providerId="LiveId" clId="{40083E75-8305-42F4-A9C3-61D905406ACD}" dt="2022-09-04T10:17:20.701" v="13" actId="47"/>
        <pc:sldMkLst>
          <pc:docMk/>
          <pc:sldMk cId="609927546" sldId="297"/>
        </pc:sldMkLst>
      </pc:sldChg>
      <pc:sldChg chg="modSp add del mod">
        <pc:chgData name="vishnu reddy" userId="c2fc6b1fa1468436" providerId="LiveId" clId="{40083E75-8305-42F4-A9C3-61D905406ACD}" dt="2022-09-04T10:17:18.034" v="12"/>
        <pc:sldMkLst>
          <pc:docMk/>
          <pc:sldMk cId="2587627187" sldId="298"/>
        </pc:sldMkLst>
        <pc:spChg chg="mod">
          <ac:chgData name="vishnu reddy" userId="c2fc6b1fa1468436" providerId="LiveId" clId="{40083E75-8305-42F4-A9C3-61D905406ACD}" dt="2022-09-04T10:16:59.126" v="7" actId="27636"/>
          <ac:spMkLst>
            <pc:docMk/>
            <pc:sldMk cId="2587627187" sldId="298"/>
            <ac:spMk id="7" creationId="{28E19821-D2A2-46B9-B037-7FA3C03FE052}"/>
          </ac:spMkLst>
        </pc:spChg>
      </pc:sldChg>
      <pc:sldChg chg="add del">
        <pc:chgData name="vishnu reddy" userId="c2fc6b1fa1468436" providerId="LiveId" clId="{40083E75-8305-42F4-A9C3-61D905406ACD}" dt="2022-09-04T10:17:31.003" v="15"/>
        <pc:sldMkLst>
          <pc:docMk/>
          <pc:sldMk cId="519515243" sldId="299"/>
        </pc:sldMkLst>
      </pc:sldChg>
      <pc:sldChg chg="modSp mod">
        <pc:chgData name="vishnu reddy" userId="c2fc6b1fa1468436" providerId="LiveId" clId="{40083E75-8305-42F4-A9C3-61D905406ACD}" dt="2022-09-04T10:16:59.136" v="8" actId="27636"/>
        <pc:sldMkLst>
          <pc:docMk/>
          <pc:sldMk cId="3591255703" sldId="302"/>
        </pc:sldMkLst>
        <pc:spChg chg="mod">
          <ac:chgData name="vishnu reddy" userId="c2fc6b1fa1468436" providerId="LiveId" clId="{40083E75-8305-42F4-A9C3-61D905406ACD}" dt="2022-09-04T10:16:59.136" v="8" actId="27636"/>
          <ac:spMkLst>
            <pc:docMk/>
            <pc:sldMk cId="3591255703" sldId="302"/>
            <ac:spMk id="95" creationId="{719BB1C2-2277-4D5A-A6C3-5990B4AE5B65}"/>
          </ac:spMkLst>
        </pc:spChg>
      </pc:sldChg>
      <pc:sldChg chg="addSp delSp modSp mod">
        <pc:chgData name="vishnu reddy" userId="c2fc6b1fa1468436" providerId="LiveId" clId="{40083E75-8305-42F4-A9C3-61D905406ACD}" dt="2022-09-04T10:46:18.118" v="931" actId="1035"/>
        <pc:sldMkLst>
          <pc:docMk/>
          <pc:sldMk cId="1942392533" sldId="316"/>
        </pc:sldMkLst>
        <pc:spChg chg="mod">
          <ac:chgData name="vishnu reddy" userId="c2fc6b1fa1468436" providerId="LiveId" clId="{40083E75-8305-42F4-A9C3-61D905406ACD}" dt="2022-09-04T10:35:49.845" v="670" actId="20577"/>
          <ac:spMkLst>
            <pc:docMk/>
            <pc:sldMk cId="1942392533" sldId="316"/>
            <ac:spMk id="2" creationId="{00000000-0000-0000-0000-000000000000}"/>
          </ac:spMkLst>
        </pc:spChg>
        <pc:picChg chg="del">
          <ac:chgData name="vishnu reddy" userId="c2fc6b1fa1468436" providerId="LiveId" clId="{40083E75-8305-42F4-A9C3-61D905406ACD}" dt="2022-09-04T10:35:54.635" v="671" actId="478"/>
          <ac:picMkLst>
            <pc:docMk/>
            <pc:sldMk cId="1942392533" sldId="316"/>
            <ac:picMk id="4" creationId="{00000000-0000-0000-0000-000000000000}"/>
          </ac:picMkLst>
        </pc:picChg>
        <pc:picChg chg="del">
          <ac:chgData name="vishnu reddy" userId="c2fc6b1fa1468436" providerId="LiveId" clId="{40083E75-8305-42F4-A9C3-61D905406ACD}" dt="2022-09-04T10:35:54.635" v="671" actId="478"/>
          <ac:picMkLst>
            <pc:docMk/>
            <pc:sldMk cId="1942392533" sldId="316"/>
            <ac:picMk id="9" creationId="{96441B07-F385-4A25-9AF3-C2E75E834EFC}"/>
          </ac:picMkLst>
        </pc:picChg>
        <pc:picChg chg="del">
          <ac:chgData name="vishnu reddy" userId="c2fc6b1fa1468436" providerId="LiveId" clId="{40083E75-8305-42F4-A9C3-61D905406ACD}" dt="2022-09-04T10:35:54.635" v="671" actId="478"/>
          <ac:picMkLst>
            <pc:docMk/>
            <pc:sldMk cId="1942392533" sldId="316"/>
            <ac:picMk id="11" creationId="{A3180E46-AB17-41FE-9D8B-C4C064F7FEC5}"/>
          </ac:picMkLst>
        </pc:picChg>
        <pc:picChg chg="del">
          <ac:chgData name="vishnu reddy" userId="c2fc6b1fa1468436" providerId="LiveId" clId="{40083E75-8305-42F4-A9C3-61D905406ACD}" dt="2022-09-04T10:35:54.635" v="671" actId="478"/>
          <ac:picMkLst>
            <pc:docMk/>
            <pc:sldMk cId="1942392533" sldId="316"/>
            <ac:picMk id="16" creationId="{CD789883-B25A-406E-98A0-501CCB1AE001}"/>
          </ac:picMkLst>
        </pc:picChg>
        <pc:picChg chg="del">
          <ac:chgData name="vishnu reddy" userId="c2fc6b1fa1468436" providerId="LiveId" clId="{40083E75-8305-42F4-A9C3-61D905406ACD}" dt="2022-09-04T10:35:54.635" v="671" actId="478"/>
          <ac:picMkLst>
            <pc:docMk/>
            <pc:sldMk cId="1942392533" sldId="316"/>
            <ac:picMk id="17" creationId="{F06372A1-88F1-4FF0-B927-9FA763C21554}"/>
          </ac:picMkLst>
        </pc:picChg>
        <pc:picChg chg="add mod">
          <ac:chgData name="vishnu reddy" userId="c2fc6b1fa1468436" providerId="LiveId" clId="{40083E75-8305-42F4-A9C3-61D905406ACD}" dt="2022-09-04T10:46:18.118" v="931" actId="1035"/>
          <ac:picMkLst>
            <pc:docMk/>
            <pc:sldMk cId="1942392533" sldId="316"/>
            <ac:picMk id="2050" creationId="{24A8DDE2-3A1B-47BC-7472-88FA7297EE70}"/>
          </ac:picMkLst>
        </pc:picChg>
        <pc:picChg chg="add mod">
          <ac:chgData name="vishnu reddy" userId="c2fc6b1fa1468436" providerId="LiveId" clId="{40083E75-8305-42F4-A9C3-61D905406ACD}" dt="2022-09-04T10:46:18.118" v="931" actId="1035"/>
          <ac:picMkLst>
            <pc:docMk/>
            <pc:sldMk cId="1942392533" sldId="316"/>
            <ac:picMk id="2052" creationId="{23B339F5-7ECA-9E4B-57E3-FEE185F3DF03}"/>
          </ac:picMkLst>
        </pc:picChg>
        <pc:picChg chg="add mod">
          <ac:chgData name="vishnu reddy" userId="c2fc6b1fa1468436" providerId="LiveId" clId="{40083E75-8305-42F4-A9C3-61D905406ACD}" dt="2022-09-04T10:46:18.118" v="931" actId="1035"/>
          <ac:picMkLst>
            <pc:docMk/>
            <pc:sldMk cId="1942392533" sldId="316"/>
            <ac:picMk id="2054" creationId="{D772CCF1-8E8C-64EE-5041-EB97228CE0AD}"/>
          </ac:picMkLst>
        </pc:picChg>
        <pc:picChg chg="add mod">
          <ac:chgData name="vishnu reddy" userId="c2fc6b1fa1468436" providerId="LiveId" clId="{40083E75-8305-42F4-A9C3-61D905406ACD}" dt="2022-09-04T10:46:18.118" v="931" actId="1035"/>
          <ac:picMkLst>
            <pc:docMk/>
            <pc:sldMk cId="1942392533" sldId="316"/>
            <ac:picMk id="2056" creationId="{F9B2F58A-DB10-133E-6492-B8DFED59BFD7}"/>
          </ac:picMkLst>
        </pc:picChg>
        <pc:picChg chg="add mod">
          <ac:chgData name="vishnu reddy" userId="c2fc6b1fa1468436" providerId="LiveId" clId="{40083E75-8305-42F4-A9C3-61D905406ACD}" dt="2022-09-04T10:46:18.118" v="931" actId="1035"/>
          <ac:picMkLst>
            <pc:docMk/>
            <pc:sldMk cId="1942392533" sldId="316"/>
            <ac:picMk id="2058" creationId="{17B9B85C-41E7-23FF-1221-ED08ECC54256}"/>
          </ac:picMkLst>
        </pc:picChg>
        <pc:picChg chg="add mod">
          <ac:chgData name="vishnu reddy" userId="c2fc6b1fa1468436" providerId="LiveId" clId="{40083E75-8305-42F4-A9C3-61D905406ACD}" dt="2022-09-04T10:46:18.118" v="931" actId="1035"/>
          <ac:picMkLst>
            <pc:docMk/>
            <pc:sldMk cId="1942392533" sldId="316"/>
            <ac:picMk id="2060" creationId="{22967E11-1A89-141C-2372-905DCB764C5C}"/>
          </ac:picMkLst>
        </pc:picChg>
        <pc:picChg chg="add mod">
          <ac:chgData name="vishnu reddy" userId="c2fc6b1fa1468436" providerId="LiveId" clId="{40083E75-8305-42F4-A9C3-61D905406ACD}" dt="2022-09-04T10:46:18.118" v="931" actId="1035"/>
          <ac:picMkLst>
            <pc:docMk/>
            <pc:sldMk cId="1942392533" sldId="316"/>
            <ac:picMk id="2062" creationId="{EEFE6D2C-1D37-7A9F-132C-0B10383AB461}"/>
          </ac:picMkLst>
        </pc:picChg>
        <pc:picChg chg="add mod">
          <ac:chgData name="vishnu reddy" userId="c2fc6b1fa1468436" providerId="LiveId" clId="{40083E75-8305-42F4-A9C3-61D905406ACD}" dt="2022-09-04T10:46:18.118" v="931" actId="1035"/>
          <ac:picMkLst>
            <pc:docMk/>
            <pc:sldMk cId="1942392533" sldId="316"/>
            <ac:picMk id="2064" creationId="{0E72E6B9-D1D6-5873-6989-038C2010A9A7}"/>
          </ac:picMkLst>
        </pc:picChg>
      </pc:sldChg>
      <pc:sldChg chg="addSp delSp modSp mod">
        <pc:chgData name="vishnu reddy" userId="c2fc6b1fa1468436" providerId="LiveId" clId="{40083E75-8305-42F4-A9C3-61D905406ACD}" dt="2022-09-04T10:33:39.230" v="637" actId="20577"/>
        <pc:sldMkLst>
          <pc:docMk/>
          <pc:sldMk cId="2521325110" sldId="317"/>
        </pc:sldMkLst>
        <pc:spChg chg="add mod">
          <ac:chgData name="vishnu reddy" userId="c2fc6b1fa1468436" providerId="LiveId" clId="{40083E75-8305-42F4-A9C3-61D905406ACD}" dt="2022-09-04T10:33:39.230" v="637" actId="20577"/>
          <ac:spMkLst>
            <pc:docMk/>
            <pc:sldMk cId="2521325110" sldId="317"/>
            <ac:spMk id="4" creationId="{7FB59966-457F-19D3-E8B9-177E989EAC75}"/>
          </ac:spMkLst>
        </pc:spChg>
        <pc:picChg chg="add del">
          <ac:chgData name="vishnu reddy" userId="c2fc6b1fa1468436" providerId="LiveId" clId="{40083E75-8305-42F4-A9C3-61D905406ACD}" dt="2022-09-04T10:31:35.331" v="597" actId="478"/>
          <ac:picMkLst>
            <pc:docMk/>
            <pc:sldMk cId="2521325110" sldId="317"/>
            <ac:picMk id="5" creationId="{371FC053-61B5-5C54-122E-12087FF5404D}"/>
          </ac:picMkLst>
        </pc:picChg>
        <pc:picChg chg="add mod">
          <ac:chgData name="vishnu reddy" userId="c2fc6b1fa1468436" providerId="LiveId" clId="{40083E75-8305-42F4-A9C3-61D905406ACD}" dt="2022-09-04T10:31:43.880" v="600" actId="1076"/>
          <ac:picMkLst>
            <pc:docMk/>
            <pc:sldMk cId="2521325110" sldId="317"/>
            <ac:picMk id="6" creationId="{AC8ED3F8-13B5-D173-69B0-F49D3A772974}"/>
          </ac:picMkLst>
        </pc:picChg>
        <pc:picChg chg="add mod">
          <ac:chgData name="vishnu reddy" userId="c2fc6b1fa1468436" providerId="LiveId" clId="{40083E75-8305-42F4-A9C3-61D905406ACD}" dt="2022-09-04T10:33:04.769" v="608" actId="1035"/>
          <ac:picMkLst>
            <pc:docMk/>
            <pc:sldMk cId="2521325110" sldId="317"/>
            <ac:picMk id="7" creationId="{7994EE5B-6385-60A6-F53E-E36BCE9E4B54}"/>
          </ac:picMkLst>
        </pc:picChg>
        <pc:picChg chg="mod">
          <ac:chgData name="vishnu reddy" userId="c2fc6b1fa1468436" providerId="LiveId" clId="{40083E75-8305-42F4-A9C3-61D905406ACD}" dt="2022-09-04T10:29:16.882" v="521" actId="1037"/>
          <ac:picMkLst>
            <pc:docMk/>
            <pc:sldMk cId="2521325110" sldId="317"/>
            <ac:picMk id="8" creationId="{6DA5ED10-DD35-4BB3-A225-8A410A45417B}"/>
          </ac:picMkLst>
        </pc:picChg>
        <pc:picChg chg="mod">
          <ac:chgData name="vishnu reddy" userId="c2fc6b1fa1468436" providerId="LiveId" clId="{40083E75-8305-42F4-A9C3-61D905406ACD}" dt="2022-09-04T10:29:01.623" v="444" actId="1037"/>
          <ac:picMkLst>
            <pc:docMk/>
            <pc:sldMk cId="2521325110" sldId="317"/>
            <ac:picMk id="12" creationId="{A7C7D3DB-5540-4741-83DD-2375C9EACB89}"/>
          </ac:picMkLst>
        </pc:picChg>
        <pc:picChg chg="mod">
          <ac:chgData name="vishnu reddy" userId="c2fc6b1fa1468436" providerId="LiveId" clId="{40083E75-8305-42F4-A9C3-61D905406ACD}" dt="2022-09-04T10:29:53.615" v="586" actId="1076"/>
          <ac:picMkLst>
            <pc:docMk/>
            <pc:sldMk cId="2521325110" sldId="317"/>
            <ac:picMk id="13" creationId="{FE3022E4-D60C-44BF-AFBE-4A1DFDF143C6}"/>
          </ac:picMkLst>
        </pc:picChg>
        <pc:picChg chg="mod">
          <ac:chgData name="vishnu reddy" userId="c2fc6b1fa1468436" providerId="LiveId" clId="{40083E75-8305-42F4-A9C3-61D905406ACD}" dt="2022-09-04T10:29:39.974" v="583" actId="1037"/>
          <ac:picMkLst>
            <pc:docMk/>
            <pc:sldMk cId="2521325110" sldId="317"/>
            <ac:picMk id="14" creationId="{E2E4B2AB-B5FC-4655-96B1-F85C7368F4BA}"/>
          </ac:picMkLst>
        </pc:picChg>
        <pc:picChg chg="mod">
          <ac:chgData name="vishnu reddy" userId="c2fc6b1fa1468436" providerId="LiveId" clId="{40083E75-8305-42F4-A9C3-61D905406ACD}" dt="2022-09-04T10:29:05.182" v="462" actId="1037"/>
          <ac:picMkLst>
            <pc:docMk/>
            <pc:sldMk cId="2521325110" sldId="317"/>
            <ac:picMk id="15" creationId="{ACDC6CAC-DE0D-44A9-97E4-BE725D24A55D}"/>
          </ac:picMkLst>
        </pc:picChg>
        <pc:picChg chg="mod">
          <ac:chgData name="vishnu reddy" userId="c2fc6b1fa1468436" providerId="LiveId" clId="{40083E75-8305-42F4-A9C3-61D905406ACD}" dt="2022-09-04T10:29:10.354" v="489" actId="1037"/>
          <ac:picMkLst>
            <pc:docMk/>
            <pc:sldMk cId="2521325110" sldId="317"/>
            <ac:picMk id="18" creationId="{AC791794-8FCF-4DD9-8946-734D1AA92D9B}"/>
          </ac:picMkLst>
        </pc:picChg>
        <pc:picChg chg="mod">
          <ac:chgData name="vishnu reddy" userId="c2fc6b1fa1468436" providerId="LiveId" clId="{40083E75-8305-42F4-A9C3-61D905406ACD}" dt="2022-09-04T10:29:27.569" v="575" actId="1038"/>
          <ac:picMkLst>
            <pc:docMk/>
            <pc:sldMk cId="2521325110" sldId="317"/>
            <ac:picMk id="19" creationId="{99E87AB5-5852-490B-89D1-45FA7016777B}"/>
          </ac:picMkLst>
        </pc:picChg>
        <pc:picChg chg="mod">
          <ac:chgData name="vishnu reddy" userId="c2fc6b1fa1468436" providerId="LiveId" clId="{40083E75-8305-42F4-A9C3-61D905406ACD}" dt="2022-09-04T10:29:44.767" v="584" actId="1076"/>
          <ac:picMkLst>
            <pc:docMk/>
            <pc:sldMk cId="2521325110" sldId="317"/>
            <ac:picMk id="20" creationId="{0450078D-5AB6-40D9-925E-376BAB130ABC}"/>
          </ac:picMkLst>
        </pc:picChg>
        <pc:picChg chg="mod">
          <ac:chgData name="vishnu reddy" userId="c2fc6b1fa1468436" providerId="LiveId" clId="{40083E75-8305-42F4-A9C3-61D905406ACD}" dt="2022-09-04T10:30:19.750" v="592" actId="1076"/>
          <ac:picMkLst>
            <pc:docMk/>
            <pc:sldMk cId="2521325110" sldId="317"/>
            <ac:picMk id="21" creationId="{5927A6A8-3E54-4C65-BE16-7773A62CBBF4}"/>
          </ac:picMkLst>
        </pc:picChg>
        <pc:picChg chg="mod">
          <ac:chgData name="vishnu reddy" userId="c2fc6b1fa1468436" providerId="LiveId" clId="{40083E75-8305-42F4-A9C3-61D905406ACD}" dt="2022-09-04T10:33:14.382" v="621" actId="1037"/>
          <ac:picMkLst>
            <pc:docMk/>
            <pc:sldMk cId="2521325110" sldId="317"/>
            <ac:picMk id="1026" creationId="{00000000-0000-0000-0000-000000000000}"/>
          </ac:picMkLst>
        </pc:picChg>
        <pc:picChg chg="mod">
          <ac:chgData name="vishnu reddy" userId="c2fc6b1fa1468436" providerId="LiveId" clId="{40083E75-8305-42F4-A9C3-61D905406ACD}" dt="2022-09-04T10:29:50.764" v="585" actId="1076"/>
          <ac:picMkLst>
            <pc:docMk/>
            <pc:sldMk cId="2521325110" sldId="317"/>
            <ac:picMk id="1027" creationId="{00000000-0000-0000-0000-000000000000}"/>
          </ac:picMkLst>
        </pc:picChg>
        <pc:picChg chg="mod">
          <ac:chgData name="vishnu reddy" userId="c2fc6b1fa1468436" providerId="LiveId" clId="{40083E75-8305-42F4-A9C3-61D905406ACD}" dt="2022-09-04T10:29:21.277" v="545" actId="1038"/>
          <ac:picMkLst>
            <pc:docMk/>
            <pc:sldMk cId="2521325110" sldId="317"/>
            <ac:picMk id="1028" creationId="{00000000-0000-0000-0000-000000000000}"/>
          </ac:picMkLst>
        </pc:picChg>
        <pc:picChg chg="mod">
          <ac:chgData name="vishnu reddy" userId="c2fc6b1fa1468436" providerId="LiveId" clId="{40083E75-8305-42F4-A9C3-61D905406ACD}" dt="2022-09-04T10:30:14.624" v="591" actId="1076"/>
          <ac:picMkLst>
            <pc:docMk/>
            <pc:sldMk cId="2521325110" sldId="317"/>
            <ac:picMk id="1029" creationId="{00000000-0000-0000-0000-000000000000}"/>
          </ac:picMkLst>
        </pc:picChg>
        <pc:picChg chg="mod">
          <ac:chgData name="vishnu reddy" userId="c2fc6b1fa1468436" providerId="LiveId" clId="{40083E75-8305-42F4-A9C3-61D905406ACD}" dt="2022-09-04T10:30:31.406" v="595" actId="1076"/>
          <ac:picMkLst>
            <pc:docMk/>
            <pc:sldMk cId="2521325110" sldId="317"/>
            <ac:picMk id="1030" creationId="{00000000-0000-0000-0000-000000000000}"/>
          </ac:picMkLst>
        </pc:picChg>
      </pc:sldChg>
      <pc:sldChg chg="del">
        <pc:chgData name="vishnu reddy" userId="c2fc6b1fa1468436" providerId="LiveId" clId="{40083E75-8305-42F4-A9C3-61D905406ACD}" dt="2022-09-04T10:19:41.523" v="46" actId="47"/>
        <pc:sldMkLst>
          <pc:docMk/>
          <pc:sldMk cId="3843339012" sldId="318"/>
        </pc:sldMkLst>
      </pc:sldChg>
      <pc:sldChg chg="ord">
        <pc:chgData name="vishnu reddy" userId="c2fc6b1fa1468436" providerId="LiveId" clId="{40083E75-8305-42F4-A9C3-61D905406ACD}" dt="2022-09-04T10:15:38.762" v="1"/>
        <pc:sldMkLst>
          <pc:docMk/>
          <pc:sldMk cId="3583237600" sldId="320"/>
        </pc:sldMkLst>
      </pc:sldChg>
      <pc:sldChg chg="del">
        <pc:chgData name="vishnu reddy" userId="c2fc6b1fa1468436" providerId="LiveId" clId="{40083E75-8305-42F4-A9C3-61D905406ACD}" dt="2022-09-04T10:17:43.740" v="16" actId="47"/>
        <pc:sldMkLst>
          <pc:docMk/>
          <pc:sldMk cId="3355723670" sldId="321"/>
        </pc:sldMkLst>
      </pc:sldChg>
      <pc:sldChg chg="add del">
        <pc:chgData name="vishnu reddy" userId="c2fc6b1fa1468436" providerId="LiveId" clId="{40083E75-8305-42F4-A9C3-61D905406ACD}" dt="2022-09-04T10:16:59.051" v="6"/>
        <pc:sldMkLst>
          <pc:docMk/>
          <pc:sldMk cId="2153441922" sldId="322"/>
        </pc:sldMkLst>
      </pc:sldChg>
      <pc:sldChg chg="addSp modSp add mod">
        <pc:chgData name="vishnu reddy" userId="c2fc6b1fa1468436" providerId="LiveId" clId="{40083E75-8305-42F4-A9C3-61D905406ACD}" dt="2022-09-04T10:26:38.477" v="409" actId="1038"/>
        <pc:sldMkLst>
          <pc:docMk/>
          <pc:sldMk cId="2778921693" sldId="322"/>
        </pc:sldMkLst>
        <pc:spChg chg="mod">
          <ac:chgData name="vishnu reddy" userId="c2fc6b1fa1468436" providerId="LiveId" clId="{40083E75-8305-42F4-A9C3-61D905406ACD}" dt="2022-09-04T10:26:38.477" v="409" actId="1038"/>
          <ac:spMkLst>
            <pc:docMk/>
            <pc:sldMk cId="2778921693" sldId="322"/>
            <ac:spMk id="2" creationId="{66049A8C-582E-A336-F322-05424A9C3467}"/>
          </ac:spMkLst>
        </pc:spChg>
        <pc:spChg chg="mod">
          <ac:chgData name="vishnu reddy" userId="c2fc6b1fa1468436" providerId="LiveId" clId="{40083E75-8305-42F4-A9C3-61D905406ACD}" dt="2022-09-04T10:26:28.357" v="370" actId="1035"/>
          <ac:spMkLst>
            <pc:docMk/>
            <pc:sldMk cId="2778921693" sldId="322"/>
            <ac:spMk id="6" creationId="{07193F8C-041B-22BF-F768-C4AA8177550D}"/>
          </ac:spMkLst>
        </pc:spChg>
        <pc:spChg chg="mod">
          <ac:chgData name="vishnu reddy" userId="c2fc6b1fa1468436" providerId="LiveId" clId="{40083E75-8305-42F4-A9C3-61D905406ACD}" dt="2022-09-04T10:26:28.357" v="370" actId="1035"/>
          <ac:spMkLst>
            <pc:docMk/>
            <pc:sldMk cId="2778921693" sldId="322"/>
            <ac:spMk id="8" creationId="{42248B45-9F17-80D2-6918-08CD1AD32F8D}"/>
          </ac:spMkLst>
        </pc:spChg>
        <pc:spChg chg="mod">
          <ac:chgData name="vishnu reddy" userId="c2fc6b1fa1468436" providerId="LiveId" clId="{40083E75-8305-42F4-A9C3-61D905406ACD}" dt="2022-09-04T10:26:28.357" v="370" actId="1035"/>
          <ac:spMkLst>
            <pc:docMk/>
            <pc:sldMk cId="2778921693" sldId="322"/>
            <ac:spMk id="9" creationId="{2F68A0FC-489D-BE1A-D146-E6A1FFCD5C45}"/>
          </ac:spMkLst>
        </pc:spChg>
        <pc:spChg chg="mod">
          <ac:chgData name="vishnu reddy" userId="c2fc6b1fa1468436" providerId="LiveId" clId="{40083E75-8305-42F4-A9C3-61D905406ACD}" dt="2022-09-04T10:26:28.357" v="370" actId="1035"/>
          <ac:spMkLst>
            <pc:docMk/>
            <pc:sldMk cId="2778921693" sldId="322"/>
            <ac:spMk id="10" creationId="{9DF00FB0-3101-9006-824C-DD1B37BEC5C0}"/>
          </ac:spMkLst>
        </pc:spChg>
        <pc:spChg chg="mod">
          <ac:chgData name="vishnu reddy" userId="c2fc6b1fa1468436" providerId="LiveId" clId="{40083E75-8305-42F4-A9C3-61D905406ACD}" dt="2022-09-04T10:26:28.357" v="370" actId="1035"/>
          <ac:spMkLst>
            <pc:docMk/>
            <pc:sldMk cId="2778921693" sldId="322"/>
            <ac:spMk id="11" creationId="{5204C8F3-1FF8-F2A9-6F85-AA9EFB83498C}"/>
          </ac:spMkLst>
        </pc:spChg>
        <pc:spChg chg="add mod">
          <ac:chgData name="vishnu reddy" userId="c2fc6b1fa1468436" providerId="LiveId" clId="{40083E75-8305-42F4-A9C3-61D905406ACD}" dt="2022-09-04T10:26:28.357" v="370" actId="1035"/>
          <ac:spMkLst>
            <pc:docMk/>
            <pc:sldMk cId="2778921693" sldId="322"/>
            <ac:spMk id="12" creationId="{DED0E66A-BA37-5B3B-7A86-1F039CBEBE8C}"/>
          </ac:spMkLst>
        </pc:spChg>
        <pc:spChg chg="add mod">
          <ac:chgData name="vishnu reddy" userId="c2fc6b1fa1468436" providerId="LiveId" clId="{40083E75-8305-42F4-A9C3-61D905406ACD}" dt="2022-09-04T10:26:28.357" v="370" actId="1035"/>
          <ac:spMkLst>
            <pc:docMk/>
            <pc:sldMk cId="2778921693" sldId="322"/>
            <ac:spMk id="14" creationId="{4F691BB0-A59D-9182-11D0-8537635E3716}"/>
          </ac:spMkLst>
        </pc:spChg>
        <pc:spChg chg="add mod">
          <ac:chgData name="vishnu reddy" userId="c2fc6b1fa1468436" providerId="LiveId" clId="{40083E75-8305-42F4-A9C3-61D905406ACD}" dt="2022-09-04T10:26:28.357" v="370" actId="1035"/>
          <ac:spMkLst>
            <pc:docMk/>
            <pc:sldMk cId="2778921693" sldId="322"/>
            <ac:spMk id="16" creationId="{225050F9-328B-CD6B-3E48-AE8C81698FB0}"/>
          </ac:spMkLst>
        </pc:spChg>
        <pc:picChg chg="mod">
          <ac:chgData name="vishnu reddy" userId="c2fc6b1fa1468436" providerId="LiveId" clId="{40083E75-8305-42F4-A9C3-61D905406ACD}" dt="2022-09-04T10:26:28.357" v="370" actId="1035"/>
          <ac:picMkLst>
            <pc:docMk/>
            <pc:sldMk cId="2778921693" sldId="322"/>
            <ac:picMk id="3" creationId="{00000000-0000-0000-0000-000000000000}"/>
          </ac:picMkLst>
        </pc:picChg>
      </pc:sldChg>
      <pc:sldChg chg="modSp add mod">
        <pc:chgData name="vishnu reddy" userId="c2fc6b1fa1468436" providerId="LiveId" clId="{40083E75-8305-42F4-A9C3-61D905406ACD}" dt="2022-09-04T10:24:13.124" v="253" actId="20577"/>
        <pc:sldMkLst>
          <pc:docMk/>
          <pc:sldMk cId="2813730911" sldId="323"/>
        </pc:sldMkLst>
        <pc:spChg chg="mod">
          <ac:chgData name="vishnu reddy" userId="c2fc6b1fa1468436" providerId="LiveId" clId="{40083E75-8305-42F4-A9C3-61D905406ACD}" dt="2022-09-04T10:24:13.124" v="253" actId="20577"/>
          <ac:spMkLst>
            <pc:docMk/>
            <pc:sldMk cId="2813730911" sldId="323"/>
            <ac:spMk id="3" creationId="{00000000-0000-0000-0000-000000000000}"/>
          </ac:spMkLst>
        </pc:spChg>
      </pc:sldChg>
      <pc:sldChg chg="add">
        <pc:chgData name="vishnu reddy" userId="c2fc6b1fa1468436" providerId="LiveId" clId="{40083E75-8305-42F4-A9C3-61D905406ACD}" dt="2022-09-04T10:18:01.675" v="17"/>
        <pc:sldMkLst>
          <pc:docMk/>
          <pc:sldMk cId="2556000600" sldId="324"/>
        </pc:sldMkLst>
      </pc:sldChg>
      <pc:sldChg chg="modSp add mod">
        <pc:chgData name="vishnu reddy" userId="c2fc6b1fa1468436" providerId="LiveId" clId="{40083E75-8305-42F4-A9C3-61D905406ACD}" dt="2022-09-04T10:19:38.338" v="45" actId="20577"/>
        <pc:sldMkLst>
          <pc:docMk/>
          <pc:sldMk cId="1974085828" sldId="325"/>
        </pc:sldMkLst>
        <pc:spChg chg="mod">
          <ac:chgData name="vishnu reddy" userId="c2fc6b1fa1468436" providerId="LiveId" clId="{40083E75-8305-42F4-A9C3-61D905406ACD}" dt="2022-09-04T10:19:38.338" v="45" actId="20577"/>
          <ac:spMkLst>
            <pc:docMk/>
            <pc:sldMk cId="1974085828" sldId="325"/>
            <ac:spMk id="2" creationId="{00000000-0000-0000-0000-000000000000}"/>
          </ac:spMkLst>
        </pc:spChg>
      </pc:sldChg>
    </pc:docChg>
  </pc:docChgLst>
  <pc:docChgLst>
    <pc:chgData name="vishnu reddy" userId="c2fc6b1fa1468436" providerId="LiveId" clId="{104716B2-EC3B-44A3-8CFC-CA3AC253F206}"/>
    <pc:docChg chg="addSld delSld modSld sldOrd">
      <pc:chgData name="vishnu reddy" userId="c2fc6b1fa1468436" providerId="LiveId" clId="{104716B2-EC3B-44A3-8CFC-CA3AC253F206}" dt="2022-09-04T10:56:03.823" v="6"/>
      <pc:docMkLst>
        <pc:docMk/>
      </pc:docMkLst>
      <pc:sldChg chg="modSp add del">
        <pc:chgData name="vishnu reddy" userId="c2fc6b1fa1468436" providerId="LiveId" clId="{104716B2-EC3B-44A3-8CFC-CA3AC253F206}" dt="2022-09-04T10:56:03.823" v="6"/>
        <pc:sldMkLst>
          <pc:docMk/>
          <pc:sldMk cId="0" sldId="266"/>
        </pc:sldMkLst>
        <pc:spChg chg="mod">
          <ac:chgData name="vishnu reddy" userId="c2fc6b1fa1468436" providerId="LiveId" clId="{104716B2-EC3B-44A3-8CFC-CA3AC253F206}" dt="2022-09-04T10:55:49.190" v="4"/>
          <ac:spMkLst>
            <pc:docMk/>
            <pc:sldMk cId="0" sldId="266"/>
            <ac:spMk id="8" creationId="{00000000-0000-0000-0000-000000000000}"/>
          </ac:spMkLst>
        </pc:spChg>
      </pc:sldChg>
      <pc:sldChg chg="modSp add del">
        <pc:chgData name="vishnu reddy" userId="c2fc6b1fa1468436" providerId="LiveId" clId="{104716B2-EC3B-44A3-8CFC-CA3AC253F206}" dt="2022-09-04T10:56:03.823" v="6"/>
        <pc:sldMkLst>
          <pc:docMk/>
          <pc:sldMk cId="0" sldId="267"/>
        </pc:sldMkLst>
        <pc:spChg chg="mod">
          <ac:chgData name="vishnu reddy" userId="c2fc6b1fa1468436" providerId="LiveId" clId="{104716B2-EC3B-44A3-8CFC-CA3AC253F206}" dt="2022-09-04T10:55:49.190" v="4"/>
          <ac:spMkLst>
            <pc:docMk/>
            <pc:sldMk cId="0" sldId="267"/>
            <ac:spMk id="10" creationId="{00000000-0000-0000-0000-000000000000}"/>
          </ac:spMkLst>
        </pc:spChg>
      </pc:sldChg>
      <pc:sldChg chg="modSp add del">
        <pc:chgData name="vishnu reddy" userId="c2fc6b1fa1468436" providerId="LiveId" clId="{104716B2-EC3B-44A3-8CFC-CA3AC253F206}" dt="2022-09-04T10:56:03.823" v="6"/>
        <pc:sldMkLst>
          <pc:docMk/>
          <pc:sldMk cId="0" sldId="268"/>
        </pc:sldMkLst>
        <pc:spChg chg="mod">
          <ac:chgData name="vishnu reddy" userId="c2fc6b1fa1468436" providerId="LiveId" clId="{104716B2-EC3B-44A3-8CFC-CA3AC253F206}" dt="2022-09-04T10:55:49.190" v="4"/>
          <ac:spMkLst>
            <pc:docMk/>
            <pc:sldMk cId="0" sldId="268"/>
            <ac:spMk id="10" creationId="{00000000-0000-0000-0000-000000000000}"/>
          </ac:spMkLst>
        </pc:spChg>
      </pc:sldChg>
      <pc:sldChg chg="modSp add del">
        <pc:chgData name="vishnu reddy" userId="c2fc6b1fa1468436" providerId="LiveId" clId="{104716B2-EC3B-44A3-8CFC-CA3AC253F206}" dt="2022-09-04T10:56:03.823" v="6"/>
        <pc:sldMkLst>
          <pc:docMk/>
          <pc:sldMk cId="0" sldId="269"/>
        </pc:sldMkLst>
        <pc:spChg chg="mod">
          <ac:chgData name="vishnu reddy" userId="c2fc6b1fa1468436" providerId="LiveId" clId="{104716B2-EC3B-44A3-8CFC-CA3AC253F206}" dt="2022-09-04T10:55:49.190" v="4"/>
          <ac:spMkLst>
            <pc:docMk/>
            <pc:sldMk cId="0" sldId="269"/>
            <ac:spMk id="9" creationId="{00000000-0000-0000-0000-000000000000}"/>
          </ac:spMkLst>
        </pc:spChg>
      </pc:sldChg>
      <pc:sldChg chg="modSp add del">
        <pc:chgData name="vishnu reddy" userId="c2fc6b1fa1468436" providerId="LiveId" clId="{104716B2-EC3B-44A3-8CFC-CA3AC253F206}" dt="2022-09-04T10:56:03.823" v="6"/>
        <pc:sldMkLst>
          <pc:docMk/>
          <pc:sldMk cId="0" sldId="270"/>
        </pc:sldMkLst>
        <pc:spChg chg="mod">
          <ac:chgData name="vishnu reddy" userId="c2fc6b1fa1468436" providerId="LiveId" clId="{104716B2-EC3B-44A3-8CFC-CA3AC253F206}" dt="2022-09-04T10:55:49.190" v="4"/>
          <ac:spMkLst>
            <pc:docMk/>
            <pc:sldMk cId="0" sldId="270"/>
            <ac:spMk id="11" creationId="{00000000-0000-0000-0000-000000000000}"/>
          </ac:spMkLst>
        </pc:spChg>
      </pc:sldChg>
      <pc:sldChg chg="modSp add del">
        <pc:chgData name="vishnu reddy" userId="c2fc6b1fa1468436" providerId="LiveId" clId="{104716B2-EC3B-44A3-8CFC-CA3AC253F206}" dt="2022-09-04T10:56:03.823" v="6"/>
        <pc:sldMkLst>
          <pc:docMk/>
          <pc:sldMk cId="0" sldId="271"/>
        </pc:sldMkLst>
        <pc:spChg chg="mod">
          <ac:chgData name="vishnu reddy" userId="c2fc6b1fa1468436" providerId="LiveId" clId="{104716B2-EC3B-44A3-8CFC-CA3AC253F206}" dt="2022-09-04T10:55:49.190" v="4"/>
          <ac:spMkLst>
            <pc:docMk/>
            <pc:sldMk cId="0" sldId="271"/>
            <ac:spMk id="9" creationId="{00000000-0000-0000-0000-000000000000}"/>
          </ac:spMkLst>
        </pc:spChg>
      </pc:sldChg>
      <pc:sldChg chg="modSp add del">
        <pc:chgData name="vishnu reddy" userId="c2fc6b1fa1468436" providerId="LiveId" clId="{104716B2-EC3B-44A3-8CFC-CA3AC253F206}" dt="2022-09-04T10:56:03.823" v="6"/>
        <pc:sldMkLst>
          <pc:docMk/>
          <pc:sldMk cId="0" sldId="272"/>
        </pc:sldMkLst>
        <pc:spChg chg="mod">
          <ac:chgData name="vishnu reddy" userId="c2fc6b1fa1468436" providerId="LiveId" clId="{104716B2-EC3B-44A3-8CFC-CA3AC253F206}" dt="2022-09-04T10:55:49.190" v="4"/>
          <ac:spMkLst>
            <pc:docMk/>
            <pc:sldMk cId="0" sldId="272"/>
            <ac:spMk id="9" creationId="{00000000-0000-0000-0000-000000000000}"/>
          </ac:spMkLst>
        </pc:spChg>
      </pc:sldChg>
      <pc:sldChg chg="modSp add del">
        <pc:chgData name="vishnu reddy" userId="c2fc6b1fa1468436" providerId="LiveId" clId="{104716B2-EC3B-44A3-8CFC-CA3AC253F206}" dt="2022-09-04T10:56:03.823" v="6"/>
        <pc:sldMkLst>
          <pc:docMk/>
          <pc:sldMk cId="0" sldId="273"/>
        </pc:sldMkLst>
        <pc:spChg chg="mod">
          <ac:chgData name="vishnu reddy" userId="c2fc6b1fa1468436" providerId="LiveId" clId="{104716B2-EC3B-44A3-8CFC-CA3AC253F206}" dt="2022-09-04T10:55:49.190" v="4"/>
          <ac:spMkLst>
            <pc:docMk/>
            <pc:sldMk cId="0" sldId="273"/>
            <ac:spMk id="9" creationId="{00000000-0000-0000-0000-000000000000}"/>
          </ac:spMkLst>
        </pc:spChg>
      </pc:sldChg>
      <pc:sldChg chg="modSp add del">
        <pc:chgData name="vishnu reddy" userId="c2fc6b1fa1468436" providerId="LiveId" clId="{104716B2-EC3B-44A3-8CFC-CA3AC253F206}" dt="2022-09-04T10:56:03.823" v="6"/>
        <pc:sldMkLst>
          <pc:docMk/>
          <pc:sldMk cId="0" sldId="274"/>
        </pc:sldMkLst>
        <pc:spChg chg="mod">
          <ac:chgData name="vishnu reddy" userId="c2fc6b1fa1468436" providerId="LiveId" clId="{104716B2-EC3B-44A3-8CFC-CA3AC253F206}" dt="2022-09-04T10:55:49.190" v="4"/>
          <ac:spMkLst>
            <pc:docMk/>
            <pc:sldMk cId="0" sldId="274"/>
            <ac:spMk id="9" creationId="{00000000-0000-0000-0000-000000000000}"/>
          </ac:spMkLst>
        </pc:spChg>
      </pc:sldChg>
      <pc:sldChg chg="modSp add del">
        <pc:chgData name="vishnu reddy" userId="c2fc6b1fa1468436" providerId="LiveId" clId="{104716B2-EC3B-44A3-8CFC-CA3AC253F206}" dt="2022-09-04T10:56:03.823" v="6"/>
        <pc:sldMkLst>
          <pc:docMk/>
          <pc:sldMk cId="0" sldId="275"/>
        </pc:sldMkLst>
        <pc:spChg chg="mod">
          <ac:chgData name="vishnu reddy" userId="c2fc6b1fa1468436" providerId="LiveId" clId="{104716B2-EC3B-44A3-8CFC-CA3AC253F206}" dt="2022-09-04T10:55:49.190" v="4"/>
          <ac:spMkLst>
            <pc:docMk/>
            <pc:sldMk cId="0" sldId="275"/>
            <ac:spMk id="8" creationId="{00000000-0000-0000-0000-000000000000}"/>
          </ac:spMkLst>
        </pc:spChg>
      </pc:sldChg>
      <pc:sldChg chg="ord">
        <pc:chgData name="vishnu reddy" userId="c2fc6b1fa1468436" providerId="LiveId" clId="{104716B2-EC3B-44A3-8CFC-CA3AC253F206}" dt="2022-09-04T10:55:22.264" v="1"/>
        <pc:sldMkLst>
          <pc:docMk/>
          <pc:sldMk cId="3591255703" sldId="302"/>
        </pc:sldMkLst>
      </pc:sldChg>
      <pc:sldChg chg="addSp delSp modSp">
        <pc:chgData name="vishnu reddy" userId="c2fc6b1fa1468436" providerId="LiveId" clId="{104716B2-EC3B-44A3-8CFC-CA3AC253F206}" dt="2022-09-04T10:55:32.528" v="3"/>
        <pc:sldMkLst>
          <pc:docMk/>
          <pc:sldMk cId="2556000600" sldId="324"/>
        </pc:sldMkLst>
        <pc:graphicFrameChg chg="add del mod">
          <ac:chgData name="vishnu reddy" userId="c2fc6b1fa1468436" providerId="LiveId" clId="{104716B2-EC3B-44A3-8CFC-CA3AC253F206}" dt="2022-09-04T10:55:32.528" v="3"/>
          <ac:graphicFrameMkLst>
            <pc:docMk/>
            <pc:sldMk cId="2556000600" sldId="324"/>
            <ac:graphicFrameMk id="3" creationId="{EAFA56B8-F6B3-B969-3468-A3CF71B193E0}"/>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EE206F-AEAE-4FF6-B922-BDFE5D95A223}" type="datetimeFigureOut">
              <a:rPr lang="en-US" smtClean="0"/>
              <a:t>12/10/2022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70F5FD-C375-44B2-8A85-2859F2C92E63}" type="slidenum">
              <a:rPr lang="en-US" smtClean="0"/>
              <a:t>‹#›</a:t>
            </a:fld>
            <a:endParaRPr lang="en-US"/>
          </a:p>
        </p:txBody>
      </p:sp>
    </p:spTree>
    <p:extLst>
      <p:ext uri="{BB962C8B-B14F-4D97-AF65-F5344CB8AC3E}">
        <p14:creationId xmlns:p14="http://schemas.microsoft.com/office/powerpoint/2010/main" val="33232003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oundRect">
            <a:avLst>
              <a:gd name="adj" fmla="val 0"/>
            </a:avLst>
          </a:prstGeom>
          <a:solidFill>
            <a:schemeClr val="accent1"/>
          </a:solidFill>
        </p:spPr>
        <p:txBody>
          <a:bodyPr anchor="ctr" anchorCtr="0"/>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011E54C4-0A8A-4D97-B146-55C7A81F58C4}" type="datetime1">
              <a:rPr lang="en-US" smtClean="0"/>
              <a:t>12/10/2022</a:t>
            </a:fld>
            <a:endParaRPr lang="en-US"/>
          </a:p>
        </p:txBody>
      </p:sp>
      <p:sp>
        <p:nvSpPr>
          <p:cNvPr id="5" name="Footer Placeholder 4"/>
          <p:cNvSpPr>
            <a:spLocks noGrp="1"/>
          </p:cNvSpPr>
          <p:nvPr>
            <p:ph type="ftr" sz="quarter" idx="11"/>
          </p:nvPr>
        </p:nvSpPr>
        <p:spPr/>
        <p:txBody>
          <a:bodyPr/>
          <a:lstStyle/>
          <a:p>
            <a:r>
              <a:rPr lang="en-US"/>
              <a:t>www.presentatiostemplate.com</a:t>
            </a:r>
          </a:p>
        </p:txBody>
      </p:sp>
      <p:sp>
        <p:nvSpPr>
          <p:cNvPr id="6" name="Slide Number Placeholder 5"/>
          <p:cNvSpPr>
            <a:spLocks noGrp="1"/>
          </p:cNvSpPr>
          <p:nvPr>
            <p:ph type="sldNum" sz="quarter" idx="12"/>
          </p:nvPr>
        </p:nvSpPr>
        <p:spPr/>
        <p:txBody>
          <a:bodyPr/>
          <a:lstStyle/>
          <a:p>
            <a:fld id="{3DE3E19F-02C1-4219-A00A-045ED18507E8}" type="slidenum">
              <a:rPr lang="en-US" smtClean="0"/>
              <a:t>‹#›</a:t>
            </a:fld>
            <a:endParaRPr lang="en-US"/>
          </a:p>
        </p:txBody>
      </p:sp>
    </p:spTree>
    <p:extLst>
      <p:ext uri="{BB962C8B-B14F-4D97-AF65-F5344CB8AC3E}">
        <p14:creationId xmlns:p14="http://schemas.microsoft.com/office/powerpoint/2010/main" val="15930249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DAA1319-8AD5-4B6E-874F-A279AF97F8B7}" type="datetime1">
              <a:rPr lang="en-US" smtClean="0"/>
              <a:t>12/10/2022</a:t>
            </a:fld>
            <a:endParaRPr lang="en-US"/>
          </a:p>
        </p:txBody>
      </p:sp>
      <p:sp>
        <p:nvSpPr>
          <p:cNvPr id="6" name="Footer Placeholder 5"/>
          <p:cNvSpPr>
            <a:spLocks noGrp="1"/>
          </p:cNvSpPr>
          <p:nvPr>
            <p:ph type="ftr" sz="quarter" idx="11"/>
          </p:nvPr>
        </p:nvSpPr>
        <p:spPr/>
        <p:txBody>
          <a:bodyPr/>
          <a:lstStyle/>
          <a:p>
            <a:r>
              <a:rPr lang="en-US"/>
              <a:t>www.presentatiostemplate.com</a:t>
            </a:r>
          </a:p>
        </p:txBody>
      </p:sp>
      <p:sp>
        <p:nvSpPr>
          <p:cNvPr id="7" name="Slide Number Placeholder 6"/>
          <p:cNvSpPr>
            <a:spLocks noGrp="1"/>
          </p:cNvSpPr>
          <p:nvPr>
            <p:ph type="sldNum" sz="quarter" idx="12"/>
          </p:nvPr>
        </p:nvSpPr>
        <p:spPr/>
        <p:txBody>
          <a:bodyPr/>
          <a:lstStyle/>
          <a:p>
            <a:fld id="{3DE3E19F-02C1-4219-A00A-045ED18507E8}" type="slidenum">
              <a:rPr lang="en-US" smtClean="0"/>
              <a:t>‹#›</a:t>
            </a:fld>
            <a:endParaRPr lang="en-US"/>
          </a:p>
        </p:txBody>
      </p:sp>
    </p:spTree>
    <p:extLst>
      <p:ext uri="{BB962C8B-B14F-4D97-AF65-F5344CB8AC3E}">
        <p14:creationId xmlns:p14="http://schemas.microsoft.com/office/powerpoint/2010/main" val="41179075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F885146-6C40-42E3-9E19-967E4EF482F2}" type="datetime1">
              <a:rPr lang="en-US" smtClean="0"/>
              <a:t>12/10/2022</a:t>
            </a:fld>
            <a:endParaRPr lang="en-US"/>
          </a:p>
        </p:txBody>
      </p:sp>
      <p:sp>
        <p:nvSpPr>
          <p:cNvPr id="6" name="Footer Placeholder 5"/>
          <p:cNvSpPr>
            <a:spLocks noGrp="1"/>
          </p:cNvSpPr>
          <p:nvPr>
            <p:ph type="ftr" sz="quarter" idx="11"/>
          </p:nvPr>
        </p:nvSpPr>
        <p:spPr/>
        <p:txBody>
          <a:bodyPr/>
          <a:lstStyle/>
          <a:p>
            <a:r>
              <a:rPr lang="en-US"/>
              <a:t>www.presentatiostemplate.com</a:t>
            </a:r>
          </a:p>
        </p:txBody>
      </p:sp>
      <p:sp>
        <p:nvSpPr>
          <p:cNvPr id="7" name="Slide Number Placeholder 6"/>
          <p:cNvSpPr>
            <a:spLocks noGrp="1"/>
          </p:cNvSpPr>
          <p:nvPr>
            <p:ph type="sldNum" sz="quarter" idx="12"/>
          </p:nvPr>
        </p:nvSpPr>
        <p:spPr/>
        <p:txBody>
          <a:bodyPr/>
          <a:lstStyle/>
          <a:p>
            <a:fld id="{3DE3E19F-02C1-4219-A00A-045ED18507E8}" type="slidenum">
              <a:rPr lang="en-US" smtClean="0"/>
              <a:t>‹#›</a:t>
            </a:fld>
            <a:endParaRPr lang="en-US"/>
          </a:p>
        </p:txBody>
      </p:sp>
    </p:spTree>
    <p:extLst>
      <p:ext uri="{BB962C8B-B14F-4D97-AF65-F5344CB8AC3E}">
        <p14:creationId xmlns:p14="http://schemas.microsoft.com/office/powerpoint/2010/main" val="1467555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DEB98-74D2-4E45-ACDB-D88F9752B899}" type="datetime1">
              <a:rPr lang="en-US" smtClean="0"/>
              <a:t>12/10/2022</a:t>
            </a:fld>
            <a:endParaRPr lang="en-US"/>
          </a:p>
        </p:txBody>
      </p:sp>
      <p:sp>
        <p:nvSpPr>
          <p:cNvPr id="5" name="Footer Placeholder 4"/>
          <p:cNvSpPr>
            <a:spLocks noGrp="1"/>
          </p:cNvSpPr>
          <p:nvPr>
            <p:ph type="ftr" sz="quarter" idx="11"/>
          </p:nvPr>
        </p:nvSpPr>
        <p:spPr/>
        <p:txBody>
          <a:bodyPr/>
          <a:lstStyle/>
          <a:p>
            <a:r>
              <a:rPr lang="en-US"/>
              <a:t>www.presentatiostemplate.com</a:t>
            </a:r>
          </a:p>
        </p:txBody>
      </p:sp>
      <p:sp>
        <p:nvSpPr>
          <p:cNvPr id="6" name="Slide Number Placeholder 5"/>
          <p:cNvSpPr>
            <a:spLocks noGrp="1"/>
          </p:cNvSpPr>
          <p:nvPr>
            <p:ph type="sldNum" sz="quarter" idx="12"/>
          </p:nvPr>
        </p:nvSpPr>
        <p:spPr/>
        <p:txBody>
          <a:bodyPr/>
          <a:lstStyle/>
          <a:p>
            <a:fld id="{3DE3E19F-02C1-4219-A00A-045ED18507E8}" type="slidenum">
              <a:rPr lang="en-US" smtClean="0"/>
              <a:t>‹#›</a:t>
            </a:fld>
            <a:endParaRPr lang="en-US"/>
          </a:p>
        </p:txBody>
      </p:sp>
    </p:spTree>
    <p:extLst>
      <p:ext uri="{BB962C8B-B14F-4D97-AF65-F5344CB8AC3E}">
        <p14:creationId xmlns:p14="http://schemas.microsoft.com/office/powerpoint/2010/main" val="1997029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96915DD-219A-4447-8683-9BD4C59B147C}" type="datetime1">
              <a:rPr lang="en-US" smtClean="0"/>
              <a:t>12/10/2022</a:t>
            </a:fld>
            <a:endParaRPr lang="en-US"/>
          </a:p>
        </p:txBody>
      </p:sp>
      <p:sp>
        <p:nvSpPr>
          <p:cNvPr id="5" name="Footer Placeholder 4"/>
          <p:cNvSpPr>
            <a:spLocks noGrp="1"/>
          </p:cNvSpPr>
          <p:nvPr>
            <p:ph type="ftr" sz="quarter" idx="11"/>
          </p:nvPr>
        </p:nvSpPr>
        <p:spPr/>
        <p:txBody>
          <a:bodyPr/>
          <a:lstStyle/>
          <a:p>
            <a:r>
              <a:rPr lang="en-US"/>
              <a:t>www.presentatiostemplate.com</a:t>
            </a:r>
          </a:p>
        </p:txBody>
      </p:sp>
      <p:sp>
        <p:nvSpPr>
          <p:cNvPr id="6" name="Slide Number Placeholder 5"/>
          <p:cNvSpPr>
            <a:spLocks noGrp="1"/>
          </p:cNvSpPr>
          <p:nvPr>
            <p:ph type="sldNum" sz="quarter" idx="12"/>
          </p:nvPr>
        </p:nvSpPr>
        <p:spPr/>
        <p:txBody>
          <a:bodyPr/>
          <a:lstStyle/>
          <a:p>
            <a:fld id="{3DE3E19F-02C1-4219-A00A-045ED18507E8}" type="slidenum">
              <a:rPr lang="en-US" smtClean="0"/>
              <a:t>‹#›</a:t>
            </a:fld>
            <a:endParaRPr lang="en-US"/>
          </a:p>
        </p:txBody>
      </p:sp>
    </p:spTree>
    <p:extLst>
      <p:ext uri="{BB962C8B-B14F-4D97-AF65-F5344CB8AC3E}">
        <p14:creationId xmlns:p14="http://schemas.microsoft.com/office/powerpoint/2010/main" val="42744064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12/10/2022</a:t>
            </a:fld>
            <a:endParaRPr lang="en-US"/>
          </a:p>
        </p:txBody>
      </p:sp>
      <p:sp>
        <p:nvSpPr>
          <p:cNvPr id="6" name="Holder 6"/>
          <p:cNvSpPr>
            <a:spLocks noGrp="1"/>
          </p:cNvSpPr>
          <p:nvPr>
            <p:ph type="sldNum" sz="quarter" idx="7"/>
          </p:nvPr>
        </p:nvSpPr>
        <p:spPr/>
        <p:txBody>
          <a:bodyPr lIns="0" tIns="0" rIns="0" bIns="0"/>
          <a:lstStyle>
            <a:lvl1pPr>
              <a:defRPr sz="900" b="0" i="0">
                <a:solidFill>
                  <a:schemeClr val="bg1"/>
                </a:solidFill>
                <a:latin typeface="Trebuchet MS"/>
                <a:cs typeface="Trebuchet MS"/>
              </a:defRPr>
            </a:lvl1pPr>
          </a:lstStyle>
          <a:p>
            <a:pPr marL="38100">
              <a:lnSpc>
                <a:spcPct val="100000"/>
              </a:lnSpc>
              <a:spcBef>
                <a:spcPts val="35"/>
              </a:spcBef>
            </a:pPr>
            <a:fld id="{81D60167-4931-47E6-BA6A-407CBD079E47}" type="slidenum">
              <a:rPr spc="-25" dirty="0"/>
              <a:t>‹#›</a:t>
            </a:fld>
            <a:endParaRPr spc="-25" dirty="0"/>
          </a:p>
        </p:txBody>
      </p:sp>
    </p:spTree>
    <p:extLst>
      <p:ext uri="{BB962C8B-B14F-4D97-AF65-F5344CB8AC3E}">
        <p14:creationId xmlns:p14="http://schemas.microsoft.com/office/powerpoint/2010/main" val="20363350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7200" b="0" i="0">
                <a:solidFill>
                  <a:schemeClr val="tx1"/>
                </a:solidFill>
                <a:latin typeface="Trebuchet MS"/>
                <a:cs typeface="Trebuchet MS"/>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12/10/2022</a:t>
            </a:fld>
            <a:endParaRPr lang="en-US"/>
          </a:p>
        </p:txBody>
      </p:sp>
      <p:sp>
        <p:nvSpPr>
          <p:cNvPr id="6" name="Holder 6"/>
          <p:cNvSpPr>
            <a:spLocks noGrp="1"/>
          </p:cNvSpPr>
          <p:nvPr>
            <p:ph type="sldNum" sz="quarter" idx="7"/>
          </p:nvPr>
        </p:nvSpPr>
        <p:spPr/>
        <p:txBody>
          <a:bodyPr lIns="0" tIns="0" rIns="0" bIns="0"/>
          <a:lstStyle>
            <a:lvl1pPr>
              <a:defRPr sz="900" b="0" i="0">
                <a:solidFill>
                  <a:schemeClr val="bg1"/>
                </a:solidFill>
                <a:latin typeface="Trebuchet MS"/>
                <a:cs typeface="Trebuchet MS"/>
              </a:defRPr>
            </a:lvl1pPr>
          </a:lstStyle>
          <a:p>
            <a:pPr marL="38100">
              <a:lnSpc>
                <a:spcPct val="100000"/>
              </a:lnSpc>
              <a:spcBef>
                <a:spcPts val="35"/>
              </a:spcBef>
            </a:pPr>
            <a:fld id="{81D60167-4931-47E6-BA6A-407CBD079E47}" type="slidenum">
              <a:rPr spc="-25" dirty="0"/>
              <a:t>‹#›</a:t>
            </a:fld>
            <a:endParaRPr spc="-25" dirty="0"/>
          </a:p>
        </p:txBody>
      </p:sp>
    </p:spTree>
    <p:extLst>
      <p:ext uri="{BB962C8B-B14F-4D97-AF65-F5344CB8AC3E}">
        <p14:creationId xmlns:p14="http://schemas.microsoft.com/office/powerpoint/2010/main" val="35851384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2136524" y="1782582"/>
            <a:ext cx="1869434" cy="768354"/>
          </a:xfrm>
          <a:prstGeom prst="rect">
            <a:avLst/>
          </a:prstGeom>
        </p:spPr>
      </p:pic>
      <p:sp>
        <p:nvSpPr>
          <p:cNvPr id="17" name="bg object 17"/>
          <p:cNvSpPr/>
          <p:nvPr/>
        </p:nvSpPr>
        <p:spPr>
          <a:xfrm>
            <a:off x="2261616" y="1897379"/>
            <a:ext cx="1630680" cy="550545"/>
          </a:xfrm>
          <a:custGeom>
            <a:avLst/>
            <a:gdLst/>
            <a:ahLst/>
            <a:cxnLst/>
            <a:rect l="l" t="t" r="r" b="b"/>
            <a:pathLst>
              <a:path w="1630679" h="550544">
                <a:moveTo>
                  <a:pt x="1355597" y="0"/>
                </a:moveTo>
                <a:lnTo>
                  <a:pt x="275081" y="0"/>
                </a:lnTo>
                <a:lnTo>
                  <a:pt x="225643" y="4432"/>
                </a:lnTo>
                <a:lnTo>
                  <a:pt x="179109" y="17213"/>
                </a:lnTo>
                <a:lnTo>
                  <a:pt x="136256" y="37563"/>
                </a:lnTo>
                <a:lnTo>
                  <a:pt x="97863" y="64706"/>
                </a:lnTo>
                <a:lnTo>
                  <a:pt x="64706" y="97863"/>
                </a:lnTo>
                <a:lnTo>
                  <a:pt x="37563" y="136256"/>
                </a:lnTo>
                <a:lnTo>
                  <a:pt x="17213" y="179109"/>
                </a:lnTo>
                <a:lnTo>
                  <a:pt x="4432" y="225643"/>
                </a:lnTo>
                <a:lnTo>
                  <a:pt x="0" y="275082"/>
                </a:lnTo>
                <a:lnTo>
                  <a:pt x="4432" y="324520"/>
                </a:lnTo>
                <a:lnTo>
                  <a:pt x="17213" y="371054"/>
                </a:lnTo>
                <a:lnTo>
                  <a:pt x="37563" y="413907"/>
                </a:lnTo>
                <a:lnTo>
                  <a:pt x="64706" y="452300"/>
                </a:lnTo>
                <a:lnTo>
                  <a:pt x="97863" y="485457"/>
                </a:lnTo>
                <a:lnTo>
                  <a:pt x="136256" y="512600"/>
                </a:lnTo>
                <a:lnTo>
                  <a:pt x="179109" y="532950"/>
                </a:lnTo>
                <a:lnTo>
                  <a:pt x="225643" y="545731"/>
                </a:lnTo>
                <a:lnTo>
                  <a:pt x="275081" y="550164"/>
                </a:lnTo>
                <a:lnTo>
                  <a:pt x="1355597" y="550164"/>
                </a:lnTo>
                <a:lnTo>
                  <a:pt x="1405036" y="545731"/>
                </a:lnTo>
                <a:lnTo>
                  <a:pt x="1451570" y="532950"/>
                </a:lnTo>
                <a:lnTo>
                  <a:pt x="1494423" y="512600"/>
                </a:lnTo>
                <a:lnTo>
                  <a:pt x="1532816" y="485457"/>
                </a:lnTo>
                <a:lnTo>
                  <a:pt x="1565973" y="452300"/>
                </a:lnTo>
                <a:lnTo>
                  <a:pt x="1593116" y="413907"/>
                </a:lnTo>
                <a:lnTo>
                  <a:pt x="1613466" y="371054"/>
                </a:lnTo>
                <a:lnTo>
                  <a:pt x="1626247" y="324520"/>
                </a:lnTo>
                <a:lnTo>
                  <a:pt x="1630680" y="275082"/>
                </a:lnTo>
                <a:lnTo>
                  <a:pt x="1626247" y="225643"/>
                </a:lnTo>
                <a:lnTo>
                  <a:pt x="1613466" y="179109"/>
                </a:lnTo>
                <a:lnTo>
                  <a:pt x="1593116" y="136256"/>
                </a:lnTo>
                <a:lnTo>
                  <a:pt x="1565973" y="97863"/>
                </a:lnTo>
                <a:lnTo>
                  <a:pt x="1532816" y="64706"/>
                </a:lnTo>
                <a:lnTo>
                  <a:pt x="1494423" y="37563"/>
                </a:lnTo>
                <a:lnTo>
                  <a:pt x="1451570" y="17213"/>
                </a:lnTo>
                <a:lnTo>
                  <a:pt x="1405036" y="4432"/>
                </a:lnTo>
                <a:lnTo>
                  <a:pt x="1355597" y="0"/>
                </a:lnTo>
                <a:close/>
              </a:path>
            </a:pathLst>
          </a:custGeom>
          <a:solidFill>
            <a:srgbClr val="00AFEF"/>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7200" b="0" i="0">
                <a:solidFill>
                  <a:schemeClr val="tx1"/>
                </a:solidFill>
                <a:latin typeface="Trebuchet MS"/>
                <a:cs typeface="Trebuchet MS"/>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12/10/2022</a:t>
            </a:fld>
            <a:endParaRPr lang="en-US"/>
          </a:p>
        </p:txBody>
      </p:sp>
      <p:sp>
        <p:nvSpPr>
          <p:cNvPr id="7" name="Holder 7"/>
          <p:cNvSpPr>
            <a:spLocks noGrp="1"/>
          </p:cNvSpPr>
          <p:nvPr>
            <p:ph type="sldNum" sz="quarter" idx="7"/>
          </p:nvPr>
        </p:nvSpPr>
        <p:spPr/>
        <p:txBody>
          <a:bodyPr lIns="0" tIns="0" rIns="0" bIns="0"/>
          <a:lstStyle>
            <a:lvl1pPr>
              <a:defRPr sz="900" b="0" i="0">
                <a:solidFill>
                  <a:schemeClr val="bg1"/>
                </a:solidFill>
                <a:latin typeface="Trebuchet MS"/>
                <a:cs typeface="Trebuchet MS"/>
              </a:defRPr>
            </a:lvl1pPr>
          </a:lstStyle>
          <a:p>
            <a:pPr marL="38100">
              <a:lnSpc>
                <a:spcPct val="100000"/>
              </a:lnSpc>
              <a:spcBef>
                <a:spcPts val="35"/>
              </a:spcBef>
            </a:pPr>
            <a:fld id="{81D60167-4931-47E6-BA6A-407CBD079E47}" type="slidenum">
              <a:rPr spc="-25" dirty="0"/>
              <a:t>‹#›</a:t>
            </a:fld>
            <a:endParaRPr spc="-25" dirty="0"/>
          </a:p>
        </p:txBody>
      </p:sp>
    </p:spTree>
    <p:extLst>
      <p:ext uri="{BB962C8B-B14F-4D97-AF65-F5344CB8AC3E}">
        <p14:creationId xmlns:p14="http://schemas.microsoft.com/office/powerpoint/2010/main" val="33962631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7200" b="0" i="0">
                <a:solidFill>
                  <a:schemeClr val="tx1"/>
                </a:solidFill>
                <a:latin typeface="Trebuchet MS"/>
                <a:cs typeface="Trebuchet MS"/>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12/10/2022</a:t>
            </a:fld>
            <a:endParaRPr lang="en-US"/>
          </a:p>
        </p:txBody>
      </p:sp>
      <p:sp>
        <p:nvSpPr>
          <p:cNvPr id="5" name="Holder 5"/>
          <p:cNvSpPr>
            <a:spLocks noGrp="1"/>
          </p:cNvSpPr>
          <p:nvPr>
            <p:ph type="sldNum" sz="quarter" idx="7"/>
          </p:nvPr>
        </p:nvSpPr>
        <p:spPr/>
        <p:txBody>
          <a:bodyPr lIns="0" tIns="0" rIns="0" bIns="0"/>
          <a:lstStyle>
            <a:lvl1pPr>
              <a:defRPr sz="900" b="0" i="0">
                <a:solidFill>
                  <a:schemeClr val="bg1"/>
                </a:solidFill>
                <a:latin typeface="Trebuchet MS"/>
                <a:cs typeface="Trebuchet MS"/>
              </a:defRPr>
            </a:lvl1pPr>
          </a:lstStyle>
          <a:p>
            <a:pPr marL="38100">
              <a:lnSpc>
                <a:spcPct val="100000"/>
              </a:lnSpc>
              <a:spcBef>
                <a:spcPts val="35"/>
              </a:spcBef>
            </a:pPr>
            <a:fld id="{81D60167-4931-47E6-BA6A-407CBD079E47}" type="slidenum">
              <a:rPr spc="-25" dirty="0"/>
              <a:t>‹#›</a:t>
            </a:fld>
            <a:endParaRPr spc="-25" dirty="0"/>
          </a:p>
        </p:txBody>
      </p:sp>
    </p:spTree>
    <p:extLst>
      <p:ext uri="{BB962C8B-B14F-4D97-AF65-F5344CB8AC3E}">
        <p14:creationId xmlns:p14="http://schemas.microsoft.com/office/powerpoint/2010/main" val="3181564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12/10/2022</a:t>
            </a:fld>
            <a:endParaRPr lang="en-US"/>
          </a:p>
        </p:txBody>
      </p:sp>
      <p:sp>
        <p:nvSpPr>
          <p:cNvPr id="4" name="Holder 4"/>
          <p:cNvSpPr>
            <a:spLocks noGrp="1"/>
          </p:cNvSpPr>
          <p:nvPr>
            <p:ph type="sldNum" sz="quarter" idx="7"/>
          </p:nvPr>
        </p:nvSpPr>
        <p:spPr/>
        <p:txBody>
          <a:bodyPr lIns="0" tIns="0" rIns="0" bIns="0"/>
          <a:lstStyle>
            <a:lvl1pPr>
              <a:defRPr sz="900" b="0" i="0">
                <a:solidFill>
                  <a:schemeClr val="bg1"/>
                </a:solidFill>
                <a:latin typeface="Trebuchet MS"/>
                <a:cs typeface="Trebuchet MS"/>
              </a:defRPr>
            </a:lvl1pPr>
          </a:lstStyle>
          <a:p>
            <a:pPr marL="38100">
              <a:lnSpc>
                <a:spcPct val="100000"/>
              </a:lnSpc>
              <a:spcBef>
                <a:spcPts val="35"/>
              </a:spcBef>
            </a:pPr>
            <a:fld id="{81D60167-4931-47E6-BA6A-407CBD079E47}" type="slidenum">
              <a:rPr spc="-25" dirty="0"/>
              <a:t>‹#›</a:t>
            </a:fld>
            <a:endParaRPr spc="-25" dirty="0"/>
          </a:p>
        </p:txBody>
      </p:sp>
    </p:spTree>
    <p:extLst>
      <p:ext uri="{BB962C8B-B14F-4D97-AF65-F5344CB8AC3E}">
        <p14:creationId xmlns:p14="http://schemas.microsoft.com/office/powerpoint/2010/main" val="23406811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60400" y="423512"/>
            <a:ext cx="6673850" cy="583372"/>
          </a:xfrm>
          <a:prstGeom prst="roundRect">
            <a:avLst>
              <a:gd name="adj" fmla="val 50000"/>
            </a:avLst>
          </a:prstGeom>
          <a:solidFill>
            <a:srgbClr val="85CC18"/>
          </a:solidFill>
        </p:spPr>
        <p:txBody>
          <a:bodyPr lIns="182880" tIns="45720" rIns="182880" bIns="0">
            <a:normAutofit/>
          </a:bodyPr>
          <a:lstStyle>
            <a:lvl1pPr>
              <a:lnSpc>
                <a:spcPct val="100000"/>
              </a:lnSpc>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078A24D-52FD-4F8D-BEBC-2C131356AD11}" type="datetime1">
              <a:rPr lang="en-US" smtClean="0"/>
              <a:t>12/10/2022</a:t>
            </a:fld>
            <a:endParaRPr lang="en-US"/>
          </a:p>
        </p:txBody>
      </p:sp>
      <p:sp>
        <p:nvSpPr>
          <p:cNvPr id="5" name="Footer Placeholder 4"/>
          <p:cNvSpPr>
            <a:spLocks noGrp="1"/>
          </p:cNvSpPr>
          <p:nvPr>
            <p:ph type="ftr" sz="quarter" idx="11"/>
          </p:nvPr>
        </p:nvSpPr>
        <p:spPr/>
        <p:txBody>
          <a:bodyPr/>
          <a:lstStyle/>
          <a:p>
            <a:r>
              <a:rPr lang="en-US"/>
              <a:t>www.presentatiostemplate.com</a:t>
            </a:r>
          </a:p>
        </p:txBody>
      </p:sp>
      <p:sp>
        <p:nvSpPr>
          <p:cNvPr id="6" name="Slide Number Placeholder 5"/>
          <p:cNvSpPr>
            <a:spLocks noGrp="1"/>
          </p:cNvSpPr>
          <p:nvPr>
            <p:ph type="sldNum" sz="quarter" idx="12"/>
          </p:nvPr>
        </p:nvSpPr>
        <p:spPr>
          <a:xfrm>
            <a:off x="10925174" y="6356350"/>
            <a:ext cx="367666" cy="365125"/>
          </a:xfrm>
        </p:spPr>
        <p:txBody>
          <a:bodyPr lIns="0" rIns="0"/>
          <a:lstStyle>
            <a:lvl1pPr algn="ctr">
              <a:defRPr sz="900"/>
            </a:lvl1pPr>
          </a:lstStyle>
          <a:p>
            <a:fld id="{3DE3E19F-02C1-4219-A00A-045ED18507E8}" type="slidenum">
              <a:rPr lang="en-US" smtClean="0"/>
              <a:pPr/>
              <a:t>‹#›</a:t>
            </a:fld>
            <a:endParaRPr lang="en-US"/>
          </a:p>
        </p:txBody>
      </p:sp>
    </p:spTree>
    <p:extLst>
      <p:ext uri="{BB962C8B-B14F-4D97-AF65-F5344CB8AC3E}">
        <p14:creationId xmlns:p14="http://schemas.microsoft.com/office/powerpoint/2010/main" val="16132851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60400" y="342105"/>
            <a:ext cx="6673850" cy="549275"/>
          </a:xfrm>
          <a:prstGeom prst="roundRect">
            <a:avLst>
              <a:gd name="adj" fmla="val 50000"/>
            </a:avLst>
          </a:prstGeom>
          <a:solidFill>
            <a:srgbClr val="85CC18"/>
          </a:solidFill>
        </p:spPr>
        <p:txBody>
          <a:bodyPr lIns="182880" tIns="182880" bIns="182880">
            <a:normAutofit/>
          </a:bodyPr>
          <a:lstStyle/>
          <a:p>
            <a:r>
              <a:rPr lang="en-US" dirty="0"/>
              <a:t>Click to edit Master title style</a:t>
            </a:r>
          </a:p>
        </p:txBody>
      </p:sp>
      <p:sp>
        <p:nvSpPr>
          <p:cNvPr id="4" name="Date Placeholder 3"/>
          <p:cNvSpPr>
            <a:spLocks noGrp="1"/>
          </p:cNvSpPr>
          <p:nvPr>
            <p:ph type="dt" sz="half" idx="10"/>
          </p:nvPr>
        </p:nvSpPr>
        <p:spPr/>
        <p:txBody>
          <a:bodyPr/>
          <a:lstStyle/>
          <a:p>
            <a:fld id="{9078A24D-52FD-4F8D-BEBC-2C131356AD11}" type="datetime1">
              <a:rPr lang="en-US" smtClean="0"/>
              <a:t>12/10/2022</a:t>
            </a:fld>
            <a:endParaRPr lang="en-US"/>
          </a:p>
        </p:txBody>
      </p:sp>
      <p:sp>
        <p:nvSpPr>
          <p:cNvPr id="5" name="Footer Placeholder 4"/>
          <p:cNvSpPr>
            <a:spLocks noGrp="1"/>
          </p:cNvSpPr>
          <p:nvPr>
            <p:ph type="ftr" sz="quarter" idx="11"/>
          </p:nvPr>
        </p:nvSpPr>
        <p:spPr/>
        <p:txBody>
          <a:bodyPr/>
          <a:lstStyle/>
          <a:p>
            <a:r>
              <a:rPr lang="en-US"/>
              <a:t>www.presentatiostemplate.com</a:t>
            </a:r>
          </a:p>
        </p:txBody>
      </p:sp>
      <p:sp>
        <p:nvSpPr>
          <p:cNvPr id="6" name="Slide Number Placeholder 5"/>
          <p:cNvSpPr>
            <a:spLocks noGrp="1"/>
          </p:cNvSpPr>
          <p:nvPr>
            <p:ph type="sldNum" sz="quarter" idx="12"/>
          </p:nvPr>
        </p:nvSpPr>
        <p:spPr>
          <a:xfrm>
            <a:off x="10925174" y="6356350"/>
            <a:ext cx="367666" cy="365125"/>
          </a:xfrm>
        </p:spPr>
        <p:txBody>
          <a:bodyPr lIns="0" rIns="0"/>
          <a:lstStyle>
            <a:lvl1pPr algn="ctr">
              <a:defRPr sz="900"/>
            </a:lvl1pPr>
          </a:lstStyle>
          <a:p>
            <a:fld id="{3DE3E19F-02C1-4219-A00A-045ED18507E8}" type="slidenum">
              <a:rPr lang="en-US" smtClean="0"/>
              <a:pPr/>
              <a:t>‹#›</a:t>
            </a:fld>
            <a:endParaRPr lang="en-US"/>
          </a:p>
        </p:txBody>
      </p:sp>
      <p:sp>
        <p:nvSpPr>
          <p:cNvPr id="9" name="Picture Placeholder 8"/>
          <p:cNvSpPr>
            <a:spLocks noGrp="1"/>
          </p:cNvSpPr>
          <p:nvPr>
            <p:ph type="pic" sz="quarter" idx="13"/>
          </p:nvPr>
        </p:nvSpPr>
        <p:spPr>
          <a:xfrm>
            <a:off x="523893" y="1353136"/>
            <a:ext cx="1920924" cy="1920924"/>
          </a:xfrm>
          <a:prstGeom prst="flowChartConnector">
            <a:avLst/>
          </a:prstGeom>
          <a:ln w="28575">
            <a:noFill/>
            <a:prstDash val="lgDashDot"/>
          </a:ln>
        </p:spPr>
        <p:txBody>
          <a:bodyPr/>
          <a:lstStyle/>
          <a:p>
            <a:endParaRPr lang="en-US"/>
          </a:p>
        </p:txBody>
      </p:sp>
      <p:sp>
        <p:nvSpPr>
          <p:cNvPr id="10" name="Picture Placeholder 8"/>
          <p:cNvSpPr>
            <a:spLocks noGrp="1"/>
          </p:cNvSpPr>
          <p:nvPr>
            <p:ph type="pic" sz="quarter" idx="14"/>
          </p:nvPr>
        </p:nvSpPr>
        <p:spPr>
          <a:xfrm>
            <a:off x="3284738" y="1404797"/>
            <a:ext cx="1920924" cy="1920924"/>
          </a:xfrm>
          <a:prstGeom prst="flowChartConnector">
            <a:avLst/>
          </a:prstGeom>
          <a:ln w="28575">
            <a:noFill/>
            <a:prstDash val="lgDashDot"/>
          </a:ln>
        </p:spPr>
        <p:txBody>
          <a:bodyPr/>
          <a:lstStyle/>
          <a:p>
            <a:endParaRPr lang="en-US"/>
          </a:p>
        </p:txBody>
      </p:sp>
      <p:sp>
        <p:nvSpPr>
          <p:cNvPr id="11" name="Picture Placeholder 8"/>
          <p:cNvSpPr>
            <a:spLocks noGrp="1"/>
          </p:cNvSpPr>
          <p:nvPr>
            <p:ph type="pic" sz="quarter" idx="15"/>
          </p:nvPr>
        </p:nvSpPr>
        <p:spPr>
          <a:xfrm>
            <a:off x="523893" y="3820880"/>
            <a:ext cx="1920924" cy="1920924"/>
          </a:xfrm>
          <a:prstGeom prst="flowChartConnector">
            <a:avLst/>
          </a:prstGeom>
          <a:ln w="28575">
            <a:noFill/>
            <a:prstDash val="lgDashDot"/>
          </a:ln>
        </p:spPr>
        <p:txBody>
          <a:bodyPr/>
          <a:lstStyle/>
          <a:p>
            <a:endParaRPr lang="en-US"/>
          </a:p>
        </p:txBody>
      </p:sp>
      <p:sp>
        <p:nvSpPr>
          <p:cNvPr id="12" name="Picture Placeholder 8"/>
          <p:cNvSpPr>
            <a:spLocks noGrp="1"/>
          </p:cNvSpPr>
          <p:nvPr>
            <p:ph type="pic" sz="quarter" idx="16"/>
          </p:nvPr>
        </p:nvSpPr>
        <p:spPr>
          <a:xfrm>
            <a:off x="3284738" y="3895609"/>
            <a:ext cx="1920924" cy="1920924"/>
          </a:xfrm>
          <a:prstGeom prst="flowChartConnector">
            <a:avLst/>
          </a:prstGeom>
          <a:ln w="28575">
            <a:noFill/>
            <a:prstDash val="lgDashDot"/>
          </a:ln>
        </p:spPr>
        <p:txBody>
          <a:bodyPr/>
          <a:lstStyle/>
          <a:p>
            <a:endParaRPr lang="en-US"/>
          </a:p>
        </p:txBody>
      </p:sp>
    </p:spTree>
    <p:extLst>
      <p:ext uri="{BB962C8B-B14F-4D97-AF65-F5344CB8AC3E}">
        <p14:creationId xmlns:p14="http://schemas.microsoft.com/office/powerpoint/2010/main" val="492056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9F31C20-9D16-471F-AD8F-CA37ACF54B66}" type="datetime1">
              <a:rPr lang="en-US" smtClean="0"/>
              <a:t>12/10/2022</a:t>
            </a:fld>
            <a:endParaRPr lang="en-US"/>
          </a:p>
        </p:txBody>
      </p:sp>
      <p:sp>
        <p:nvSpPr>
          <p:cNvPr id="5" name="Footer Placeholder 4"/>
          <p:cNvSpPr>
            <a:spLocks noGrp="1"/>
          </p:cNvSpPr>
          <p:nvPr>
            <p:ph type="ftr" sz="quarter" idx="11"/>
          </p:nvPr>
        </p:nvSpPr>
        <p:spPr/>
        <p:txBody>
          <a:bodyPr/>
          <a:lstStyle/>
          <a:p>
            <a:r>
              <a:rPr lang="en-US"/>
              <a:t>www.presentatiostemplate.com</a:t>
            </a:r>
          </a:p>
        </p:txBody>
      </p:sp>
      <p:sp>
        <p:nvSpPr>
          <p:cNvPr id="6" name="Slide Number Placeholder 5"/>
          <p:cNvSpPr>
            <a:spLocks noGrp="1"/>
          </p:cNvSpPr>
          <p:nvPr>
            <p:ph type="sldNum" sz="quarter" idx="12"/>
          </p:nvPr>
        </p:nvSpPr>
        <p:spPr/>
        <p:txBody>
          <a:bodyPr/>
          <a:lstStyle/>
          <a:p>
            <a:fld id="{3DE3E19F-02C1-4219-A00A-045ED18507E8}" type="slidenum">
              <a:rPr lang="en-US" smtClean="0"/>
              <a:t>‹#›</a:t>
            </a:fld>
            <a:endParaRPr lang="en-US"/>
          </a:p>
        </p:txBody>
      </p:sp>
    </p:spTree>
    <p:extLst>
      <p:ext uri="{BB962C8B-B14F-4D97-AF65-F5344CB8AC3E}">
        <p14:creationId xmlns:p14="http://schemas.microsoft.com/office/powerpoint/2010/main" val="23011379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97AEC28-7FFC-49D9-85C4-BCCD1F3E0FBE}" type="datetime1">
              <a:rPr lang="en-US" smtClean="0"/>
              <a:t>12/10/2022</a:t>
            </a:fld>
            <a:endParaRPr lang="en-US"/>
          </a:p>
        </p:txBody>
      </p:sp>
      <p:sp>
        <p:nvSpPr>
          <p:cNvPr id="6" name="Footer Placeholder 5"/>
          <p:cNvSpPr>
            <a:spLocks noGrp="1"/>
          </p:cNvSpPr>
          <p:nvPr>
            <p:ph type="ftr" sz="quarter" idx="11"/>
          </p:nvPr>
        </p:nvSpPr>
        <p:spPr/>
        <p:txBody>
          <a:bodyPr/>
          <a:lstStyle/>
          <a:p>
            <a:r>
              <a:rPr lang="en-US"/>
              <a:t>www.presentatiostemplate.com</a:t>
            </a:r>
          </a:p>
        </p:txBody>
      </p:sp>
      <p:sp>
        <p:nvSpPr>
          <p:cNvPr id="7" name="Slide Number Placeholder 6"/>
          <p:cNvSpPr>
            <a:spLocks noGrp="1"/>
          </p:cNvSpPr>
          <p:nvPr>
            <p:ph type="sldNum" sz="quarter" idx="12"/>
          </p:nvPr>
        </p:nvSpPr>
        <p:spPr/>
        <p:txBody>
          <a:bodyPr/>
          <a:lstStyle/>
          <a:p>
            <a:fld id="{3DE3E19F-02C1-4219-A00A-045ED18507E8}" type="slidenum">
              <a:rPr lang="en-US" smtClean="0"/>
              <a:t>‹#›</a:t>
            </a:fld>
            <a:endParaRPr lang="en-US"/>
          </a:p>
        </p:txBody>
      </p:sp>
    </p:spTree>
    <p:extLst>
      <p:ext uri="{BB962C8B-B14F-4D97-AF65-F5344CB8AC3E}">
        <p14:creationId xmlns:p14="http://schemas.microsoft.com/office/powerpoint/2010/main" val="6181450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A467A59-CCF2-4DC1-91E3-8EDDA1EBCA8C}" type="datetime1">
              <a:rPr lang="en-US" smtClean="0"/>
              <a:t>12/10/2022</a:t>
            </a:fld>
            <a:endParaRPr lang="en-US"/>
          </a:p>
        </p:txBody>
      </p:sp>
      <p:sp>
        <p:nvSpPr>
          <p:cNvPr id="8" name="Footer Placeholder 7"/>
          <p:cNvSpPr>
            <a:spLocks noGrp="1"/>
          </p:cNvSpPr>
          <p:nvPr>
            <p:ph type="ftr" sz="quarter" idx="11"/>
          </p:nvPr>
        </p:nvSpPr>
        <p:spPr/>
        <p:txBody>
          <a:bodyPr/>
          <a:lstStyle/>
          <a:p>
            <a:r>
              <a:rPr lang="en-US"/>
              <a:t>www.presentatiostemplate.com</a:t>
            </a:r>
          </a:p>
        </p:txBody>
      </p:sp>
      <p:sp>
        <p:nvSpPr>
          <p:cNvPr id="9" name="Slide Number Placeholder 8"/>
          <p:cNvSpPr>
            <a:spLocks noGrp="1"/>
          </p:cNvSpPr>
          <p:nvPr>
            <p:ph type="sldNum" sz="quarter" idx="12"/>
          </p:nvPr>
        </p:nvSpPr>
        <p:spPr/>
        <p:txBody>
          <a:bodyPr/>
          <a:lstStyle/>
          <a:p>
            <a:fld id="{3DE3E19F-02C1-4219-A00A-045ED18507E8}" type="slidenum">
              <a:rPr lang="en-US" smtClean="0"/>
              <a:t>‹#›</a:t>
            </a:fld>
            <a:endParaRPr lang="en-US"/>
          </a:p>
        </p:txBody>
      </p:sp>
    </p:spTree>
    <p:extLst>
      <p:ext uri="{BB962C8B-B14F-4D97-AF65-F5344CB8AC3E}">
        <p14:creationId xmlns:p14="http://schemas.microsoft.com/office/powerpoint/2010/main" val="3349265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022DB10-060E-461D-BAFD-7B5555B2CF31}" type="datetime1">
              <a:rPr lang="en-US" smtClean="0"/>
              <a:t>12/10/2022</a:t>
            </a:fld>
            <a:endParaRPr lang="en-US"/>
          </a:p>
        </p:txBody>
      </p:sp>
      <p:sp>
        <p:nvSpPr>
          <p:cNvPr id="4" name="Footer Placeholder 3"/>
          <p:cNvSpPr>
            <a:spLocks noGrp="1"/>
          </p:cNvSpPr>
          <p:nvPr>
            <p:ph type="ftr" sz="quarter" idx="11"/>
          </p:nvPr>
        </p:nvSpPr>
        <p:spPr/>
        <p:txBody>
          <a:bodyPr/>
          <a:lstStyle/>
          <a:p>
            <a:r>
              <a:rPr lang="en-US"/>
              <a:t>www.presentatiostemplate.com</a:t>
            </a:r>
          </a:p>
        </p:txBody>
      </p:sp>
      <p:sp>
        <p:nvSpPr>
          <p:cNvPr id="5" name="Slide Number Placeholder 4"/>
          <p:cNvSpPr>
            <a:spLocks noGrp="1"/>
          </p:cNvSpPr>
          <p:nvPr>
            <p:ph type="sldNum" sz="quarter" idx="12"/>
          </p:nvPr>
        </p:nvSpPr>
        <p:spPr/>
        <p:txBody>
          <a:bodyPr/>
          <a:lstStyle/>
          <a:p>
            <a:fld id="{3DE3E19F-02C1-4219-A00A-045ED18507E8}" type="slidenum">
              <a:rPr lang="en-US" smtClean="0"/>
              <a:t>‹#›</a:t>
            </a:fld>
            <a:endParaRPr lang="en-US"/>
          </a:p>
        </p:txBody>
      </p:sp>
    </p:spTree>
    <p:extLst>
      <p:ext uri="{BB962C8B-B14F-4D97-AF65-F5344CB8AC3E}">
        <p14:creationId xmlns:p14="http://schemas.microsoft.com/office/powerpoint/2010/main" val="3972588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A917B8-89B3-49BC-AED3-5BE962F4108E}" type="datetime1">
              <a:rPr lang="en-US" smtClean="0"/>
              <a:t>12/10/2022</a:t>
            </a:fld>
            <a:endParaRPr lang="en-US"/>
          </a:p>
        </p:txBody>
      </p:sp>
      <p:sp>
        <p:nvSpPr>
          <p:cNvPr id="3" name="Footer Placeholder 2"/>
          <p:cNvSpPr>
            <a:spLocks noGrp="1"/>
          </p:cNvSpPr>
          <p:nvPr>
            <p:ph type="ftr" sz="quarter" idx="11"/>
          </p:nvPr>
        </p:nvSpPr>
        <p:spPr/>
        <p:txBody>
          <a:bodyPr/>
          <a:lstStyle/>
          <a:p>
            <a:r>
              <a:rPr lang="en-US"/>
              <a:t>www.presentatiostemplate.com</a:t>
            </a:r>
          </a:p>
        </p:txBody>
      </p:sp>
      <p:sp>
        <p:nvSpPr>
          <p:cNvPr id="4" name="Slide Number Placeholder 3"/>
          <p:cNvSpPr>
            <a:spLocks noGrp="1"/>
          </p:cNvSpPr>
          <p:nvPr>
            <p:ph type="sldNum" sz="quarter" idx="12"/>
          </p:nvPr>
        </p:nvSpPr>
        <p:spPr/>
        <p:txBody>
          <a:bodyPr/>
          <a:lstStyle/>
          <a:p>
            <a:fld id="{3DE3E19F-02C1-4219-A00A-045ED18507E8}" type="slidenum">
              <a:rPr lang="en-US" smtClean="0"/>
              <a:t>‹#›</a:t>
            </a:fld>
            <a:endParaRPr lang="en-US"/>
          </a:p>
        </p:txBody>
      </p:sp>
    </p:spTree>
    <p:extLst>
      <p:ext uri="{BB962C8B-B14F-4D97-AF65-F5344CB8AC3E}">
        <p14:creationId xmlns:p14="http://schemas.microsoft.com/office/powerpoint/2010/main" val="31426567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FA7CF3-7656-44F7-820F-38601722D2CD}" type="datetime1">
              <a:rPr lang="en-US" smtClean="0"/>
              <a:t>12/10/2022</a:t>
            </a:fld>
            <a:endParaRPr lang="en-US"/>
          </a:p>
        </p:txBody>
      </p:sp>
      <p:sp>
        <p:nvSpPr>
          <p:cNvPr id="3" name="Footer Placeholder 2"/>
          <p:cNvSpPr>
            <a:spLocks noGrp="1"/>
          </p:cNvSpPr>
          <p:nvPr>
            <p:ph type="ftr" sz="quarter" idx="11"/>
          </p:nvPr>
        </p:nvSpPr>
        <p:spPr/>
        <p:txBody>
          <a:bodyPr/>
          <a:lstStyle/>
          <a:p>
            <a:r>
              <a:rPr lang="en-US"/>
              <a:t>www.presentatiostemplate.com</a:t>
            </a:r>
          </a:p>
        </p:txBody>
      </p:sp>
      <p:sp>
        <p:nvSpPr>
          <p:cNvPr id="4" name="Slide Number Placeholder 3"/>
          <p:cNvSpPr>
            <a:spLocks noGrp="1"/>
          </p:cNvSpPr>
          <p:nvPr>
            <p:ph type="sldNum" sz="quarter" idx="12"/>
          </p:nvPr>
        </p:nvSpPr>
        <p:spPr/>
        <p:txBody>
          <a:bodyPr/>
          <a:lstStyle/>
          <a:p>
            <a:fld id="{3DE3E19F-02C1-4219-A00A-045ED18507E8}" type="slidenum">
              <a:rPr lang="en-US" smtClean="0"/>
              <a:t>‹#›</a:t>
            </a:fld>
            <a:endParaRPr lang="en-US"/>
          </a:p>
        </p:txBody>
      </p:sp>
      <p:sp>
        <p:nvSpPr>
          <p:cNvPr id="6" name="Picture Placeholder 5"/>
          <p:cNvSpPr>
            <a:spLocks noGrp="1"/>
          </p:cNvSpPr>
          <p:nvPr>
            <p:ph type="pic" sz="quarter" idx="13"/>
          </p:nvPr>
        </p:nvSpPr>
        <p:spPr>
          <a:xfrm>
            <a:off x="5429250" y="1724025"/>
            <a:ext cx="1333500" cy="1333500"/>
          </a:xfrm>
          <a:prstGeom prst="flowChartConnector">
            <a:avLst/>
          </a:prstGeom>
        </p:spPr>
        <p:txBody>
          <a:bodyPr>
            <a:normAutofit/>
          </a:bodyPr>
          <a:lstStyle>
            <a:lvl1pPr marL="0" indent="0" algn="ctr">
              <a:buNone/>
              <a:defRPr sz="1600"/>
            </a:lvl1pPr>
          </a:lstStyle>
          <a:p>
            <a:endParaRPr lang="en-US"/>
          </a:p>
        </p:txBody>
      </p:sp>
    </p:spTree>
    <p:extLst>
      <p:ext uri="{BB962C8B-B14F-4D97-AF65-F5344CB8AC3E}">
        <p14:creationId xmlns:p14="http://schemas.microsoft.com/office/powerpoint/2010/main" val="29951827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theme" Target="../theme/theme2.xml"/><Relationship Id="rId5" Type="http://schemas.openxmlformats.org/officeDocument/2006/relationships/slideLayout" Target="../slideLayouts/slideLayout18.xml"/><Relationship Id="rId4"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60400" y="418305"/>
            <a:ext cx="6435726" cy="648495"/>
          </a:xfrm>
          <a:prstGeom prst="roundRect">
            <a:avLst>
              <a:gd name="adj" fmla="val 50000"/>
            </a:avLst>
          </a:prstGeom>
          <a:solidFill>
            <a:schemeClr val="accent1"/>
          </a:solidFill>
          <a:effectLst>
            <a:outerShdw blurRad="152400" sx="102000" sy="102000" algn="ctr" rotWithShape="0">
              <a:prstClr val="black">
                <a:alpha val="14000"/>
              </a:prstClr>
            </a:outerShdw>
          </a:effectLst>
        </p:spPr>
        <p:txBody>
          <a:bodyPr vert="horz" lIns="182880" tIns="457200" rIns="91440" bIns="365760" rtlCol="0" anchor="ctr">
            <a:noAutofit/>
          </a:bodyPr>
          <a:lstStyle/>
          <a:p>
            <a:pPr lvl="0"/>
            <a:r>
              <a:rPr lang="en-US" dirty="0"/>
              <a:t>Click to edit Master</a:t>
            </a:r>
          </a:p>
        </p:txBody>
      </p:sp>
      <p:sp>
        <p:nvSpPr>
          <p:cNvPr id="3" name="Text Placeholder 2"/>
          <p:cNvSpPr>
            <a:spLocks noGrp="1"/>
          </p:cNvSpPr>
          <p:nvPr>
            <p:ph type="body" idx="1"/>
          </p:nvPr>
        </p:nvSpPr>
        <p:spPr>
          <a:xfrm>
            <a:off x="838200" y="17494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B1033A-9890-4229-AAE6-1CB03069F4AF}" type="datetime1">
              <a:rPr lang="en-US" smtClean="0"/>
              <a:t>12/10/2022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www.presentatiostemplate.com</a:t>
            </a:r>
          </a:p>
        </p:txBody>
      </p:sp>
      <p:sp>
        <p:nvSpPr>
          <p:cNvPr id="6" name="Slide Number Placeholder 5"/>
          <p:cNvSpPr>
            <a:spLocks noGrp="1"/>
          </p:cNvSpPr>
          <p:nvPr>
            <p:ph type="sldNum" sz="quarter" idx="4"/>
          </p:nvPr>
        </p:nvSpPr>
        <p:spPr>
          <a:xfrm>
            <a:off x="10925175" y="6356350"/>
            <a:ext cx="360046" cy="365125"/>
          </a:xfrm>
          <a:prstGeom prst="flowChartConnector">
            <a:avLst/>
          </a:prstGeom>
          <a:solidFill>
            <a:srgbClr val="85CC18"/>
          </a:solidFill>
        </p:spPr>
        <p:txBody>
          <a:bodyPr vert="horz" lIns="0" tIns="45720" rIns="0" bIns="45720" rtlCol="0" anchor="ctr"/>
          <a:lstStyle>
            <a:lvl1pPr algn="ctr">
              <a:defRPr sz="900">
                <a:solidFill>
                  <a:schemeClr val="bg1"/>
                </a:solidFill>
              </a:defRPr>
            </a:lvl1pPr>
          </a:lstStyle>
          <a:p>
            <a:fld id="{3DE3E19F-02C1-4219-A00A-045ED18507E8}" type="slidenum">
              <a:rPr lang="en-US" smtClean="0"/>
              <a:pPr/>
              <a:t>‹#›</a:t>
            </a:fld>
            <a:endParaRPr lang="en-US"/>
          </a:p>
        </p:txBody>
      </p:sp>
    </p:spTree>
    <p:extLst>
      <p:ext uri="{BB962C8B-B14F-4D97-AF65-F5344CB8AC3E}">
        <p14:creationId xmlns:p14="http://schemas.microsoft.com/office/powerpoint/2010/main" val="29536280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2" r:id="rId3"/>
    <p:sldLayoutId id="2147483651" r:id="rId4"/>
    <p:sldLayoutId id="2147483652" r:id="rId5"/>
    <p:sldLayoutId id="2147483653" r:id="rId6"/>
    <p:sldLayoutId id="2147483654" r:id="rId7"/>
    <p:sldLayoutId id="2147483655" r:id="rId8"/>
    <p:sldLayoutId id="2147483660" r:id="rId9"/>
    <p:sldLayoutId id="2147483656" r:id="rId10"/>
    <p:sldLayoutId id="2147483657" r:id="rId11"/>
    <p:sldLayoutId id="2147483658" r:id="rId12"/>
    <p:sldLayoutId id="2147483659" r:id="rId13"/>
  </p:sldLayoutIdLst>
  <p:hf hdr="0" dt="0"/>
  <p:txStyles>
    <p:titleStyle>
      <a:lvl1pPr algn="l" defTabSz="914400" rtl="0" eaLnBrk="1" latinLnBrk="0" hangingPunct="1">
        <a:lnSpc>
          <a:spcPct val="90000"/>
        </a:lnSpc>
        <a:spcBef>
          <a:spcPct val="0"/>
        </a:spcBef>
        <a:buNone/>
        <a:defRPr lang="en-US" sz="3600" kern="1200" dirty="0" smtClean="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50000"/>
              <a:lumOff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50000"/>
              <a:lumOff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4425188" y="1301318"/>
            <a:ext cx="3341623" cy="1123314"/>
          </a:xfrm>
          <a:prstGeom prst="rect">
            <a:avLst/>
          </a:prstGeom>
        </p:spPr>
        <p:txBody>
          <a:bodyPr wrap="square" lIns="0" tIns="0" rIns="0" bIns="0">
            <a:spAutoFit/>
          </a:bodyPr>
          <a:lstStyle>
            <a:lvl1pPr>
              <a:defRPr sz="7200" b="0" i="0">
                <a:solidFill>
                  <a:schemeClr val="tx1"/>
                </a:solidFill>
                <a:latin typeface="Trebuchet MS"/>
                <a:cs typeface="Trebuchet MS"/>
              </a:defRPr>
            </a:lvl1pPr>
          </a:lstStyle>
          <a:p>
            <a:endParaRPr/>
          </a:p>
        </p:txBody>
      </p:sp>
      <p:sp>
        <p:nvSpPr>
          <p:cNvPr id="3" name="Holder 3"/>
          <p:cNvSpPr>
            <a:spLocks noGrp="1"/>
          </p:cNvSpPr>
          <p:nvPr>
            <p:ph type="body" idx="1"/>
          </p:nvPr>
        </p:nvSpPr>
        <p:spPr>
          <a:xfrm>
            <a:off x="2051050" y="2341752"/>
            <a:ext cx="8096250" cy="139446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12/10/2022</a:t>
            </a:fld>
            <a:endParaRPr lang="en-US"/>
          </a:p>
        </p:txBody>
      </p:sp>
      <p:sp>
        <p:nvSpPr>
          <p:cNvPr id="6" name="Holder 6"/>
          <p:cNvSpPr>
            <a:spLocks noGrp="1"/>
          </p:cNvSpPr>
          <p:nvPr>
            <p:ph type="sldNum" sz="quarter" idx="7"/>
          </p:nvPr>
        </p:nvSpPr>
        <p:spPr>
          <a:xfrm>
            <a:off x="11010010" y="6303533"/>
            <a:ext cx="192404" cy="158114"/>
          </a:xfrm>
          <a:prstGeom prst="rect">
            <a:avLst/>
          </a:prstGeom>
        </p:spPr>
        <p:txBody>
          <a:bodyPr wrap="square" lIns="0" tIns="0" rIns="0" bIns="0">
            <a:spAutoFit/>
          </a:bodyPr>
          <a:lstStyle>
            <a:lvl1pPr>
              <a:defRPr sz="900" b="0" i="0">
                <a:solidFill>
                  <a:schemeClr val="bg1"/>
                </a:solidFill>
                <a:latin typeface="Trebuchet MS"/>
                <a:cs typeface="Trebuchet MS"/>
              </a:defRPr>
            </a:lvl1pPr>
          </a:lstStyle>
          <a:p>
            <a:pPr marL="38100">
              <a:lnSpc>
                <a:spcPct val="100000"/>
              </a:lnSpc>
              <a:spcBef>
                <a:spcPts val="35"/>
              </a:spcBef>
            </a:pPr>
            <a:fld id="{81D60167-4931-47E6-BA6A-407CBD079E47}" type="slidenum">
              <a:rPr spc="-25" dirty="0"/>
              <a:t>‹#›</a:t>
            </a:fld>
            <a:endParaRPr spc="-25" dirty="0"/>
          </a:p>
        </p:txBody>
      </p:sp>
    </p:spTree>
    <p:extLst>
      <p:ext uri="{BB962C8B-B14F-4D97-AF65-F5344CB8AC3E}">
        <p14:creationId xmlns:p14="http://schemas.microsoft.com/office/powerpoint/2010/main" val="2878267181"/>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pn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pn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37.png"/><Relationship Id="rId1" Type="http://schemas.openxmlformats.org/officeDocument/2006/relationships/slideLayout" Target="../slideLayouts/slideLayout15.xml"/><Relationship Id="rId4" Type="http://schemas.openxmlformats.org/officeDocument/2006/relationships/image" Target="../media/image39.jpg"/></Relationships>
</file>

<file path=ppt/slides/_rels/slide15.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40.pn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42.pn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44.pn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image" Target="../media/image46.pn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55.jpeg"/><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image" Target="../media/image49.jpeg"/><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 Id="rId9" Type="http://schemas.openxmlformats.org/officeDocument/2006/relationships/image" Target="../media/image56.png"/></Relationships>
</file>

<file path=ppt/slides/_rels/slide23.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64.png"/><Relationship Id="rId13" Type="http://schemas.openxmlformats.org/officeDocument/2006/relationships/image" Target="../media/image69.jpeg"/><Relationship Id="rId3" Type="http://schemas.openxmlformats.org/officeDocument/2006/relationships/image" Target="../media/image59.png"/><Relationship Id="rId7" Type="http://schemas.openxmlformats.org/officeDocument/2006/relationships/image" Target="../media/image63.png"/><Relationship Id="rId12" Type="http://schemas.openxmlformats.org/officeDocument/2006/relationships/image" Target="../media/image68.png"/><Relationship Id="rId17" Type="http://schemas.openxmlformats.org/officeDocument/2006/relationships/image" Target="../media/image72.png"/><Relationship Id="rId2" Type="http://schemas.openxmlformats.org/officeDocument/2006/relationships/image" Target="../media/image58.png"/><Relationship Id="rId16" Type="http://schemas.openxmlformats.org/officeDocument/2006/relationships/image" Target="../media/image57.jpeg"/><Relationship Id="rId1" Type="http://schemas.openxmlformats.org/officeDocument/2006/relationships/slideLayout" Target="../slideLayouts/slideLayout2.xml"/><Relationship Id="rId6" Type="http://schemas.openxmlformats.org/officeDocument/2006/relationships/image" Target="../media/image62.png"/><Relationship Id="rId11" Type="http://schemas.openxmlformats.org/officeDocument/2006/relationships/image" Target="../media/image67.png"/><Relationship Id="rId5" Type="http://schemas.openxmlformats.org/officeDocument/2006/relationships/image" Target="../media/image61.png"/><Relationship Id="rId15" Type="http://schemas.openxmlformats.org/officeDocument/2006/relationships/image" Target="../media/image71.png"/><Relationship Id="rId10" Type="http://schemas.openxmlformats.org/officeDocument/2006/relationships/image" Target="../media/image66.jpeg"/><Relationship Id="rId4" Type="http://schemas.openxmlformats.org/officeDocument/2006/relationships/image" Target="../media/image60.png"/><Relationship Id="rId9" Type="http://schemas.openxmlformats.org/officeDocument/2006/relationships/image" Target="../media/image65.png"/><Relationship Id="rId14" Type="http://schemas.openxmlformats.org/officeDocument/2006/relationships/image" Target="../media/image70.png"/></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18" Type="http://schemas.openxmlformats.org/officeDocument/2006/relationships/image" Target="../media/image21.png"/><Relationship Id="rId3" Type="http://schemas.openxmlformats.org/officeDocument/2006/relationships/image" Target="../media/image6.png"/><Relationship Id="rId21" Type="http://schemas.openxmlformats.org/officeDocument/2006/relationships/image" Target="../media/image24.png"/><Relationship Id="rId7" Type="http://schemas.openxmlformats.org/officeDocument/2006/relationships/image" Target="../media/image10.png"/><Relationship Id="rId12" Type="http://schemas.openxmlformats.org/officeDocument/2006/relationships/image" Target="../media/image15.png"/><Relationship Id="rId17" Type="http://schemas.openxmlformats.org/officeDocument/2006/relationships/image" Target="../media/image20.png"/><Relationship Id="rId2" Type="http://schemas.openxmlformats.org/officeDocument/2006/relationships/image" Target="../media/image5.png"/><Relationship Id="rId16" Type="http://schemas.openxmlformats.org/officeDocument/2006/relationships/image" Target="../media/image19.png"/><Relationship Id="rId20"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png"/><Relationship Id="rId24" Type="http://schemas.openxmlformats.org/officeDocument/2006/relationships/image" Target="../media/image27.png"/><Relationship Id="rId5" Type="http://schemas.openxmlformats.org/officeDocument/2006/relationships/image" Target="../media/image8.png"/><Relationship Id="rId15" Type="http://schemas.openxmlformats.org/officeDocument/2006/relationships/image" Target="../media/image18.png"/><Relationship Id="rId23" Type="http://schemas.openxmlformats.org/officeDocument/2006/relationships/image" Target="../media/image26.png"/><Relationship Id="rId10" Type="http://schemas.openxmlformats.org/officeDocument/2006/relationships/image" Target="../media/image13.png"/><Relationship Id="rId19" Type="http://schemas.openxmlformats.org/officeDocument/2006/relationships/image" Target="../media/image22.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png"/><Relationship Id="rId22" Type="http://schemas.openxmlformats.org/officeDocument/2006/relationships/image" Target="../media/image2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a:extLst>
              <a:ext uri="{FF2B5EF4-FFF2-40B4-BE49-F238E27FC236}">
                <a16:creationId xmlns:a16="http://schemas.microsoft.com/office/drawing/2014/main" id="{10539D4C-0B53-482B-B9AC-E25BAD34F1A5}"/>
              </a:ext>
            </a:extLst>
          </p:cNvPr>
          <p:cNvSpPr>
            <a:spLocks noGrp="1"/>
          </p:cNvSpPr>
          <p:nvPr>
            <p:ph type="sldNum" sz="quarter" idx="12"/>
          </p:nvPr>
        </p:nvSpPr>
        <p:spPr>
          <a:xfrm>
            <a:off x="11632635" y="6314147"/>
            <a:ext cx="360046" cy="365125"/>
          </a:xfrm>
          <a:solidFill>
            <a:srgbClr val="00B0F0"/>
          </a:solidFill>
        </p:spPr>
        <p:txBody>
          <a:bodyPr/>
          <a:lstStyle/>
          <a:p>
            <a:fld id="{3DE3E19F-02C1-4219-A00A-045ED18507E8}" type="slidenum">
              <a:rPr lang="en-US" smtClean="0">
                <a:latin typeface="Calibri" panose="020F0502020204030204" pitchFamily="34" charset="0"/>
                <a:cs typeface="Calibri" panose="020F0502020204030204" pitchFamily="34" charset="0"/>
              </a:rPr>
              <a:pPr/>
              <a:t>1</a:t>
            </a:fld>
            <a:endParaRPr lang="en-US">
              <a:latin typeface="Calibri" panose="020F0502020204030204" pitchFamily="34" charset="0"/>
              <a:cs typeface="Calibri" panose="020F0502020204030204"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7595" y="1101969"/>
            <a:ext cx="6210369" cy="1736884"/>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3317" y="1"/>
            <a:ext cx="758682" cy="695458"/>
          </a:xfrm>
          <a:prstGeom prst="rect">
            <a:avLst/>
          </a:prstGeom>
        </p:spPr>
      </p:pic>
      <p:sp>
        <p:nvSpPr>
          <p:cNvPr id="2" name="TextBox 1">
            <a:extLst>
              <a:ext uri="{FF2B5EF4-FFF2-40B4-BE49-F238E27FC236}">
                <a16:creationId xmlns:a16="http://schemas.microsoft.com/office/drawing/2014/main" id="{66049A8C-582E-A336-F322-05424A9C3467}"/>
              </a:ext>
            </a:extLst>
          </p:cNvPr>
          <p:cNvSpPr txBox="1"/>
          <p:nvPr/>
        </p:nvSpPr>
        <p:spPr>
          <a:xfrm flipH="1">
            <a:off x="2542452" y="4869116"/>
            <a:ext cx="6537961" cy="830997"/>
          </a:xfrm>
          <a:prstGeom prst="rect">
            <a:avLst/>
          </a:prstGeom>
          <a:noFill/>
        </p:spPr>
        <p:txBody>
          <a:bodyPr wrap="square" rtlCol="0">
            <a:spAutoFit/>
          </a:bodyPr>
          <a:lstStyle/>
          <a:p>
            <a:pPr algn="ctr"/>
            <a:r>
              <a:rPr lang="en-IN" sz="2400" dirty="0">
                <a:latin typeface="Calibri" panose="020F0502020204030204" pitchFamily="34" charset="0"/>
                <a:cs typeface="Calibri" panose="020F0502020204030204" pitchFamily="34" charset="0"/>
              </a:rPr>
              <a:t>One spot for End to End Electronic Design and Electronic Manufacturing Services</a:t>
            </a:r>
          </a:p>
        </p:txBody>
      </p:sp>
      <p:sp>
        <p:nvSpPr>
          <p:cNvPr id="6" name="TextBox 5">
            <a:extLst>
              <a:ext uri="{FF2B5EF4-FFF2-40B4-BE49-F238E27FC236}">
                <a16:creationId xmlns:a16="http://schemas.microsoft.com/office/drawing/2014/main" id="{07193F8C-041B-22BF-F768-C4AA8177550D}"/>
              </a:ext>
            </a:extLst>
          </p:cNvPr>
          <p:cNvSpPr txBox="1"/>
          <p:nvPr/>
        </p:nvSpPr>
        <p:spPr>
          <a:xfrm>
            <a:off x="3218351" y="3348992"/>
            <a:ext cx="3615397" cy="400110"/>
          </a:xfrm>
          <a:prstGeom prst="rect">
            <a:avLst/>
          </a:prstGeom>
          <a:noFill/>
        </p:spPr>
        <p:txBody>
          <a:bodyPr wrap="square" rtlCol="0">
            <a:spAutoFit/>
          </a:bodyPr>
          <a:lstStyle/>
          <a:p>
            <a:pPr marL="285750" indent="-285750">
              <a:buFont typeface="Arial" panose="020B0604020202020204" pitchFamily="34" charset="0"/>
              <a:buChar char="•"/>
            </a:pPr>
            <a:r>
              <a:rPr lang="en-IN" sz="2000" dirty="0">
                <a:latin typeface="Calibri" panose="020F0502020204030204" pitchFamily="34" charset="0"/>
                <a:cs typeface="Calibri" panose="020F0502020204030204" pitchFamily="34" charset="0"/>
              </a:rPr>
              <a:t>Components Sourcing</a:t>
            </a:r>
          </a:p>
        </p:txBody>
      </p:sp>
      <p:sp>
        <p:nvSpPr>
          <p:cNvPr id="8" name="TextBox 7">
            <a:extLst>
              <a:ext uri="{FF2B5EF4-FFF2-40B4-BE49-F238E27FC236}">
                <a16:creationId xmlns:a16="http://schemas.microsoft.com/office/drawing/2014/main" id="{42248B45-9F17-80D2-6918-08CD1AD32F8D}"/>
              </a:ext>
            </a:extLst>
          </p:cNvPr>
          <p:cNvSpPr txBox="1"/>
          <p:nvPr/>
        </p:nvSpPr>
        <p:spPr>
          <a:xfrm>
            <a:off x="6591081" y="3348992"/>
            <a:ext cx="3615397" cy="400110"/>
          </a:xfrm>
          <a:prstGeom prst="rect">
            <a:avLst/>
          </a:prstGeom>
          <a:noFill/>
        </p:spPr>
        <p:txBody>
          <a:bodyPr wrap="square" rtlCol="0">
            <a:spAutoFit/>
          </a:bodyPr>
          <a:lstStyle/>
          <a:p>
            <a:pPr marL="285750" indent="-285750">
              <a:buFont typeface="Arial" panose="020B0604020202020204" pitchFamily="34" charset="0"/>
              <a:buChar char="•"/>
            </a:pPr>
            <a:r>
              <a:rPr lang="en-IN" sz="2000" dirty="0">
                <a:latin typeface="Calibri" panose="020F0502020204030204" pitchFamily="34" charset="0"/>
                <a:cs typeface="Calibri" panose="020F0502020204030204" pitchFamily="34" charset="0"/>
              </a:rPr>
              <a:t>PCB Sourcing</a:t>
            </a:r>
          </a:p>
        </p:txBody>
      </p:sp>
      <p:sp>
        <p:nvSpPr>
          <p:cNvPr id="9" name="TextBox 8">
            <a:extLst>
              <a:ext uri="{FF2B5EF4-FFF2-40B4-BE49-F238E27FC236}">
                <a16:creationId xmlns:a16="http://schemas.microsoft.com/office/drawing/2014/main" id="{2F68A0FC-489D-BE1A-D146-E6A1FFCD5C45}"/>
              </a:ext>
            </a:extLst>
          </p:cNvPr>
          <p:cNvSpPr txBox="1"/>
          <p:nvPr/>
        </p:nvSpPr>
        <p:spPr>
          <a:xfrm>
            <a:off x="3218351" y="3899619"/>
            <a:ext cx="3615397" cy="400110"/>
          </a:xfrm>
          <a:prstGeom prst="rect">
            <a:avLst/>
          </a:prstGeom>
          <a:noFill/>
        </p:spPr>
        <p:txBody>
          <a:bodyPr wrap="square" rtlCol="0">
            <a:spAutoFit/>
          </a:bodyPr>
          <a:lstStyle/>
          <a:p>
            <a:pPr marL="285750" indent="-285750">
              <a:buFont typeface="Arial" panose="020B0604020202020204" pitchFamily="34" charset="0"/>
              <a:buChar char="•"/>
            </a:pPr>
            <a:r>
              <a:rPr lang="en-IN" sz="2000" dirty="0">
                <a:latin typeface="Calibri" panose="020F0502020204030204" pitchFamily="34" charset="0"/>
                <a:cs typeface="Calibri" panose="020F0502020204030204" pitchFamily="34" charset="0"/>
              </a:rPr>
              <a:t>PCB Assembly</a:t>
            </a:r>
          </a:p>
        </p:txBody>
      </p:sp>
      <p:sp>
        <p:nvSpPr>
          <p:cNvPr id="10" name="TextBox 9">
            <a:extLst>
              <a:ext uri="{FF2B5EF4-FFF2-40B4-BE49-F238E27FC236}">
                <a16:creationId xmlns:a16="http://schemas.microsoft.com/office/drawing/2014/main" id="{9DF00FB0-3101-9006-824C-DD1B37BEC5C0}"/>
              </a:ext>
            </a:extLst>
          </p:cNvPr>
          <p:cNvSpPr txBox="1"/>
          <p:nvPr/>
        </p:nvSpPr>
        <p:spPr>
          <a:xfrm>
            <a:off x="6591080" y="3899619"/>
            <a:ext cx="3615397" cy="400110"/>
          </a:xfrm>
          <a:prstGeom prst="rect">
            <a:avLst/>
          </a:prstGeom>
          <a:noFill/>
        </p:spPr>
        <p:txBody>
          <a:bodyPr wrap="square" rtlCol="0">
            <a:spAutoFit/>
          </a:bodyPr>
          <a:lstStyle/>
          <a:p>
            <a:pPr marL="285750" indent="-285750">
              <a:buFont typeface="Arial" panose="020B0604020202020204" pitchFamily="34" charset="0"/>
              <a:buChar char="•"/>
            </a:pPr>
            <a:r>
              <a:rPr lang="en-IN" sz="2000" dirty="0">
                <a:latin typeface="Calibri" panose="020F0502020204030204" pitchFamily="34" charset="0"/>
                <a:cs typeface="Calibri" panose="020F0502020204030204" pitchFamily="34" charset="0"/>
              </a:rPr>
              <a:t>BOX Building </a:t>
            </a:r>
          </a:p>
        </p:txBody>
      </p:sp>
      <p:sp>
        <p:nvSpPr>
          <p:cNvPr id="11" name="TextBox 10">
            <a:extLst>
              <a:ext uri="{FF2B5EF4-FFF2-40B4-BE49-F238E27FC236}">
                <a16:creationId xmlns:a16="http://schemas.microsoft.com/office/drawing/2014/main" id="{5204C8F3-1FF8-F2A9-6F85-AA9EFB83498C}"/>
              </a:ext>
            </a:extLst>
          </p:cNvPr>
          <p:cNvSpPr txBox="1"/>
          <p:nvPr/>
        </p:nvSpPr>
        <p:spPr>
          <a:xfrm>
            <a:off x="3218349" y="4360358"/>
            <a:ext cx="3615397" cy="400110"/>
          </a:xfrm>
          <a:prstGeom prst="rect">
            <a:avLst/>
          </a:prstGeom>
          <a:noFill/>
        </p:spPr>
        <p:txBody>
          <a:bodyPr wrap="square" rtlCol="0">
            <a:spAutoFit/>
          </a:bodyPr>
          <a:lstStyle/>
          <a:p>
            <a:pPr marL="285750" indent="-285750">
              <a:buFont typeface="Arial" panose="020B0604020202020204" pitchFamily="34" charset="0"/>
              <a:buChar char="•"/>
            </a:pPr>
            <a:r>
              <a:rPr lang="en-IN" sz="2000" dirty="0">
                <a:latin typeface="Calibri" panose="020F0502020204030204" pitchFamily="34" charset="0"/>
                <a:cs typeface="Calibri" panose="020F0502020204030204" pitchFamily="34" charset="0"/>
              </a:rPr>
              <a:t>Production</a:t>
            </a:r>
          </a:p>
        </p:txBody>
      </p:sp>
      <p:sp>
        <p:nvSpPr>
          <p:cNvPr id="12" name="TextBox 11">
            <a:extLst>
              <a:ext uri="{FF2B5EF4-FFF2-40B4-BE49-F238E27FC236}">
                <a16:creationId xmlns:a16="http://schemas.microsoft.com/office/drawing/2014/main" id="{DED0E66A-BA37-5B3B-7A86-1F039CBEBE8C}"/>
              </a:ext>
            </a:extLst>
          </p:cNvPr>
          <p:cNvSpPr txBox="1"/>
          <p:nvPr/>
        </p:nvSpPr>
        <p:spPr>
          <a:xfrm>
            <a:off x="3218350" y="2838853"/>
            <a:ext cx="3615397" cy="400110"/>
          </a:xfrm>
          <a:prstGeom prst="rect">
            <a:avLst/>
          </a:prstGeom>
          <a:noFill/>
        </p:spPr>
        <p:txBody>
          <a:bodyPr wrap="square" rtlCol="0">
            <a:spAutoFit/>
          </a:bodyPr>
          <a:lstStyle/>
          <a:p>
            <a:pPr marL="285750" indent="-285750">
              <a:buFont typeface="Arial" panose="020B0604020202020204" pitchFamily="34" charset="0"/>
              <a:buChar char="•"/>
            </a:pPr>
            <a:r>
              <a:rPr lang="en-IN" sz="2000" dirty="0">
                <a:latin typeface="Calibri" panose="020F0502020204030204" pitchFamily="34" charset="0"/>
                <a:cs typeface="Calibri" panose="020F0502020204030204" pitchFamily="34" charset="0"/>
              </a:rPr>
              <a:t>Electronic Product Design</a:t>
            </a:r>
          </a:p>
        </p:txBody>
      </p:sp>
      <p:sp>
        <p:nvSpPr>
          <p:cNvPr id="14" name="TextBox 13">
            <a:extLst>
              <a:ext uri="{FF2B5EF4-FFF2-40B4-BE49-F238E27FC236}">
                <a16:creationId xmlns:a16="http://schemas.microsoft.com/office/drawing/2014/main" id="{4F691BB0-A59D-9182-11D0-8537635E3716}"/>
              </a:ext>
            </a:extLst>
          </p:cNvPr>
          <p:cNvSpPr txBox="1"/>
          <p:nvPr/>
        </p:nvSpPr>
        <p:spPr>
          <a:xfrm>
            <a:off x="6591080" y="2838853"/>
            <a:ext cx="3615397" cy="400110"/>
          </a:xfrm>
          <a:prstGeom prst="rect">
            <a:avLst/>
          </a:prstGeom>
          <a:noFill/>
        </p:spPr>
        <p:txBody>
          <a:bodyPr wrap="square" rtlCol="0">
            <a:spAutoFit/>
          </a:bodyPr>
          <a:lstStyle/>
          <a:p>
            <a:pPr marL="285750" indent="-285750">
              <a:buFont typeface="Arial" panose="020B0604020202020204" pitchFamily="34" charset="0"/>
              <a:buChar char="•"/>
            </a:pPr>
            <a:r>
              <a:rPr lang="en-IN" sz="2000" dirty="0">
                <a:latin typeface="Calibri" panose="020F0502020204030204" pitchFamily="34" charset="0"/>
                <a:cs typeface="Calibri" panose="020F0502020204030204" pitchFamily="34" charset="0"/>
              </a:rPr>
              <a:t>Prototyping</a:t>
            </a:r>
          </a:p>
        </p:txBody>
      </p:sp>
      <p:sp>
        <p:nvSpPr>
          <p:cNvPr id="16" name="TextBox 15">
            <a:extLst>
              <a:ext uri="{FF2B5EF4-FFF2-40B4-BE49-F238E27FC236}">
                <a16:creationId xmlns:a16="http://schemas.microsoft.com/office/drawing/2014/main" id="{225050F9-328B-CD6B-3E48-AE8C81698FB0}"/>
              </a:ext>
            </a:extLst>
          </p:cNvPr>
          <p:cNvSpPr txBox="1"/>
          <p:nvPr/>
        </p:nvSpPr>
        <p:spPr>
          <a:xfrm>
            <a:off x="6591080" y="4384368"/>
            <a:ext cx="3615397" cy="400110"/>
          </a:xfrm>
          <a:prstGeom prst="rect">
            <a:avLst/>
          </a:prstGeom>
          <a:noFill/>
        </p:spPr>
        <p:txBody>
          <a:bodyPr wrap="square" rtlCol="0">
            <a:spAutoFit/>
          </a:bodyPr>
          <a:lstStyle/>
          <a:p>
            <a:pPr marL="285750" indent="-285750">
              <a:buFont typeface="Arial" panose="020B0604020202020204" pitchFamily="34" charset="0"/>
              <a:buChar char="•"/>
            </a:pPr>
            <a:r>
              <a:rPr lang="en-IN" sz="2000" dirty="0">
                <a:latin typeface="Calibri" panose="020F0502020204030204" pitchFamily="34" charset="0"/>
                <a:cs typeface="Calibri" panose="020F0502020204030204" pitchFamily="34" charset="0"/>
              </a:rPr>
              <a:t>3D Printing</a:t>
            </a:r>
          </a:p>
        </p:txBody>
      </p:sp>
    </p:spTree>
    <p:extLst>
      <p:ext uri="{BB962C8B-B14F-4D97-AF65-F5344CB8AC3E}">
        <p14:creationId xmlns:p14="http://schemas.microsoft.com/office/powerpoint/2010/main" val="27789216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953516" y="1254328"/>
            <a:ext cx="10126980" cy="304419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800" b="0" i="0" u="none" strike="noStrike" kern="1200" cap="none" spc="-35" normalizeH="0" baseline="0" noProof="0" dirty="0">
                <a:ln>
                  <a:noFill/>
                </a:ln>
                <a:solidFill>
                  <a:prstClr val="black"/>
                </a:solidFill>
                <a:effectLst/>
                <a:uLnTx/>
                <a:uFillTx/>
                <a:latin typeface="Calibri"/>
                <a:ea typeface="+mn-ea"/>
                <a:cs typeface="Calibri"/>
              </a:rPr>
              <a:t>We</a:t>
            </a:r>
            <a:r>
              <a:rPr kumimoji="0" sz="1800" b="0" i="0" u="none" strike="noStrike" kern="1200" cap="none" spc="10" normalizeH="0" baseline="0" noProof="0" dirty="0">
                <a:ln>
                  <a:noFill/>
                </a:ln>
                <a:solidFill>
                  <a:prstClr val="black"/>
                </a:solidFill>
                <a:effectLst/>
                <a:uLnTx/>
                <a:uFillTx/>
                <a:latin typeface="Calibri"/>
                <a:ea typeface="+mn-ea"/>
                <a:cs typeface="Calibri"/>
              </a:rPr>
              <a:t> </a:t>
            </a:r>
            <a:r>
              <a:rPr kumimoji="0" sz="1800" b="1" i="0" u="none" strike="noStrike" kern="1200" cap="none" spc="-5" normalizeH="0" baseline="0" noProof="0" dirty="0">
                <a:ln>
                  <a:noFill/>
                </a:ln>
                <a:solidFill>
                  <a:prstClr val="black"/>
                </a:solidFill>
                <a:effectLst/>
                <a:uLnTx/>
                <a:uFillTx/>
                <a:latin typeface="Calibri"/>
                <a:ea typeface="+mn-ea"/>
                <a:cs typeface="Calibri"/>
              </a:rPr>
              <a:t>RioSH</a:t>
            </a:r>
            <a:r>
              <a:rPr kumimoji="0" sz="1800" b="1" i="0" u="none" strike="noStrike" kern="1200" cap="none" spc="5" normalizeH="0" baseline="0" noProof="0" dirty="0">
                <a:ln>
                  <a:noFill/>
                </a:ln>
                <a:solidFill>
                  <a:prstClr val="black"/>
                </a:solidFill>
                <a:effectLst/>
                <a:uLnTx/>
                <a:uFillTx/>
                <a:latin typeface="Calibri"/>
                <a:ea typeface="+mn-ea"/>
                <a:cs typeface="Calibri"/>
              </a:rPr>
              <a:t> </a:t>
            </a:r>
            <a:r>
              <a:rPr kumimoji="0" sz="1800" b="1" i="0" u="none" strike="noStrike" kern="1200" cap="none" spc="-20" normalizeH="0" baseline="0" noProof="0" dirty="0">
                <a:ln>
                  <a:noFill/>
                </a:ln>
                <a:solidFill>
                  <a:prstClr val="black"/>
                </a:solidFill>
                <a:effectLst/>
                <a:uLnTx/>
                <a:uFillTx/>
                <a:latin typeface="Calibri"/>
                <a:ea typeface="+mn-ea"/>
                <a:cs typeface="Calibri"/>
              </a:rPr>
              <a:t>Technologies.</a:t>
            </a:r>
            <a:r>
              <a:rPr kumimoji="0" sz="1800" b="1" i="0" u="none" strike="noStrike" kern="1200" cap="none" spc="-5" normalizeH="0" baseline="0" noProof="0" dirty="0">
                <a:ln>
                  <a:noFill/>
                </a:ln>
                <a:solidFill>
                  <a:prstClr val="black"/>
                </a:solidFill>
                <a:effectLst/>
                <a:uLnTx/>
                <a:uFillTx/>
                <a:latin typeface="Calibri"/>
                <a:ea typeface="+mn-ea"/>
                <a:cs typeface="Calibri"/>
              </a:rPr>
              <a:t> </a:t>
            </a:r>
            <a:r>
              <a:rPr kumimoji="0" sz="1800" b="1" i="0" u="none" strike="noStrike" kern="1200" cap="none" spc="0" normalizeH="0" baseline="0" noProof="0" dirty="0">
                <a:ln>
                  <a:noFill/>
                </a:ln>
                <a:solidFill>
                  <a:prstClr val="black"/>
                </a:solidFill>
                <a:effectLst/>
                <a:uLnTx/>
                <a:uFillTx/>
                <a:latin typeface="Calibri"/>
                <a:ea typeface="+mn-ea"/>
                <a:cs typeface="Calibri"/>
              </a:rPr>
              <a:t>(ISO</a:t>
            </a:r>
            <a:r>
              <a:rPr kumimoji="0" sz="1800" b="1" i="0" u="none" strike="noStrike" kern="1200" cap="none" spc="-35" normalizeH="0" baseline="0" noProof="0" dirty="0">
                <a:ln>
                  <a:noFill/>
                </a:ln>
                <a:solidFill>
                  <a:prstClr val="black"/>
                </a:solidFill>
                <a:effectLst/>
                <a:uLnTx/>
                <a:uFillTx/>
                <a:latin typeface="Calibri"/>
                <a:ea typeface="+mn-ea"/>
                <a:cs typeface="Calibri"/>
              </a:rPr>
              <a:t> </a:t>
            </a:r>
            <a:r>
              <a:rPr kumimoji="0" sz="1800" b="1" i="0" u="none" strike="noStrike" kern="1200" cap="none" spc="-5" normalizeH="0" baseline="0" noProof="0" dirty="0">
                <a:ln>
                  <a:noFill/>
                </a:ln>
                <a:solidFill>
                  <a:prstClr val="black"/>
                </a:solidFill>
                <a:effectLst/>
                <a:uLnTx/>
                <a:uFillTx/>
                <a:latin typeface="Calibri"/>
                <a:ea typeface="+mn-ea"/>
                <a:cs typeface="Calibri"/>
              </a:rPr>
              <a:t>9001-2015</a:t>
            </a:r>
            <a:r>
              <a:rPr kumimoji="0" sz="1800" b="1" i="0" u="none" strike="noStrike" kern="1200" cap="none" spc="25" normalizeH="0" baseline="0" noProof="0" dirty="0">
                <a:ln>
                  <a:noFill/>
                </a:ln>
                <a:solidFill>
                  <a:prstClr val="black"/>
                </a:solidFill>
                <a:effectLst/>
                <a:uLnTx/>
                <a:uFillTx/>
                <a:latin typeface="Calibri"/>
                <a:ea typeface="+mn-ea"/>
                <a:cs typeface="Calibri"/>
              </a:rPr>
              <a:t> </a:t>
            </a:r>
            <a:r>
              <a:rPr kumimoji="0" sz="1800" b="1" i="0" u="none" strike="noStrike" kern="1200" cap="none" spc="-5" normalizeH="0" baseline="0" noProof="0" dirty="0">
                <a:ln>
                  <a:noFill/>
                </a:ln>
                <a:solidFill>
                  <a:prstClr val="black"/>
                </a:solidFill>
                <a:effectLst/>
                <a:uLnTx/>
                <a:uFillTx/>
                <a:latin typeface="Calibri"/>
                <a:ea typeface="+mn-ea"/>
                <a:cs typeface="Calibri"/>
              </a:rPr>
              <a:t>Certified)</a:t>
            </a:r>
            <a:r>
              <a:rPr kumimoji="0" sz="1800" b="1" i="0" u="none" strike="noStrike" kern="1200" cap="none" spc="0" normalizeH="0" baseline="0" noProof="0" dirty="0">
                <a:ln>
                  <a:noFill/>
                </a:ln>
                <a:solidFill>
                  <a:prstClr val="black"/>
                </a:solidFill>
                <a:effectLst/>
                <a:uLnTx/>
                <a:uFillTx/>
                <a:latin typeface="Calibri"/>
                <a:ea typeface="+mn-ea"/>
                <a:cs typeface="Calibri"/>
              </a:rPr>
              <a:t> </a:t>
            </a:r>
            <a:r>
              <a:rPr kumimoji="0" sz="1800" b="0" i="0" u="none" strike="noStrike" kern="1200" cap="none" spc="-10" normalizeH="0" baseline="0" noProof="0" dirty="0">
                <a:ln>
                  <a:noFill/>
                </a:ln>
                <a:solidFill>
                  <a:prstClr val="black"/>
                </a:solidFill>
                <a:effectLst/>
                <a:uLnTx/>
                <a:uFillTx/>
                <a:latin typeface="Calibri"/>
                <a:ea typeface="+mn-ea"/>
                <a:cs typeface="Calibri"/>
              </a:rPr>
              <a:t>introduce</a:t>
            </a:r>
            <a:r>
              <a:rPr kumimoji="0" sz="1800" b="0" i="0" u="none" strike="noStrike" kern="1200" cap="none" spc="15" normalizeH="0" baseline="0" noProof="0" dirty="0">
                <a:ln>
                  <a:noFill/>
                </a:ln>
                <a:solidFill>
                  <a:prstClr val="black"/>
                </a:solidFill>
                <a:effectLst/>
                <a:uLnTx/>
                <a:uFillTx/>
                <a:latin typeface="Calibri"/>
                <a:ea typeface="+mn-ea"/>
                <a:cs typeface="Calibri"/>
              </a:rPr>
              <a:t> </a:t>
            </a:r>
            <a:r>
              <a:rPr kumimoji="0" sz="1800" b="0" i="0" u="none" strike="noStrike" kern="1200" cap="none" spc="-10" normalizeH="0" baseline="0" noProof="0" dirty="0">
                <a:ln>
                  <a:noFill/>
                </a:ln>
                <a:solidFill>
                  <a:prstClr val="black"/>
                </a:solidFill>
                <a:effectLst/>
                <a:uLnTx/>
                <a:uFillTx/>
                <a:latin typeface="Calibri"/>
                <a:ea typeface="+mn-ea"/>
                <a:cs typeface="Calibri"/>
              </a:rPr>
              <a:t>ourselves</a:t>
            </a:r>
            <a:r>
              <a:rPr kumimoji="0" sz="1800" b="0" i="0" u="none" strike="noStrike" kern="1200" cap="none" spc="0" normalizeH="0" baseline="0" noProof="0" dirty="0">
                <a:ln>
                  <a:noFill/>
                </a:ln>
                <a:solidFill>
                  <a:prstClr val="black"/>
                </a:solidFill>
                <a:effectLst/>
                <a:uLnTx/>
                <a:uFillTx/>
                <a:latin typeface="Calibri"/>
                <a:ea typeface="+mn-ea"/>
                <a:cs typeface="Calibri"/>
              </a:rPr>
              <a:t> as</a:t>
            </a:r>
            <a:r>
              <a:rPr kumimoji="0" sz="1800" b="0" i="0" u="none" strike="noStrike" kern="1200" cap="none" spc="15" normalizeH="0" baseline="0" noProof="0" dirty="0">
                <a:ln>
                  <a:noFill/>
                </a:ln>
                <a:solidFill>
                  <a:prstClr val="black"/>
                </a:solidFill>
                <a:effectLst/>
                <a:uLnTx/>
                <a:uFillTx/>
                <a:latin typeface="Calibri"/>
                <a:ea typeface="+mn-ea"/>
                <a:cs typeface="Calibri"/>
              </a:rPr>
              <a:t> </a:t>
            </a:r>
            <a:r>
              <a:rPr kumimoji="0" sz="1800" b="0" i="0" u="none" strike="noStrike" kern="1200" cap="none" spc="0" normalizeH="0" baseline="0" noProof="0" dirty="0">
                <a:ln>
                  <a:noFill/>
                </a:ln>
                <a:solidFill>
                  <a:prstClr val="black"/>
                </a:solidFill>
                <a:effectLst/>
                <a:uLnTx/>
                <a:uFillTx/>
                <a:latin typeface="Calibri"/>
                <a:ea typeface="+mn-ea"/>
                <a:cs typeface="Calibri"/>
              </a:rPr>
              <a:t>an</a:t>
            </a:r>
            <a:r>
              <a:rPr kumimoji="0" sz="1800" b="0" i="0" u="none" strike="noStrike" kern="1200" cap="none" spc="30" normalizeH="0" baseline="0" noProof="0" dirty="0">
                <a:ln>
                  <a:noFill/>
                </a:ln>
                <a:solidFill>
                  <a:prstClr val="black"/>
                </a:solidFill>
                <a:effectLst/>
                <a:uLnTx/>
                <a:uFillTx/>
                <a:latin typeface="Calibri"/>
                <a:ea typeface="+mn-ea"/>
                <a:cs typeface="Calibri"/>
              </a:rPr>
              <a:t> </a:t>
            </a:r>
            <a:r>
              <a:rPr kumimoji="0" sz="1800" b="1" i="0" u="none" strike="noStrike" kern="1200" cap="none" spc="-5" normalizeH="0" baseline="0" noProof="0" dirty="0">
                <a:ln>
                  <a:noFill/>
                </a:ln>
                <a:solidFill>
                  <a:prstClr val="black"/>
                </a:solidFill>
                <a:effectLst/>
                <a:uLnTx/>
                <a:uFillTx/>
                <a:latin typeface="Calibri"/>
                <a:ea typeface="+mn-ea"/>
                <a:cs typeface="Calibri"/>
              </a:rPr>
              <a:t>Electronic</a:t>
            </a:r>
            <a:r>
              <a:rPr kumimoji="0" sz="1800" b="1" i="0" u="none" strike="noStrike" kern="1200" cap="none" spc="-25" normalizeH="0" baseline="0" noProof="0" dirty="0">
                <a:ln>
                  <a:noFill/>
                </a:ln>
                <a:solidFill>
                  <a:prstClr val="black"/>
                </a:solidFill>
                <a:effectLst/>
                <a:uLnTx/>
                <a:uFillTx/>
                <a:latin typeface="Calibri"/>
                <a:ea typeface="+mn-ea"/>
                <a:cs typeface="Calibri"/>
              </a:rPr>
              <a:t> </a:t>
            </a:r>
            <a:r>
              <a:rPr kumimoji="0" sz="1800" b="1" i="0" u="none" strike="noStrike" kern="1200" cap="none" spc="-5" normalizeH="0" baseline="0" noProof="0" dirty="0">
                <a:ln>
                  <a:noFill/>
                </a:ln>
                <a:solidFill>
                  <a:prstClr val="black"/>
                </a:solidFill>
                <a:effectLst/>
                <a:uLnTx/>
                <a:uFillTx/>
                <a:latin typeface="Calibri"/>
                <a:ea typeface="+mn-ea"/>
                <a:cs typeface="Calibri"/>
              </a:rPr>
              <a:t>Manufacturing</a:t>
            </a:r>
            <a:endParaRPr kumimoji="0" sz="1800" b="0" i="0" u="none" strike="noStrike" kern="1200" cap="none" spc="0" normalizeH="0" baseline="0" noProof="0">
              <a:ln>
                <a:noFill/>
              </a:ln>
              <a:solidFill>
                <a:prstClr val="black"/>
              </a:solidFill>
              <a:effectLst/>
              <a:uLnTx/>
              <a:uFillTx/>
              <a:latin typeface="Calibri"/>
              <a:ea typeface="+mn-ea"/>
              <a:cs typeface="Calibri"/>
            </a:endParaRPr>
          </a:p>
          <a:p>
            <a:pPr marL="12700" marR="0" lvl="0" indent="0" algn="l" defTabSz="914400" rtl="0" eaLnBrk="1" fontAlgn="auto" latinLnBrk="0" hangingPunct="1">
              <a:lnSpc>
                <a:spcPct val="100000"/>
              </a:lnSpc>
              <a:spcBef>
                <a:spcPts val="5"/>
              </a:spcBef>
              <a:spcAft>
                <a:spcPts val="0"/>
              </a:spcAft>
              <a:buClrTx/>
              <a:buSzTx/>
              <a:buFontTx/>
              <a:buNone/>
              <a:tabLst/>
              <a:defRPr/>
            </a:pPr>
            <a:r>
              <a:rPr kumimoji="0" sz="1800" b="1" i="0" u="none" strike="noStrike" kern="1200" cap="none" spc="0" normalizeH="0" baseline="0" noProof="0" dirty="0">
                <a:ln>
                  <a:noFill/>
                </a:ln>
                <a:solidFill>
                  <a:prstClr val="black"/>
                </a:solidFill>
                <a:effectLst/>
                <a:uLnTx/>
                <a:uFillTx/>
                <a:latin typeface="Calibri"/>
                <a:ea typeface="+mn-ea"/>
                <a:cs typeface="Calibri"/>
              </a:rPr>
              <a:t>Service</a:t>
            </a:r>
            <a:r>
              <a:rPr kumimoji="0" sz="1800" b="1" i="0" u="none" strike="noStrike" kern="1200" cap="none" spc="-55" normalizeH="0" baseline="0" noProof="0" dirty="0">
                <a:ln>
                  <a:noFill/>
                </a:ln>
                <a:solidFill>
                  <a:prstClr val="black"/>
                </a:solidFill>
                <a:effectLst/>
                <a:uLnTx/>
                <a:uFillTx/>
                <a:latin typeface="Calibri"/>
                <a:ea typeface="+mn-ea"/>
                <a:cs typeface="Calibri"/>
              </a:rPr>
              <a:t> </a:t>
            </a:r>
            <a:r>
              <a:rPr kumimoji="0" sz="1800" b="1" i="0" u="none" strike="noStrike" kern="1200" cap="none" spc="-20" normalizeH="0" baseline="0" noProof="0" dirty="0">
                <a:ln>
                  <a:noFill/>
                </a:ln>
                <a:solidFill>
                  <a:prstClr val="black"/>
                </a:solidFill>
                <a:effectLst/>
                <a:uLnTx/>
                <a:uFillTx/>
                <a:latin typeface="Calibri"/>
                <a:ea typeface="+mn-ea"/>
                <a:cs typeface="Calibri"/>
              </a:rPr>
              <a:t>provider,</a:t>
            </a:r>
            <a:r>
              <a:rPr kumimoji="0" sz="1800" b="0" i="0" u="none" strike="noStrike" kern="1200" cap="none" spc="-20" normalizeH="0" baseline="0" noProof="0" dirty="0">
                <a:ln>
                  <a:noFill/>
                </a:ln>
                <a:solidFill>
                  <a:prstClr val="black"/>
                </a:solidFill>
                <a:effectLst/>
                <a:uLnTx/>
                <a:uFillTx/>
                <a:latin typeface="Calibri"/>
                <a:ea typeface="+mn-ea"/>
                <a:cs typeface="Calibri"/>
              </a:rPr>
              <a:t>.</a:t>
            </a:r>
            <a:endParaRPr kumimoji="0" sz="1800" b="0" i="0" u="none" strike="noStrike" kern="1200" cap="none" spc="0" normalizeH="0" baseline="0" noProof="0">
              <a:ln>
                <a:noFill/>
              </a:ln>
              <a:solidFill>
                <a:prstClr val="black"/>
              </a:solidFill>
              <a:effectLst/>
              <a:uLnTx/>
              <a:uFillTx/>
              <a:latin typeface="Calibri"/>
              <a:ea typeface="+mn-ea"/>
              <a:cs typeface="Calibri"/>
            </a:endParaRPr>
          </a:p>
          <a:p>
            <a:pPr marL="0" marR="0" lvl="0" indent="0" algn="l" defTabSz="914400" rtl="0" eaLnBrk="1" fontAlgn="auto" latinLnBrk="0" hangingPunct="1">
              <a:lnSpc>
                <a:spcPct val="100000"/>
              </a:lnSpc>
              <a:spcBef>
                <a:spcPts val="20"/>
              </a:spcBef>
              <a:spcAft>
                <a:spcPts val="0"/>
              </a:spcAft>
              <a:buClrTx/>
              <a:buSzTx/>
              <a:buFontTx/>
              <a:buNone/>
              <a:tabLst/>
              <a:defRPr/>
            </a:pPr>
            <a:endParaRPr kumimoji="0" sz="1750" b="0" i="0" u="none" strike="noStrike" kern="1200" cap="none" spc="0" normalizeH="0" baseline="0" noProof="0">
              <a:ln>
                <a:noFill/>
              </a:ln>
              <a:solidFill>
                <a:prstClr val="black"/>
              </a:solidFill>
              <a:effectLst/>
              <a:uLnTx/>
              <a:uFillTx/>
              <a:latin typeface="Calibri"/>
              <a:ea typeface="+mn-ea"/>
              <a:cs typeface="Calibri"/>
            </a:endParaRPr>
          </a:p>
          <a:p>
            <a:pPr marL="12700" marR="5080" lvl="0" indent="0" algn="l" defTabSz="914400" rtl="0" eaLnBrk="1" fontAlgn="auto" latinLnBrk="0" hangingPunct="1">
              <a:lnSpc>
                <a:spcPct val="100000"/>
              </a:lnSpc>
              <a:spcBef>
                <a:spcPts val="5"/>
              </a:spcBef>
              <a:spcAft>
                <a:spcPts val="0"/>
              </a:spcAft>
              <a:buClrTx/>
              <a:buSzTx/>
              <a:buFontTx/>
              <a:buNone/>
              <a:tabLst/>
              <a:defRPr/>
            </a:pPr>
            <a:r>
              <a:rPr kumimoji="0" sz="1800" b="1" i="0" u="none" strike="noStrike" kern="1200" cap="none" spc="-5" normalizeH="0" baseline="0" noProof="0" dirty="0">
                <a:ln>
                  <a:noFill/>
                </a:ln>
                <a:solidFill>
                  <a:prstClr val="black"/>
                </a:solidFill>
                <a:effectLst/>
                <a:uLnTx/>
                <a:uFillTx/>
                <a:latin typeface="Calibri"/>
                <a:ea typeface="+mn-ea"/>
                <a:cs typeface="Calibri"/>
              </a:rPr>
              <a:t>RioSH </a:t>
            </a:r>
            <a:r>
              <a:rPr kumimoji="0" sz="1800" b="1" i="0" u="none" strike="noStrike" kern="1200" cap="none" spc="-20" normalizeH="0" baseline="0" noProof="0" dirty="0">
                <a:ln>
                  <a:noFill/>
                </a:ln>
                <a:solidFill>
                  <a:prstClr val="black"/>
                </a:solidFill>
                <a:effectLst/>
                <a:uLnTx/>
                <a:uFillTx/>
                <a:latin typeface="Calibri"/>
                <a:ea typeface="+mn-ea"/>
                <a:cs typeface="Calibri"/>
              </a:rPr>
              <a:t>Technologies</a:t>
            </a:r>
            <a:r>
              <a:rPr kumimoji="0" sz="1800" b="1" i="0" u="none" strike="noStrike" kern="1200" cap="none" spc="-25" normalizeH="0" baseline="0" noProof="0" dirty="0">
                <a:ln>
                  <a:noFill/>
                </a:ln>
                <a:solidFill>
                  <a:prstClr val="black"/>
                </a:solidFill>
                <a:effectLst/>
                <a:uLnTx/>
                <a:uFillTx/>
                <a:latin typeface="Calibri"/>
                <a:ea typeface="+mn-ea"/>
                <a:cs typeface="Calibri"/>
              </a:rPr>
              <a:t> </a:t>
            </a:r>
            <a:r>
              <a:rPr kumimoji="0" sz="1800" b="1" i="0" u="none" strike="noStrike" kern="1200" cap="none" spc="0" normalizeH="0" baseline="0" noProof="0" dirty="0">
                <a:ln>
                  <a:noFill/>
                </a:ln>
                <a:solidFill>
                  <a:prstClr val="black"/>
                </a:solidFill>
                <a:effectLst/>
                <a:uLnTx/>
                <a:uFillTx/>
                <a:latin typeface="Calibri"/>
                <a:ea typeface="+mn-ea"/>
                <a:cs typeface="Calibri"/>
              </a:rPr>
              <a:t>.</a:t>
            </a:r>
            <a:r>
              <a:rPr kumimoji="0" sz="1800" b="1" i="0" u="none" strike="noStrike" kern="1200" cap="none" spc="20" normalizeH="0" baseline="0" noProof="0" dirty="0">
                <a:ln>
                  <a:noFill/>
                </a:ln>
                <a:solidFill>
                  <a:prstClr val="black"/>
                </a:solidFill>
                <a:effectLst/>
                <a:uLnTx/>
                <a:uFillTx/>
                <a:latin typeface="Calibri"/>
                <a:ea typeface="+mn-ea"/>
                <a:cs typeface="Calibri"/>
              </a:rPr>
              <a:t> </a:t>
            </a:r>
            <a:r>
              <a:rPr kumimoji="0" sz="1800" b="0" i="0" u="none" strike="noStrike" kern="1200" cap="none" spc="-20" normalizeH="0" baseline="0" noProof="0" dirty="0">
                <a:ln>
                  <a:noFill/>
                </a:ln>
                <a:solidFill>
                  <a:prstClr val="black"/>
                </a:solidFill>
                <a:effectLst/>
                <a:uLnTx/>
                <a:uFillTx/>
                <a:latin typeface="Calibri"/>
                <a:ea typeface="+mn-ea"/>
                <a:cs typeface="Calibri"/>
              </a:rPr>
              <a:t>offers</a:t>
            </a:r>
            <a:r>
              <a:rPr kumimoji="0" sz="1800" b="0" i="0" u="none" strike="noStrike" kern="1200" cap="none" spc="5" normalizeH="0" baseline="0" noProof="0" dirty="0">
                <a:ln>
                  <a:noFill/>
                </a:ln>
                <a:solidFill>
                  <a:prstClr val="black"/>
                </a:solidFill>
                <a:effectLst/>
                <a:uLnTx/>
                <a:uFillTx/>
                <a:latin typeface="Calibri"/>
                <a:ea typeface="+mn-ea"/>
                <a:cs typeface="Calibri"/>
              </a:rPr>
              <a:t> </a:t>
            </a:r>
            <a:r>
              <a:rPr kumimoji="0" sz="1800" b="0" i="0" u="none" strike="noStrike" kern="1200" cap="none" spc="0" normalizeH="0" baseline="0" noProof="0" dirty="0">
                <a:ln>
                  <a:noFill/>
                </a:ln>
                <a:solidFill>
                  <a:prstClr val="black"/>
                </a:solidFill>
                <a:effectLst/>
                <a:uLnTx/>
                <a:uFillTx/>
                <a:latin typeface="Calibri"/>
                <a:ea typeface="+mn-ea"/>
                <a:cs typeface="Calibri"/>
              </a:rPr>
              <a:t>end</a:t>
            </a:r>
            <a:r>
              <a:rPr kumimoji="0" sz="1800" b="0" i="0" u="none" strike="noStrike" kern="1200" cap="none" spc="5" normalizeH="0" baseline="0" noProof="0" dirty="0">
                <a:ln>
                  <a:noFill/>
                </a:ln>
                <a:solidFill>
                  <a:prstClr val="black"/>
                </a:solidFill>
                <a:effectLst/>
                <a:uLnTx/>
                <a:uFillTx/>
                <a:latin typeface="Calibri"/>
                <a:ea typeface="+mn-ea"/>
                <a:cs typeface="Calibri"/>
              </a:rPr>
              <a:t> </a:t>
            </a:r>
            <a:r>
              <a:rPr kumimoji="0" sz="1800" b="0" i="0" u="none" strike="noStrike" kern="1200" cap="none" spc="-10" normalizeH="0" baseline="0" noProof="0" dirty="0">
                <a:ln>
                  <a:noFill/>
                </a:ln>
                <a:solidFill>
                  <a:prstClr val="black"/>
                </a:solidFill>
                <a:effectLst/>
                <a:uLnTx/>
                <a:uFillTx/>
                <a:latin typeface="Calibri"/>
                <a:ea typeface="+mn-ea"/>
                <a:cs typeface="Calibri"/>
              </a:rPr>
              <a:t>to</a:t>
            </a:r>
            <a:r>
              <a:rPr kumimoji="0" sz="1800" b="0" i="0" u="none" strike="noStrike" kern="1200" cap="none" spc="5" normalizeH="0" baseline="0" noProof="0" dirty="0">
                <a:ln>
                  <a:noFill/>
                </a:ln>
                <a:solidFill>
                  <a:prstClr val="black"/>
                </a:solidFill>
                <a:effectLst/>
                <a:uLnTx/>
                <a:uFillTx/>
                <a:latin typeface="Calibri"/>
                <a:ea typeface="+mn-ea"/>
                <a:cs typeface="Calibri"/>
              </a:rPr>
              <a:t> </a:t>
            </a:r>
            <a:r>
              <a:rPr kumimoji="0" sz="1800" b="0" i="0" u="none" strike="noStrike" kern="1200" cap="none" spc="0" normalizeH="0" baseline="0" noProof="0" dirty="0">
                <a:ln>
                  <a:noFill/>
                </a:ln>
                <a:solidFill>
                  <a:prstClr val="black"/>
                </a:solidFill>
                <a:effectLst/>
                <a:uLnTx/>
                <a:uFillTx/>
                <a:latin typeface="Calibri"/>
                <a:ea typeface="+mn-ea"/>
                <a:cs typeface="Calibri"/>
              </a:rPr>
              <a:t>end</a:t>
            </a:r>
            <a:r>
              <a:rPr kumimoji="0" sz="1800" b="0" i="0" u="none" strike="noStrike" kern="1200" cap="none" spc="15" normalizeH="0" baseline="0" noProof="0" dirty="0">
                <a:ln>
                  <a:noFill/>
                </a:ln>
                <a:solidFill>
                  <a:prstClr val="black"/>
                </a:solidFill>
                <a:effectLst/>
                <a:uLnTx/>
                <a:uFillTx/>
                <a:latin typeface="Calibri"/>
                <a:ea typeface="+mn-ea"/>
                <a:cs typeface="Calibri"/>
              </a:rPr>
              <a:t> </a:t>
            </a:r>
            <a:r>
              <a:rPr kumimoji="0" sz="1800" b="0" i="0" u="none" strike="noStrike" kern="1200" cap="none" spc="-5" normalizeH="0" baseline="0" noProof="0" dirty="0">
                <a:ln>
                  <a:noFill/>
                </a:ln>
                <a:solidFill>
                  <a:prstClr val="black"/>
                </a:solidFill>
                <a:effectLst/>
                <a:uLnTx/>
                <a:uFillTx/>
                <a:latin typeface="Calibri"/>
                <a:ea typeface="+mn-ea"/>
                <a:cs typeface="Calibri"/>
              </a:rPr>
              <a:t>services</a:t>
            </a:r>
            <a:r>
              <a:rPr kumimoji="0" sz="1800" b="0" i="0" u="none" strike="noStrike" kern="1200" cap="none" spc="15" normalizeH="0" baseline="0" noProof="0" dirty="0">
                <a:ln>
                  <a:noFill/>
                </a:ln>
                <a:solidFill>
                  <a:prstClr val="black"/>
                </a:solidFill>
                <a:effectLst/>
                <a:uLnTx/>
                <a:uFillTx/>
                <a:latin typeface="Calibri"/>
                <a:ea typeface="+mn-ea"/>
                <a:cs typeface="Calibri"/>
              </a:rPr>
              <a:t> </a:t>
            </a:r>
            <a:r>
              <a:rPr kumimoji="0" sz="1800" b="0" i="0" u="none" strike="noStrike" kern="1200" cap="none" spc="-10" normalizeH="0" baseline="0" noProof="0" dirty="0">
                <a:ln>
                  <a:noFill/>
                </a:ln>
                <a:solidFill>
                  <a:prstClr val="black"/>
                </a:solidFill>
                <a:effectLst/>
                <a:uLnTx/>
                <a:uFillTx/>
                <a:latin typeface="Calibri"/>
                <a:ea typeface="+mn-ea"/>
                <a:cs typeface="Calibri"/>
              </a:rPr>
              <a:t>from</a:t>
            </a:r>
            <a:r>
              <a:rPr kumimoji="0" sz="1800" b="0" i="0" u="none" strike="noStrike" kern="1200" cap="none" spc="5" normalizeH="0" baseline="0" noProof="0" dirty="0">
                <a:ln>
                  <a:noFill/>
                </a:ln>
                <a:solidFill>
                  <a:prstClr val="black"/>
                </a:solidFill>
                <a:effectLst/>
                <a:uLnTx/>
                <a:uFillTx/>
                <a:latin typeface="Calibri"/>
                <a:ea typeface="+mn-ea"/>
                <a:cs typeface="Calibri"/>
              </a:rPr>
              <a:t> </a:t>
            </a:r>
            <a:r>
              <a:rPr kumimoji="0" sz="1800" b="0" i="0" u="none" strike="noStrike" kern="1200" cap="none" spc="0" normalizeH="0" baseline="0" noProof="0" dirty="0">
                <a:ln>
                  <a:noFill/>
                </a:ln>
                <a:solidFill>
                  <a:prstClr val="black"/>
                </a:solidFill>
                <a:effectLst/>
                <a:uLnTx/>
                <a:uFillTx/>
                <a:latin typeface="Calibri"/>
                <a:ea typeface="+mn-ea"/>
                <a:cs typeface="Calibri"/>
              </a:rPr>
              <a:t>design</a:t>
            </a:r>
            <a:r>
              <a:rPr kumimoji="0" sz="1800" b="0" i="0" u="none" strike="noStrike" kern="1200" cap="none" spc="15" normalizeH="0" baseline="0" noProof="0" dirty="0">
                <a:ln>
                  <a:noFill/>
                </a:ln>
                <a:solidFill>
                  <a:prstClr val="black"/>
                </a:solidFill>
                <a:effectLst/>
                <a:uLnTx/>
                <a:uFillTx/>
                <a:latin typeface="Calibri"/>
                <a:ea typeface="+mn-ea"/>
                <a:cs typeface="Calibri"/>
              </a:rPr>
              <a:t> </a:t>
            </a:r>
            <a:r>
              <a:rPr kumimoji="0" sz="1800" b="0" i="0" u="none" strike="noStrike" kern="1200" cap="none" spc="-10" normalizeH="0" baseline="0" noProof="0" dirty="0">
                <a:ln>
                  <a:noFill/>
                </a:ln>
                <a:solidFill>
                  <a:prstClr val="black"/>
                </a:solidFill>
                <a:effectLst/>
                <a:uLnTx/>
                <a:uFillTx/>
                <a:latin typeface="Calibri"/>
                <a:ea typeface="+mn-ea"/>
                <a:cs typeface="Calibri"/>
              </a:rPr>
              <a:t>to</a:t>
            </a:r>
            <a:r>
              <a:rPr kumimoji="0" sz="1800" b="0" i="0" u="none" strike="noStrike" kern="1200" cap="none" spc="0" normalizeH="0" baseline="0" noProof="0" dirty="0">
                <a:ln>
                  <a:noFill/>
                </a:ln>
                <a:solidFill>
                  <a:prstClr val="black"/>
                </a:solidFill>
                <a:effectLst/>
                <a:uLnTx/>
                <a:uFillTx/>
                <a:latin typeface="Calibri"/>
                <a:ea typeface="+mn-ea"/>
                <a:cs typeface="Calibri"/>
              </a:rPr>
              <a:t> </a:t>
            </a:r>
            <a:r>
              <a:rPr kumimoji="0" sz="1800" b="0" i="0" u="none" strike="noStrike" kern="1200" cap="none" spc="-10" normalizeH="0" baseline="0" noProof="0" dirty="0">
                <a:ln>
                  <a:noFill/>
                </a:ln>
                <a:solidFill>
                  <a:prstClr val="black"/>
                </a:solidFill>
                <a:effectLst/>
                <a:uLnTx/>
                <a:uFillTx/>
                <a:latin typeface="Calibri"/>
                <a:ea typeface="+mn-ea"/>
                <a:cs typeface="Calibri"/>
              </a:rPr>
              <a:t>manufacturing</a:t>
            </a:r>
            <a:r>
              <a:rPr kumimoji="0" sz="1800" b="0" i="0" u="none" strike="noStrike" kern="1200" cap="none" spc="35" normalizeH="0" baseline="0" noProof="0" dirty="0">
                <a:ln>
                  <a:noFill/>
                </a:ln>
                <a:solidFill>
                  <a:prstClr val="black"/>
                </a:solidFill>
                <a:effectLst/>
                <a:uLnTx/>
                <a:uFillTx/>
                <a:latin typeface="Calibri"/>
                <a:ea typeface="+mn-ea"/>
                <a:cs typeface="Calibri"/>
              </a:rPr>
              <a:t> </a:t>
            </a:r>
            <a:r>
              <a:rPr kumimoji="0" sz="1800" b="0" i="0" u="none" strike="noStrike" kern="1200" cap="none" spc="0" normalizeH="0" baseline="0" noProof="0" dirty="0">
                <a:ln>
                  <a:noFill/>
                </a:ln>
                <a:solidFill>
                  <a:prstClr val="black"/>
                </a:solidFill>
                <a:effectLst/>
                <a:uLnTx/>
                <a:uFillTx/>
                <a:latin typeface="Calibri"/>
                <a:ea typeface="+mn-ea"/>
                <a:cs typeface="Calibri"/>
              </a:rPr>
              <a:t>and</a:t>
            </a:r>
            <a:r>
              <a:rPr kumimoji="0" sz="1800" b="0" i="0" u="none" strike="noStrike" kern="1200" cap="none" spc="15" normalizeH="0" baseline="0" noProof="0" dirty="0">
                <a:ln>
                  <a:noFill/>
                </a:ln>
                <a:solidFill>
                  <a:prstClr val="black"/>
                </a:solidFill>
                <a:effectLst/>
                <a:uLnTx/>
                <a:uFillTx/>
                <a:latin typeface="Calibri"/>
                <a:ea typeface="+mn-ea"/>
                <a:cs typeface="Calibri"/>
              </a:rPr>
              <a:t> </a:t>
            </a:r>
            <a:r>
              <a:rPr kumimoji="0" sz="1800" b="0" i="0" u="none" strike="noStrike" kern="1200" cap="none" spc="-5" normalizeH="0" baseline="0" noProof="0" dirty="0">
                <a:ln>
                  <a:noFill/>
                </a:ln>
                <a:solidFill>
                  <a:prstClr val="black"/>
                </a:solidFill>
                <a:effectLst/>
                <a:uLnTx/>
                <a:uFillTx/>
                <a:latin typeface="Calibri"/>
                <a:ea typeface="+mn-ea"/>
                <a:cs typeface="Calibri"/>
              </a:rPr>
              <a:t>supply</a:t>
            </a:r>
            <a:r>
              <a:rPr kumimoji="0" sz="1800" b="0" i="0" u="none" strike="noStrike" kern="1200" cap="none" spc="60" normalizeH="0" baseline="0" noProof="0" dirty="0">
                <a:ln>
                  <a:noFill/>
                </a:ln>
                <a:solidFill>
                  <a:prstClr val="black"/>
                </a:solidFill>
                <a:effectLst/>
                <a:uLnTx/>
                <a:uFillTx/>
                <a:latin typeface="Calibri"/>
                <a:ea typeface="+mn-ea"/>
                <a:cs typeface="Calibri"/>
              </a:rPr>
              <a:t> </a:t>
            </a:r>
            <a:r>
              <a:rPr kumimoji="0" sz="1800" b="0" i="0" u="none" strike="noStrike" kern="1200" cap="none" spc="-5" normalizeH="0" baseline="0" noProof="0" dirty="0">
                <a:ln>
                  <a:noFill/>
                </a:ln>
                <a:solidFill>
                  <a:prstClr val="black"/>
                </a:solidFill>
                <a:effectLst/>
                <a:uLnTx/>
                <a:uFillTx/>
                <a:latin typeface="Calibri"/>
                <a:ea typeface="+mn-ea"/>
                <a:cs typeface="Calibri"/>
              </a:rPr>
              <a:t>chain</a:t>
            </a:r>
            <a:r>
              <a:rPr kumimoji="0" sz="1800" b="0" i="0" u="none" strike="noStrike" kern="1200" cap="none" spc="20" normalizeH="0" baseline="0" noProof="0" dirty="0">
                <a:ln>
                  <a:noFill/>
                </a:ln>
                <a:solidFill>
                  <a:prstClr val="black"/>
                </a:solidFill>
                <a:effectLst/>
                <a:uLnTx/>
                <a:uFillTx/>
                <a:latin typeface="Calibri"/>
                <a:ea typeface="+mn-ea"/>
                <a:cs typeface="Calibri"/>
              </a:rPr>
              <a:t> </a:t>
            </a:r>
            <a:r>
              <a:rPr kumimoji="0" sz="1800" b="0" i="0" u="none" strike="noStrike" kern="1200" cap="none" spc="-5" normalizeH="0" baseline="0" noProof="0" dirty="0">
                <a:ln>
                  <a:noFill/>
                </a:ln>
                <a:solidFill>
                  <a:prstClr val="black"/>
                </a:solidFill>
                <a:effectLst/>
                <a:uLnTx/>
                <a:uFillTx/>
                <a:latin typeface="Calibri"/>
                <a:ea typeface="+mn-ea"/>
                <a:cs typeface="Calibri"/>
              </a:rPr>
              <a:t>management </a:t>
            </a:r>
            <a:r>
              <a:rPr kumimoji="0" sz="1800" b="0" i="0" u="none" strike="noStrike" kern="1200" cap="none" spc="-395" normalizeH="0" baseline="0" noProof="0" dirty="0">
                <a:ln>
                  <a:noFill/>
                </a:ln>
                <a:solidFill>
                  <a:prstClr val="black"/>
                </a:solidFill>
                <a:effectLst/>
                <a:uLnTx/>
                <a:uFillTx/>
                <a:latin typeface="Calibri"/>
                <a:ea typeface="+mn-ea"/>
                <a:cs typeface="Calibri"/>
              </a:rPr>
              <a:t> </a:t>
            </a:r>
            <a:r>
              <a:rPr kumimoji="0" sz="1800" b="0" i="0" u="none" strike="noStrike" kern="1200" cap="none" spc="-15" normalizeH="0" baseline="0" noProof="0" dirty="0">
                <a:ln>
                  <a:noFill/>
                </a:ln>
                <a:solidFill>
                  <a:prstClr val="black"/>
                </a:solidFill>
                <a:effectLst/>
                <a:uLnTx/>
                <a:uFillTx/>
                <a:latin typeface="Calibri"/>
                <a:ea typeface="+mn-ea"/>
                <a:cs typeface="Calibri"/>
              </a:rPr>
              <a:t>targeting</a:t>
            </a:r>
            <a:r>
              <a:rPr kumimoji="0" sz="1800" b="0" i="0" u="none" strike="noStrike" kern="1200" cap="none" spc="20" normalizeH="0" baseline="0" noProof="0" dirty="0">
                <a:ln>
                  <a:noFill/>
                </a:ln>
                <a:solidFill>
                  <a:prstClr val="black"/>
                </a:solidFill>
                <a:effectLst/>
                <a:uLnTx/>
                <a:uFillTx/>
                <a:latin typeface="Calibri"/>
                <a:ea typeface="+mn-ea"/>
                <a:cs typeface="Calibri"/>
              </a:rPr>
              <a:t> </a:t>
            </a:r>
            <a:r>
              <a:rPr kumimoji="0" sz="1800" b="0" i="0" u="none" strike="noStrike" kern="1200" cap="none" spc="-10" normalizeH="0" baseline="0" noProof="0" dirty="0">
                <a:ln>
                  <a:noFill/>
                </a:ln>
                <a:solidFill>
                  <a:prstClr val="black"/>
                </a:solidFill>
                <a:effectLst/>
                <a:uLnTx/>
                <a:uFillTx/>
                <a:latin typeface="Calibri"/>
                <a:ea typeface="+mn-ea"/>
                <a:cs typeface="Calibri"/>
              </a:rPr>
              <a:t>various</a:t>
            </a:r>
            <a:r>
              <a:rPr kumimoji="0" sz="1800" b="0" i="0" u="none" strike="noStrike" kern="1200" cap="none" spc="5" normalizeH="0" baseline="0" noProof="0" dirty="0">
                <a:ln>
                  <a:noFill/>
                </a:ln>
                <a:solidFill>
                  <a:prstClr val="black"/>
                </a:solidFill>
                <a:effectLst/>
                <a:uLnTx/>
                <a:uFillTx/>
                <a:latin typeface="Calibri"/>
                <a:ea typeface="+mn-ea"/>
                <a:cs typeface="Calibri"/>
              </a:rPr>
              <a:t> </a:t>
            </a:r>
            <a:r>
              <a:rPr kumimoji="0" sz="1800" b="0" i="0" u="none" strike="noStrike" kern="1200" cap="none" spc="-15" normalizeH="0" baseline="0" noProof="0" dirty="0">
                <a:ln>
                  <a:noFill/>
                </a:ln>
                <a:solidFill>
                  <a:prstClr val="black"/>
                </a:solidFill>
                <a:effectLst/>
                <a:uLnTx/>
                <a:uFillTx/>
                <a:latin typeface="Calibri"/>
                <a:ea typeface="+mn-ea"/>
                <a:cs typeface="Calibri"/>
              </a:rPr>
              <a:t>market</a:t>
            </a:r>
            <a:r>
              <a:rPr kumimoji="0" sz="1800" b="0" i="0" u="none" strike="noStrike" kern="1200" cap="none" spc="5" normalizeH="0" baseline="0" noProof="0" dirty="0">
                <a:ln>
                  <a:noFill/>
                </a:ln>
                <a:solidFill>
                  <a:prstClr val="black"/>
                </a:solidFill>
                <a:effectLst/>
                <a:uLnTx/>
                <a:uFillTx/>
                <a:latin typeface="Calibri"/>
                <a:ea typeface="+mn-ea"/>
                <a:cs typeface="Calibri"/>
              </a:rPr>
              <a:t> </a:t>
            </a:r>
            <a:r>
              <a:rPr kumimoji="0" sz="1800" b="0" i="0" u="none" strike="noStrike" kern="1200" cap="none" spc="-5" normalizeH="0" baseline="0" noProof="0" dirty="0">
                <a:ln>
                  <a:noFill/>
                </a:ln>
                <a:solidFill>
                  <a:prstClr val="black"/>
                </a:solidFill>
                <a:effectLst/>
                <a:uLnTx/>
                <a:uFillTx/>
                <a:latin typeface="Calibri"/>
                <a:ea typeface="+mn-ea"/>
                <a:cs typeface="Calibri"/>
              </a:rPr>
              <a:t>segments</a:t>
            </a:r>
            <a:r>
              <a:rPr kumimoji="0" sz="1800" b="0" i="0" u="none" strike="noStrike" kern="1200" cap="none" spc="-15" normalizeH="0" baseline="0" noProof="0" dirty="0">
                <a:ln>
                  <a:noFill/>
                </a:ln>
                <a:solidFill>
                  <a:prstClr val="black"/>
                </a:solidFill>
                <a:effectLst/>
                <a:uLnTx/>
                <a:uFillTx/>
                <a:latin typeface="Calibri"/>
                <a:ea typeface="+mn-ea"/>
                <a:cs typeface="Calibri"/>
              </a:rPr>
              <a:t> </a:t>
            </a:r>
            <a:r>
              <a:rPr kumimoji="0" sz="1800" b="0" i="0" u="none" strike="noStrike" kern="1200" cap="none" spc="-10" normalizeH="0" baseline="0" noProof="0" dirty="0">
                <a:ln>
                  <a:noFill/>
                </a:ln>
                <a:solidFill>
                  <a:prstClr val="black"/>
                </a:solidFill>
                <a:effectLst/>
                <a:uLnTx/>
                <a:uFillTx/>
                <a:latin typeface="Calibri"/>
                <a:ea typeface="+mn-ea"/>
                <a:cs typeface="Calibri"/>
              </a:rPr>
              <a:t>(Defense</a:t>
            </a:r>
            <a:r>
              <a:rPr kumimoji="0" sz="1800" b="0" i="0" u="none" strike="noStrike" kern="1200" cap="none" spc="20" normalizeH="0" baseline="0" noProof="0" dirty="0">
                <a:ln>
                  <a:noFill/>
                </a:ln>
                <a:solidFill>
                  <a:prstClr val="black"/>
                </a:solidFill>
                <a:effectLst/>
                <a:uLnTx/>
                <a:uFillTx/>
                <a:latin typeface="Calibri"/>
                <a:ea typeface="+mn-ea"/>
                <a:cs typeface="Calibri"/>
              </a:rPr>
              <a:t> </a:t>
            </a:r>
            <a:r>
              <a:rPr kumimoji="0" sz="1800" b="0" i="0" u="none" strike="noStrike" kern="1200" cap="none" spc="0" normalizeH="0" baseline="0" noProof="0" dirty="0">
                <a:ln>
                  <a:noFill/>
                </a:ln>
                <a:solidFill>
                  <a:prstClr val="black"/>
                </a:solidFill>
                <a:effectLst/>
                <a:uLnTx/>
                <a:uFillTx/>
                <a:latin typeface="Calibri"/>
                <a:ea typeface="+mn-ea"/>
                <a:cs typeface="Calibri"/>
              </a:rPr>
              <a:t>&amp;</a:t>
            </a:r>
            <a:r>
              <a:rPr kumimoji="0" sz="1800" b="0" i="0" u="none" strike="noStrike" kern="1200" cap="none" spc="10" normalizeH="0" baseline="0" noProof="0" dirty="0">
                <a:ln>
                  <a:noFill/>
                </a:ln>
                <a:solidFill>
                  <a:prstClr val="black"/>
                </a:solidFill>
                <a:effectLst/>
                <a:uLnTx/>
                <a:uFillTx/>
                <a:latin typeface="Calibri"/>
                <a:ea typeface="+mn-ea"/>
                <a:cs typeface="Calibri"/>
              </a:rPr>
              <a:t> </a:t>
            </a:r>
            <a:r>
              <a:rPr kumimoji="0" sz="1800" b="0" i="0" u="none" strike="noStrike" kern="1200" cap="none" spc="-5" normalizeH="0" baseline="0" noProof="0" dirty="0">
                <a:ln>
                  <a:noFill/>
                </a:ln>
                <a:solidFill>
                  <a:prstClr val="black"/>
                </a:solidFill>
                <a:effectLst/>
                <a:uLnTx/>
                <a:uFillTx/>
                <a:latin typeface="Calibri"/>
                <a:ea typeface="+mn-ea"/>
                <a:cs typeface="Calibri"/>
              </a:rPr>
              <a:t>Aerospace, Industrial</a:t>
            </a:r>
            <a:r>
              <a:rPr kumimoji="0" sz="1800" b="0" i="0" u="none" strike="noStrike" kern="1200" cap="none" spc="15" normalizeH="0" baseline="0" noProof="0" dirty="0">
                <a:ln>
                  <a:noFill/>
                </a:ln>
                <a:solidFill>
                  <a:prstClr val="black"/>
                </a:solidFill>
                <a:effectLst/>
                <a:uLnTx/>
                <a:uFillTx/>
                <a:latin typeface="Calibri"/>
                <a:ea typeface="+mn-ea"/>
                <a:cs typeface="Calibri"/>
              </a:rPr>
              <a:t> </a:t>
            </a:r>
            <a:r>
              <a:rPr kumimoji="0" sz="1800" b="0" i="0" u="none" strike="noStrike" kern="1200" cap="none" spc="0" normalizeH="0" baseline="0" noProof="0" dirty="0">
                <a:ln>
                  <a:noFill/>
                </a:ln>
                <a:solidFill>
                  <a:prstClr val="black"/>
                </a:solidFill>
                <a:effectLst/>
                <a:uLnTx/>
                <a:uFillTx/>
                <a:latin typeface="Calibri"/>
                <a:ea typeface="+mn-ea"/>
                <a:cs typeface="Calibri"/>
              </a:rPr>
              <a:t>&amp; </a:t>
            </a:r>
            <a:r>
              <a:rPr kumimoji="0" sz="1800" b="0" i="0" u="none" strike="noStrike" kern="1200" cap="none" spc="-10" normalizeH="0" baseline="0" noProof="0" dirty="0">
                <a:ln>
                  <a:noFill/>
                </a:ln>
                <a:solidFill>
                  <a:prstClr val="black"/>
                </a:solidFill>
                <a:effectLst/>
                <a:uLnTx/>
                <a:uFillTx/>
                <a:latin typeface="Calibri"/>
                <a:ea typeface="+mn-ea"/>
                <a:cs typeface="Calibri"/>
              </a:rPr>
              <a:t>Commercial,</a:t>
            </a:r>
            <a:r>
              <a:rPr kumimoji="0" sz="1800" b="0" i="0" u="none" strike="noStrike" kern="1200" cap="none" spc="15" normalizeH="0" baseline="0" noProof="0" dirty="0">
                <a:ln>
                  <a:noFill/>
                </a:ln>
                <a:solidFill>
                  <a:prstClr val="black"/>
                </a:solidFill>
                <a:effectLst/>
                <a:uLnTx/>
                <a:uFillTx/>
                <a:latin typeface="Calibri"/>
                <a:ea typeface="+mn-ea"/>
                <a:cs typeface="Calibri"/>
              </a:rPr>
              <a:t> </a:t>
            </a:r>
            <a:r>
              <a:rPr kumimoji="0" sz="1800" b="0" i="0" u="none" strike="noStrike" kern="1200" cap="none" spc="-15" normalizeH="0" baseline="0" noProof="0" dirty="0">
                <a:ln>
                  <a:noFill/>
                </a:ln>
                <a:solidFill>
                  <a:prstClr val="black"/>
                </a:solidFill>
                <a:effectLst/>
                <a:uLnTx/>
                <a:uFillTx/>
                <a:latin typeface="Calibri"/>
                <a:ea typeface="+mn-ea"/>
                <a:cs typeface="Calibri"/>
              </a:rPr>
              <a:t>Telecommunications, </a:t>
            </a:r>
            <a:r>
              <a:rPr kumimoji="0" sz="1800" b="0" i="0" u="none" strike="noStrike" kern="1200" cap="none" spc="-10" normalizeH="0" baseline="0" noProof="0" dirty="0">
                <a:ln>
                  <a:noFill/>
                </a:ln>
                <a:solidFill>
                  <a:prstClr val="black"/>
                </a:solidFill>
                <a:effectLst/>
                <a:uLnTx/>
                <a:uFillTx/>
                <a:latin typeface="Calibri"/>
                <a:ea typeface="+mn-ea"/>
                <a:cs typeface="Calibri"/>
              </a:rPr>
              <a:t> </a:t>
            </a:r>
            <a:r>
              <a:rPr kumimoji="0" sz="1800" b="0" i="0" u="none" strike="noStrike" kern="1200" cap="none" spc="-5" normalizeH="0" baseline="0" noProof="0" dirty="0">
                <a:ln>
                  <a:noFill/>
                </a:ln>
                <a:solidFill>
                  <a:prstClr val="black"/>
                </a:solidFill>
                <a:effectLst/>
                <a:uLnTx/>
                <a:uFillTx/>
                <a:latin typeface="Calibri"/>
                <a:ea typeface="+mn-ea"/>
                <a:cs typeface="Calibri"/>
              </a:rPr>
              <a:t>Automation</a:t>
            </a:r>
            <a:r>
              <a:rPr kumimoji="0" sz="1800" b="0" i="0" u="none" strike="noStrike" kern="1200" cap="none" spc="-10" normalizeH="0" baseline="0" noProof="0" dirty="0">
                <a:ln>
                  <a:noFill/>
                </a:ln>
                <a:solidFill>
                  <a:prstClr val="black"/>
                </a:solidFill>
                <a:effectLst/>
                <a:uLnTx/>
                <a:uFillTx/>
                <a:latin typeface="Calibri"/>
                <a:ea typeface="+mn-ea"/>
                <a:cs typeface="Calibri"/>
              </a:rPr>
              <a:t> </a:t>
            </a:r>
            <a:r>
              <a:rPr kumimoji="0" sz="1800" b="0" i="0" u="none" strike="noStrike" kern="1200" cap="none" spc="0" normalizeH="0" baseline="0" noProof="0" dirty="0">
                <a:ln>
                  <a:noFill/>
                </a:ln>
                <a:solidFill>
                  <a:prstClr val="black"/>
                </a:solidFill>
                <a:effectLst/>
                <a:uLnTx/>
                <a:uFillTx/>
                <a:latin typeface="Calibri"/>
                <a:ea typeface="+mn-ea"/>
                <a:cs typeface="Calibri"/>
              </a:rPr>
              <a:t>&amp;</a:t>
            </a:r>
            <a:r>
              <a:rPr kumimoji="0" sz="1800" b="0" i="0" u="none" strike="noStrike" kern="1200" cap="none" spc="-5" normalizeH="0" baseline="0" noProof="0" dirty="0">
                <a:ln>
                  <a:noFill/>
                </a:ln>
                <a:solidFill>
                  <a:prstClr val="black"/>
                </a:solidFill>
                <a:effectLst/>
                <a:uLnTx/>
                <a:uFillTx/>
                <a:latin typeface="Calibri"/>
                <a:ea typeface="+mn-ea"/>
                <a:cs typeface="Calibri"/>
              </a:rPr>
              <a:t> </a:t>
            </a:r>
            <a:r>
              <a:rPr kumimoji="0" sz="1800" b="0" i="0" u="none" strike="noStrike" kern="1200" cap="none" spc="-30" normalizeH="0" baseline="0" noProof="0" dirty="0">
                <a:ln>
                  <a:noFill/>
                </a:ln>
                <a:solidFill>
                  <a:prstClr val="black"/>
                </a:solidFill>
                <a:effectLst/>
                <a:uLnTx/>
                <a:uFillTx/>
                <a:latin typeface="Calibri"/>
                <a:ea typeface="+mn-ea"/>
                <a:cs typeface="Calibri"/>
              </a:rPr>
              <a:t>Textile)</a:t>
            </a:r>
            <a:endParaRPr kumimoji="0" sz="1800" b="0" i="0" u="none" strike="noStrike" kern="1200" cap="none" spc="0" normalizeH="0" baseline="0" noProof="0">
              <a:ln>
                <a:noFill/>
              </a:ln>
              <a:solidFill>
                <a:prstClr val="black"/>
              </a:solidFill>
              <a:effectLst/>
              <a:uLnTx/>
              <a:uFillTx/>
              <a:latin typeface="Calibri"/>
              <a:ea typeface="+mn-ea"/>
              <a:cs typeface="Calibri"/>
            </a:endParaRPr>
          </a:p>
          <a:p>
            <a:pPr marL="0" marR="0" lvl="0" indent="0" algn="l" defTabSz="914400" rtl="0" eaLnBrk="1" fontAlgn="auto" latinLnBrk="0" hangingPunct="1">
              <a:lnSpc>
                <a:spcPct val="100000"/>
              </a:lnSpc>
              <a:spcBef>
                <a:spcPts val="20"/>
              </a:spcBef>
              <a:spcAft>
                <a:spcPts val="0"/>
              </a:spcAft>
              <a:buClrTx/>
              <a:buSzTx/>
              <a:buFontTx/>
              <a:buNone/>
              <a:tabLst/>
              <a:defRPr/>
            </a:pPr>
            <a:endParaRPr kumimoji="0" sz="1750" b="0" i="0" u="none" strike="noStrike" kern="1200" cap="none" spc="0" normalizeH="0" baseline="0" noProof="0">
              <a:ln>
                <a:noFill/>
              </a:ln>
              <a:solidFill>
                <a:prstClr val="black"/>
              </a:solidFill>
              <a:effectLst/>
              <a:uLnTx/>
              <a:uFillTx/>
              <a:latin typeface="Calibri"/>
              <a:ea typeface="+mn-ea"/>
              <a:cs typeface="Calibri"/>
            </a:endParaRPr>
          </a:p>
          <a:p>
            <a:pPr marL="12700" marR="0" lvl="0" indent="0" algn="l" defTabSz="914400" rtl="0" eaLnBrk="1" fontAlgn="auto" latinLnBrk="0" hangingPunct="1">
              <a:lnSpc>
                <a:spcPct val="100000"/>
              </a:lnSpc>
              <a:spcBef>
                <a:spcPts val="5"/>
              </a:spcBef>
              <a:spcAft>
                <a:spcPts val="0"/>
              </a:spcAft>
              <a:buClrTx/>
              <a:buSzTx/>
              <a:buFontTx/>
              <a:buNone/>
              <a:tabLst/>
              <a:defRPr/>
            </a:pPr>
            <a:r>
              <a:rPr kumimoji="0" sz="1800" b="0" i="0" u="none" strike="noStrike" kern="1200" cap="none" spc="-35" normalizeH="0" baseline="0" noProof="0" dirty="0">
                <a:ln>
                  <a:noFill/>
                </a:ln>
                <a:solidFill>
                  <a:prstClr val="black"/>
                </a:solidFill>
                <a:effectLst/>
                <a:uLnTx/>
                <a:uFillTx/>
                <a:latin typeface="Calibri"/>
                <a:ea typeface="+mn-ea"/>
                <a:cs typeface="Calibri"/>
              </a:rPr>
              <a:t>We</a:t>
            </a:r>
            <a:r>
              <a:rPr kumimoji="0" sz="1800" b="0" i="0" u="none" strike="noStrike" kern="1200" cap="none" spc="-10" normalizeH="0" baseline="0" noProof="0" dirty="0">
                <a:ln>
                  <a:noFill/>
                </a:ln>
                <a:solidFill>
                  <a:prstClr val="black"/>
                </a:solidFill>
                <a:effectLst/>
                <a:uLnTx/>
                <a:uFillTx/>
                <a:latin typeface="Calibri"/>
                <a:ea typeface="+mn-ea"/>
                <a:cs typeface="Calibri"/>
              </a:rPr>
              <a:t> provide</a:t>
            </a:r>
            <a:r>
              <a:rPr kumimoji="0" sz="1800" b="0" i="0" u="none" strike="noStrike" kern="1200" cap="none" spc="10" normalizeH="0" baseline="0" noProof="0" dirty="0">
                <a:ln>
                  <a:noFill/>
                </a:ln>
                <a:solidFill>
                  <a:prstClr val="black"/>
                </a:solidFill>
                <a:effectLst/>
                <a:uLnTx/>
                <a:uFillTx/>
                <a:latin typeface="Calibri"/>
                <a:ea typeface="+mn-ea"/>
                <a:cs typeface="Calibri"/>
              </a:rPr>
              <a:t> </a:t>
            </a:r>
            <a:r>
              <a:rPr kumimoji="0" sz="1800" b="0" i="0" u="none" strike="noStrike" kern="1200" cap="none" spc="0" normalizeH="0" baseline="0" noProof="0" dirty="0">
                <a:ln>
                  <a:noFill/>
                </a:ln>
                <a:solidFill>
                  <a:prstClr val="black"/>
                </a:solidFill>
                <a:effectLst/>
                <a:uLnTx/>
                <a:uFillTx/>
                <a:latin typeface="Calibri"/>
                <a:ea typeface="+mn-ea"/>
                <a:cs typeface="Calibri"/>
              </a:rPr>
              <a:t>the</a:t>
            </a:r>
            <a:r>
              <a:rPr kumimoji="0" sz="1800" b="0" i="0" u="none" strike="noStrike" kern="1200" cap="none" spc="5" normalizeH="0" baseline="0" noProof="0" dirty="0">
                <a:ln>
                  <a:noFill/>
                </a:ln>
                <a:solidFill>
                  <a:prstClr val="black"/>
                </a:solidFill>
                <a:effectLst/>
                <a:uLnTx/>
                <a:uFillTx/>
                <a:latin typeface="Calibri"/>
                <a:ea typeface="+mn-ea"/>
                <a:cs typeface="Calibri"/>
              </a:rPr>
              <a:t> </a:t>
            </a:r>
            <a:r>
              <a:rPr kumimoji="0" sz="1800" b="0" i="0" u="none" strike="noStrike" kern="1200" cap="none" spc="-10" normalizeH="0" baseline="0" noProof="0" dirty="0">
                <a:ln>
                  <a:noFill/>
                </a:ln>
                <a:solidFill>
                  <a:prstClr val="black"/>
                </a:solidFill>
                <a:effectLst/>
                <a:uLnTx/>
                <a:uFillTx/>
                <a:latin typeface="Calibri"/>
                <a:ea typeface="+mn-ea"/>
                <a:cs typeface="Calibri"/>
              </a:rPr>
              <a:t>following</a:t>
            </a:r>
            <a:r>
              <a:rPr kumimoji="0" sz="1800" b="0" i="0" u="none" strike="noStrike" kern="1200" cap="none" spc="15" normalizeH="0" baseline="0" noProof="0" dirty="0">
                <a:ln>
                  <a:noFill/>
                </a:ln>
                <a:solidFill>
                  <a:prstClr val="black"/>
                </a:solidFill>
                <a:effectLst/>
                <a:uLnTx/>
                <a:uFillTx/>
                <a:latin typeface="Calibri"/>
                <a:ea typeface="+mn-ea"/>
                <a:cs typeface="Calibri"/>
              </a:rPr>
              <a:t> </a:t>
            </a:r>
            <a:r>
              <a:rPr kumimoji="0" sz="1800" b="0" i="0" u="none" strike="noStrike" kern="1200" cap="none" spc="-5" normalizeH="0" baseline="0" noProof="0" dirty="0">
                <a:ln>
                  <a:noFill/>
                </a:ln>
                <a:solidFill>
                  <a:prstClr val="black"/>
                </a:solidFill>
                <a:effectLst/>
                <a:uLnTx/>
                <a:uFillTx/>
                <a:latin typeface="Calibri"/>
                <a:ea typeface="+mn-ea"/>
                <a:cs typeface="Calibri"/>
              </a:rPr>
              <a:t>services</a:t>
            </a:r>
            <a:endParaRPr kumimoji="0" sz="1800" b="0" i="0" u="none" strike="noStrike" kern="1200" cap="none" spc="0" normalizeH="0" baseline="0" noProof="0">
              <a:ln>
                <a:noFill/>
              </a:ln>
              <a:solidFill>
                <a:prstClr val="black"/>
              </a:solidFill>
              <a:effectLst/>
              <a:uLnTx/>
              <a:uFillTx/>
              <a:latin typeface="Calibri"/>
              <a:ea typeface="+mn-ea"/>
              <a:cs typeface="Calibri"/>
            </a:endParaRPr>
          </a:p>
          <a:p>
            <a:pPr marL="299085" marR="0" lvl="0" indent="-287020" algn="l" defTabSz="914400" rtl="0" eaLnBrk="1" fontAlgn="auto" latinLnBrk="0" hangingPunct="1">
              <a:lnSpc>
                <a:spcPct val="100000"/>
              </a:lnSpc>
              <a:spcBef>
                <a:spcPts val="0"/>
              </a:spcBef>
              <a:spcAft>
                <a:spcPts val="0"/>
              </a:spcAft>
              <a:buClrTx/>
              <a:buSzTx/>
              <a:buFont typeface="Arial MT"/>
              <a:buChar char="•"/>
              <a:tabLst>
                <a:tab pos="299085" algn="l"/>
                <a:tab pos="299720" algn="l"/>
              </a:tabLst>
              <a:defRPr/>
            </a:pPr>
            <a:r>
              <a:rPr kumimoji="0" sz="1800" b="1" i="0" u="none" strike="noStrike" kern="1200" cap="none" spc="-5" normalizeH="0" baseline="0" noProof="0" dirty="0">
                <a:ln>
                  <a:noFill/>
                </a:ln>
                <a:solidFill>
                  <a:prstClr val="black"/>
                </a:solidFill>
                <a:effectLst/>
                <a:uLnTx/>
                <a:uFillTx/>
                <a:latin typeface="Calibri"/>
                <a:ea typeface="+mn-ea"/>
                <a:cs typeface="Calibri"/>
              </a:rPr>
              <a:t>PCB Assembly</a:t>
            </a:r>
            <a:r>
              <a:rPr kumimoji="0" sz="1800" b="1" i="0" u="none" strike="noStrike" kern="1200" cap="none" spc="-40" normalizeH="0" baseline="0" noProof="0" dirty="0">
                <a:ln>
                  <a:noFill/>
                </a:ln>
                <a:solidFill>
                  <a:prstClr val="black"/>
                </a:solidFill>
                <a:effectLst/>
                <a:uLnTx/>
                <a:uFillTx/>
                <a:latin typeface="Calibri"/>
                <a:ea typeface="+mn-ea"/>
                <a:cs typeface="Calibri"/>
              </a:rPr>
              <a:t> </a:t>
            </a:r>
            <a:r>
              <a:rPr kumimoji="0" sz="1800" b="1" i="0" u="none" strike="noStrike" kern="1200" cap="none" spc="-10" normalizeH="0" baseline="0" noProof="0" dirty="0">
                <a:ln>
                  <a:noFill/>
                </a:ln>
                <a:solidFill>
                  <a:prstClr val="black"/>
                </a:solidFill>
                <a:effectLst/>
                <a:uLnTx/>
                <a:uFillTx/>
                <a:latin typeface="Calibri"/>
                <a:ea typeface="+mn-ea"/>
                <a:cs typeface="Calibri"/>
              </a:rPr>
              <a:t>For</a:t>
            </a:r>
            <a:r>
              <a:rPr kumimoji="0" sz="1800" b="1" i="0" u="none" strike="noStrike" kern="1200" cap="none" spc="0" normalizeH="0" baseline="0" noProof="0" dirty="0">
                <a:ln>
                  <a:noFill/>
                </a:ln>
                <a:solidFill>
                  <a:prstClr val="black"/>
                </a:solidFill>
                <a:effectLst/>
                <a:uLnTx/>
                <a:uFillTx/>
                <a:latin typeface="Calibri"/>
                <a:ea typeface="+mn-ea"/>
                <a:cs typeface="Calibri"/>
              </a:rPr>
              <a:t> </a:t>
            </a:r>
            <a:r>
              <a:rPr kumimoji="0" sz="1800" b="1" i="0" u="none" strike="noStrike" kern="1200" cap="none" spc="-25" normalizeH="0" baseline="0" noProof="0" dirty="0">
                <a:ln>
                  <a:noFill/>
                </a:ln>
                <a:solidFill>
                  <a:prstClr val="black"/>
                </a:solidFill>
                <a:effectLst/>
                <a:uLnTx/>
                <a:uFillTx/>
                <a:latin typeface="Calibri"/>
                <a:ea typeface="+mn-ea"/>
                <a:cs typeface="Calibri"/>
              </a:rPr>
              <a:t>Turnkey</a:t>
            </a:r>
            <a:r>
              <a:rPr kumimoji="0" sz="1800" b="1" i="0" u="none" strike="noStrike" kern="1200" cap="none" spc="-30" normalizeH="0" baseline="0" noProof="0" dirty="0">
                <a:ln>
                  <a:noFill/>
                </a:ln>
                <a:solidFill>
                  <a:prstClr val="black"/>
                </a:solidFill>
                <a:effectLst/>
                <a:uLnTx/>
                <a:uFillTx/>
                <a:latin typeface="Calibri"/>
                <a:ea typeface="+mn-ea"/>
                <a:cs typeface="Calibri"/>
              </a:rPr>
              <a:t> </a:t>
            </a:r>
            <a:r>
              <a:rPr kumimoji="0" sz="1800" b="1" i="0" u="none" strike="noStrike" kern="1200" cap="none" spc="0" normalizeH="0" baseline="0" noProof="0" dirty="0">
                <a:ln>
                  <a:noFill/>
                </a:ln>
                <a:solidFill>
                  <a:prstClr val="black"/>
                </a:solidFill>
                <a:effectLst/>
                <a:uLnTx/>
                <a:uFillTx/>
                <a:latin typeface="Calibri"/>
                <a:ea typeface="+mn-ea"/>
                <a:cs typeface="Calibri"/>
              </a:rPr>
              <a:t>,</a:t>
            </a:r>
            <a:r>
              <a:rPr kumimoji="0" sz="1800" b="1" i="0" u="none" strike="noStrike" kern="1200" cap="none" spc="-5" normalizeH="0" baseline="0" noProof="0" dirty="0">
                <a:ln>
                  <a:noFill/>
                </a:ln>
                <a:solidFill>
                  <a:prstClr val="black"/>
                </a:solidFill>
                <a:effectLst/>
                <a:uLnTx/>
                <a:uFillTx/>
                <a:latin typeface="Calibri"/>
                <a:ea typeface="+mn-ea"/>
                <a:cs typeface="Calibri"/>
              </a:rPr>
              <a:t> </a:t>
            </a:r>
            <a:r>
              <a:rPr kumimoji="0" sz="1800" b="1" i="0" u="none" strike="noStrike" kern="1200" cap="none" spc="0" normalizeH="0" baseline="0" noProof="0" dirty="0">
                <a:ln>
                  <a:noFill/>
                </a:ln>
                <a:solidFill>
                  <a:prstClr val="black"/>
                </a:solidFill>
                <a:effectLst/>
                <a:uLnTx/>
                <a:uFillTx/>
                <a:latin typeface="Calibri"/>
                <a:ea typeface="+mn-ea"/>
                <a:cs typeface="Calibri"/>
              </a:rPr>
              <a:t>Job</a:t>
            </a:r>
            <a:r>
              <a:rPr kumimoji="0" sz="1800" b="1" i="0" u="none" strike="noStrike" kern="1200" cap="none" spc="-25" normalizeH="0" baseline="0" noProof="0" dirty="0">
                <a:ln>
                  <a:noFill/>
                </a:ln>
                <a:solidFill>
                  <a:prstClr val="black"/>
                </a:solidFill>
                <a:effectLst/>
                <a:uLnTx/>
                <a:uFillTx/>
                <a:latin typeface="Calibri"/>
                <a:ea typeface="+mn-ea"/>
                <a:cs typeface="Calibri"/>
              </a:rPr>
              <a:t> </a:t>
            </a:r>
            <a:r>
              <a:rPr kumimoji="0" sz="1800" b="1" i="0" u="none" strike="noStrike" kern="1200" cap="none" spc="-20" normalizeH="0" baseline="0" noProof="0" dirty="0">
                <a:ln>
                  <a:noFill/>
                </a:ln>
                <a:solidFill>
                  <a:prstClr val="black"/>
                </a:solidFill>
                <a:effectLst/>
                <a:uLnTx/>
                <a:uFillTx/>
                <a:latin typeface="Calibri"/>
                <a:ea typeface="+mn-ea"/>
                <a:cs typeface="Calibri"/>
              </a:rPr>
              <a:t>Work</a:t>
            </a:r>
            <a:endParaRPr kumimoji="0" sz="1800" b="0" i="0" u="none" strike="noStrike" kern="1200" cap="none" spc="0" normalizeH="0" baseline="0" noProof="0">
              <a:ln>
                <a:noFill/>
              </a:ln>
              <a:solidFill>
                <a:prstClr val="black"/>
              </a:solidFill>
              <a:effectLst/>
              <a:uLnTx/>
              <a:uFillTx/>
              <a:latin typeface="Calibri"/>
              <a:ea typeface="+mn-ea"/>
              <a:cs typeface="Calibri"/>
            </a:endParaRPr>
          </a:p>
          <a:p>
            <a:pPr marL="299085" marR="0" lvl="0" indent="-287020" algn="l" defTabSz="914400" rtl="0" eaLnBrk="1" fontAlgn="auto" latinLnBrk="0" hangingPunct="1">
              <a:lnSpc>
                <a:spcPct val="100000"/>
              </a:lnSpc>
              <a:spcBef>
                <a:spcPts val="0"/>
              </a:spcBef>
              <a:spcAft>
                <a:spcPts val="0"/>
              </a:spcAft>
              <a:buClrTx/>
              <a:buSzTx/>
              <a:buFont typeface="Arial MT"/>
              <a:buChar char="•"/>
              <a:tabLst>
                <a:tab pos="299085" algn="l"/>
                <a:tab pos="299720" algn="l"/>
              </a:tabLst>
              <a:defRPr/>
            </a:pPr>
            <a:r>
              <a:rPr kumimoji="0" sz="1800" b="1" i="0" u="none" strike="noStrike" kern="1200" cap="none" spc="-15" normalizeH="0" baseline="0" noProof="0" dirty="0">
                <a:ln>
                  <a:noFill/>
                </a:ln>
                <a:solidFill>
                  <a:prstClr val="black"/>
                </a:solidFill>
                <a:effectLst/>
                <a:uLnTx/>
                <a:uFillTx/>
                <a:latin typeface="Calibri"/>
                <a:ea typeface="+mn-ea"/>
                <a:cs typeface="Calibri"/>
              </a:rPr>
              <a:t>Box</a:t>
            </a:r>
            <a:r>
              <a:rPr kumimoji="0" sz="1800" b="1" i="0" u="none" strike="noStrike" kern="1200" cap="none" spc="-30" normalizeH="0" baseline="0" noProof="0" dirty="0">
                <a:ln>
                  <a:noFill/>
                </a:ln>
                <a:solidFill>
                  <a:prstClr val="black"/>
                </a:solidFill>
                <a:effectLst/>
                <a:uLnTx/>
                <a:uFillTx/>
                <a:latin typeface="Calibri"/>
                <a:ea typeface="+mn-ea"/>
                <a:cs typeface="Calibri"/>
              </a:rPr>
              <a:t> </a:t>
            </a:r>
            <a:r>
              <a:rPr kumimoji="0" sz="1800" b="1" i="0" u="none" strike="noStrike" kern="1200" cap="none" spc="0" normalizeH="0" baseline="0" noProof="0" dirty="0">
                <a:ln>
                  <a:noFill/>
                </a:ln>
                <a:solidFill>
                  <a:prstClr val="black"/>
                </a:solidFill>
                <a:effectLst/>
                <a:uLnTx/>
                <a:uFillTx/>
                <a:latin typeface="Calibri"/>
                <a:ea typeface="+mn-ea"/>
                <a:cs typeface="Calibri"/>
              </a:rPr>
              <a:t>Building</a:t>
            </a:r>
            <a:r>
              <a:rPr kumimoji="0" sz="1800" b="1" i="0" u="none" strike="noStrike" kern="1200" cap="none" spc="-60" normalizeH="0" baseline="0" noProof="0" dirty="0">
                <a:ln>
                  <a:noFill/>
                </a:ln>
                <a:solidFill>
                  <a:prstClr val="black"/>
                </a:solidFill>
                <a:effectLst/>
                <a:uLnTx/>
                <a:uFillTx/>
                <a:latin typeface="Calibri"/>
                <a:ea typeface="+mn-ea"/>
                <a:cs typeface="Calibri"/>
              </a:rPr>
              <a:t> </a:t>
            </a:r>
            <a:r>
              <a:rPr kumimoji="0" sz="1800" b="1" i="0" u="none" strike="noStrike" kern="1200" cap="none" spc="-15" normalizeH="0" baseline="0" noProof="0" dirty="0">
                <a:ln>
                  <a:noFill/>
                </a:ln>
                <a:solidFill>
                  <a:prstClr val="black"/>
                </a:solidFill>
                <a:effectLst/>
                <a:uLnTx/>
                <a:uFillTx/>
                <a:latin typeface="Calibri"/>
                <a:ea typeface="+mn-ea"/>
                <a:cs typeface="Calibri"/>
              </a:rPr>
              <a:t>Assembly.</a:t>
            </a:r>
            <a:endParaRPr kumimoji="0" sz="1800" b="0" i="0" u="none" strike="noStrike" kern="1200" cap="none" spc="0" normalizeH="0" baseline="0" noProof="0">
              <a:ln>
                <a:noFill/>
              </a:ln>
              <a:solidFill>
                <a:prstClr val="black"/>
              </a:solidFill>
              <a:effectLst/>
              <a:uLnTx/>
              <a:uFillTx/>
              <a:latin typeface="Calibri"/>
              <a:ea typeface="+mn-ea"/>
              <a:cs typeface="Calibri"/>
            </a:endParaRPr>
          </a:p>
          <a:p>
            <a:pPr marL="299085" marR="0" lvl="0" indent="-287020" algn="l" defTabSz="914400" rtl="0" eaLnBrk="1" fontAlgn="auto" latinLnBrk="0" hangingPunct="1">
              <a:lnSpc>
                <a:spcPct val="100000"/>
              </a:lnSpc>
              <a:spcBef>
                <a:spcPts val="0"/>
              </a:spcBef>
              <a:spcAft>
                <a:spcPts val="0"/>
              </a:spcAft>
              <a:buClrTx/>
              <a:buSzTx/>
              <a:buFont typeface="Arial MT"/>
              <a:buChar char="•"/>
              <a:tabLst>
                <a:tab pos="299085" algn="l"/>
                <a:tab pos="299720" algn="l"/>
              </a:tabLst>
              <a:defRPr/>
            </a:pPr>
            <a:r>
              <a:rPr kumimoji="0" sz="1800" b="1" i="0" u="none" strike="noStrike" kern="1200" cap="none" spc="-10" normalizeH="0" baseline="0" noProof="0" dirty="0">
                <a:ln>
                  <a:noFill/>
                </a:ln>
                <a:solidFill>
                  <a:prstClr val="black"/>
                </a:solidFill>
                <a:effectLst/>
                <a:uLnTx/>
                <a:uFillTx/>
                <a:latin typeface="Calibri"/>
                <a:ea typeface="+mn-ea"/>
                <a:cs typeface="Calibri"/>
              </a:rPr>
              <a:t>Customized</a:t>
            </a:r>
            <a:r>
              <a:rPr kumimoji="0" sz="1800" b="1" i="0" u="none" strike="noStrike" kern="1200" cap="none" spc="-50" normalizeH="0" baseline="0" noProof="0" dirty="0">
                <a:ln>
                  <a:noFill/>
                </a:ln>
                <a:solidFill>
                  <a:prstClr val="black"/>
                </a:solidFill>
                <a:effectLst/>
                <a:uLnTx/>
                <a:uFillTx/>
                <a:latin typeface="Calibri"/>
                <a:ea typeface="+mn-ea"/>
                <a:cs typeface="Calibri"/>
              </a:rPr>
              <a:t> </a:t>
            </a:r>
            <a:r>
              <a:rPr kumimoji="0" sz="1800" b="1" i="0" u="none" strike="noStrike" kern="1200" cap="none" spc="-10" normalizeH="0" baseline="0" noProof="0" dirty="0">
                <a:ln>
                  <a:noFill/>
                </a:ln>
                <a:solidFill>
                  <a:prstClr val="black"/>
                </a:solidFill>
                <a:effectLst/>
                <a:uLnTx/>
                <a:uFillTx/>
                <a:latin typeface="Calibri"/>
                <a:ea typeface="+mn-ea"/>
                <a:cs typeface="Calibri"/>
              </a:rPr>
              <a:t>Power</a:t>
            </a:r>
            <a:r>
              <a:rPr kumimoji="0" sz="1800" b="1" i="0" u="none" strike="noStrike" kern="1200" cap="none" spc="-25" normalizeH="0" baseline="0" noProof="0" dirty="0">
                <a:ln>
                  <a:noFill/>
                </a:ln>
                <a:solidFill>
                  <a:prstClr val="black"/>
                </a:solidFill>
                <a:effectLst/>
                <a:uLnTx/>
                <a:uFillTx/>
                <a:latin typeface="Calibri"/>
                <a:ea typeface="+mn-ea"/>
                <a:cs typeface="Calibri"/>
              </a:rPr>
              <a:t> </a:t>
            </a:r>
            <a:r>
              <a:rPr kumimoji="0" sz="1800" b="1" i="0" u="none" strike="noStrike" kern="1200" cap="none" spc="0" normalizeH="0" baseline="0" noProof="0" dirty="0">
                <a:ln>
                  <a:noFill/>
                </a:ln>
                <a:solidFill>
                  <a:prstClr val="black"/>
                </a:solidFill>
                <a:effectLst/>
                <a:uLnTx/>
                <a:uFillTx/>
                <a:latin typeface="Calibri"/>
                <a:ea typeface="+mn-ea"/>
                <a:cs typeface="Calibri"/>
              </a:rPr>
              <a:t>Supply</a:t>
            </a:r>
            <a:r>
              <a:rPr kumimoji="0" sz="1800" b="1" i="0" u="none" strike="noStrike" kern="1200" cap="none" spc="-35" normalizeH="0" baseline="0" noProof="0" dirty="0">
                <a:ln>
                  <a:noFill/>
                </a:ln>
                <a:solidFill>
                  <a:prstClr val="black"/>
                </a:solidFill>
                <a:effectLst/>
                <a:uLnTx/>
                <a:uFillTx/>
                <a:latin typeface="Calibri"/>
                <a:ea typeface="+mn-ea"/>
                <a:cs typeface="Calibri"/>
              </a:rPr>
              <a:t> </a:t>
            </a:r>
            <a:r>
              <a:rPr kumimoji="0" sz="1800" b="1" i="0" u="none" strike="noStrike" kern="1200" cap="none" spc="0" normalizeH="0" baseline="0" noProof="0" dirty="0">
                <a:ln>
                  <a:noFill/>
                </a:ln>
                <a:solidFill>
                  <a:prstClr val="black"/>
                </a:solidFill>
                <a:effectLst/>
                <a:uLnTx/>
                <a:uFillTx/>
                <a:latin typeface="Calibri"/>
                <a:ea typeface="+mn-ea"/>
                <a:cs typeface="Calibri"/>
              </a:rPr>
              <a:t>Design</a:t>
            </a:r>
            <a:r>
              <a:rPr kumimoji="0" sz="1800" b="1" i="0" u="none" strike="noStrike" kern="1200" cap="none" spc="-35" normalizeH="0" baseline="0" noProof="0" dirty="0">
                <a:ln>
                  <a:noFill/>
                </a:ln>
                <a:solidFill>
                  <a:prstClr val="black"/>
                </a:solidFill>
                <a:effectLst/>
                <a:uLnTx/>
                <a:uFillTx/>
                <a:latin typeface="Calibri"/>
                <a:ea typeface="+mn-ea"/>
                <a:cs typeface="Calibri"/>
              </a:rPr>
              <a:t> </a:t>
            </a:r>
            <a:r>
              <a:rPr kumimoji="0" sz="1800" b="1" i="0" u="none" strike="noStrike" kern="1200" cap="none" spc="0" normalizeH="0" baseline="0" noProof="0" dirty="0">
                <a:ln>
                  <a:noFill/>
                </a:ln>
                <a:solidFill>
                  <a:prstClr val="black"/>
                </a:solidFill>
                <a:effectLst/>
                <a:uLnTx/>
                <a:uFillTx/>
                <a:latin typeface="Calibri"/>
                <a:ea typeface="+mn-ea"/>
                <a:cs typeface="Calibri"/>
              </a:rPr>
              <a:t>&amp; </a:t>
            </a:r>
            <a:r>
              <a:rPr kumimoji="0" sz="1800" b="1" i="0" u="none" strike="noStrike" kern="1200" cap="none" spc="-5" normalizeH="0" baseline="0" noProof="0" dirty="0">
                <a:ln>
                  <a:noFill/>
                </a:ln>
                <a:solidFill>
                  <a:prstClr val="black"/>
                </a:solidFill>
                <a:effectLst/>
                <a:uLnTx/>
                <a:uFillTx/>
                <a:latin typeface="Calibri"/>
                <a:ea typeface="+mn-ea"/>
                <a:cs typeface="Calibri"/>
              </a:rPr>
              <a:t>Manufacturing.</a:t>
            </a:r>
            <a:endParaRPr kumimoji="0" sz="1800" b="0" i="0" u="none" strike="noStrike" kern="1200" cap="none" spc="0" normalizeH="0" baseline="0" noProof="0">
              <a:ln>
                <a:noFill/>
              </a:ln>
              <a:solidFill>
                <a:prstClr val="black"/>
              </a:solidFill>
              <a:effectLst/>
              <a:uLnTx/>
              <a:uFillTx/>
              <a:latin typeface="Calibri"/>
              <a:ea typeface="+mn-ea"/>
              <a:cs typeface="Calibri"/>
            </a:endParaRPr>
          </a:p>
        </p:txBody>
      </p:sp>
      <p:grpSp>
        <p:nvGrpSpPr>
          <p:cNvPr id="3" name="object 3"/>
          <p:cNvGrpSpPr/>
          <p:nvPr/>
        </p:nvGrpSpPr>
        <p:grpSpPr>
          <a:xfrm>
            <a:off x="155338" y="311818"/>
            <a:ext cx="6591300" cy="767080"/>
            <a:chOff x="155338" y="311818"/>
            <a:chExt cx="6591300" cy="767080"/>
          </a:xfrm>
        </p:grpSpPr>
        <p:pic>
          <p:nvPicPr>
            <p:cNvPr id="4" name="object 4"/>
            <p:cNvPicPr/>
            <p:nvPr/>
          </p:nvPicPr>
          <p:blipFill>
            <a:blip r:embed="rId2" cstate="print"/>
            <a:stretch>
              <a:fillRect/>
            </a:stretch>
          </p:blipFill>
          <p:spPr>
            <a:xfrm>
              <a:off x="155338" y="311818"/>
              <a:ext cx="6590756" cy="767013"/>
            </a:xfrm>
            <a:prstGeom prst="rect">
              <a:avLst/>
            </a:prstGeom>
          </p:spPr>
        </p:pic>
        <p:sp>
          <p:nvSpPr>
            <p:cNvPr id="5" name="object 5"/>
            <p:cNvSpPr/>
            <p:nvPr/>
          </p:nvSpPr>
          <p:spPr>
            <a:xfrm>
              <a:off x="326136" y="426719"/>
              <a:ext cx="6261100" cy="548640"/>
            </a:xfrm>
            <a:custGeom>
              <a:avLst/>
              <a:gdLst/>
              <a:ahLst/>
              <a:cxnLst/>
              <a:rect l="l" t="t" r="r" b="b"/>
              <a:pathLst>
                <a:path w="6261100" h="548640">
                  <a:moveTo>
                    <a:pt x="5986272" y="0"/>
                  </a:moveTo>
                  <a:lnTo>
                    <a:pt x="274320" y="0"/>
                  </a:lnTo>
                  <a:lnTo>
                    <a:pt x="225011" y="4419"/>
                  </a:lnTo>
                  <a:lnTo>
                    <a:pt x="178602" y="17161"/>
                  </a:lnTo>
                  <a:lnTo>
                    <a:pt x="135867" y="37450"/>
                  </a:lnTo>
                  <a:lnTo>
                    <a:pt x="97580" y="64513"/>
                  </a:lnTo>
                  <a:lnTo>
                    <a:pt x="64518" y="97575"/>
                  </a:lnTo>
                  <a:lnTo>
                    <a:pt x="37453" y="135861"/>
                  </a:lnTo>
                  <a:lnTo>
                    <a:pt x="17162" y="178597"/>
                  </a:lnTo>
                  <a:lnTo>
                    <a:pt x="4419" y="225008"/>
                  </a:lnTo>
                  <a:lnTo>
                    <a:pt x="0" y="274319"/>
                  </a:lnTo>
                  <a:lnTo>
                    <a:pt x="4419" y="323631"/>
                  </a:lnTo>
                  <a:lnTo>
                    <a:pt x="17162" y="370042"/>
                  </a:lnTo>
                  <a:lnTo>
                    <a:pt x="37453" y="412778"/>
                  </a:lnTo>
                  <a:lnTo>
                    <a:pt x="64518" y="451064"/>
                  </a:lnTo>
                  <a:lnTo>
                    <a:pt x="97580" y="484126"/>
                  </a:lnTo>
                  <a:lnTo>
                    <a:pt x="135867" y="511189"/>
                  </a:lnTo>
                  <a:lnTo>
                    <a:pt x="178602" y="531478"/>
                  </a:lnTo>
                  <a:lnTo>
                    <a:pt x="225011" y="544220"/>
                  </a:lnTo>
                  <a:lnTo>
                    <a:pt x="274320" y="548639"/>
                  </a:lnTo>
                  <a:lnTo>
                    <a:pt x="5986272" y="548639"/>
                  </a:lnTo>
                  <a:lnTo>
                    <a:pt x="6035583" y="544220"/>
                  </a:lnTo>
                  <a:lnTo>
                    <a:pt x="6081994" y="531478"/>
                  </a:lnTo>
                  <a:lnTo>
                    <a:pt x="6124730" y="511189"/>
                  </a:lnTo>
                  <a:lnTo>
                    <a:pt x="6163016" y="484126"/>
                  </a:lnTo>
                  <a:lnTo>
                    <a:pt x="6196078" y="451064"/>
                  </a:lnTo>
                  <a:lnTo>
                    <a:pt x="6223141" y="412778"/>
                  </a:lnTo>
                  <a:lnTo>
                    <a:pt x="6243430" y="370042"/>
                  </a:lnTo>
                  <a:lnTo>
                    <a:pt x="6256172" y="323631"/>
                  </a:lnTo>
                  <a:lnTo>
                    <a:pt x="6260592" y="274319"/>
                  </a:lnTo>
                  <a:lnTo>
                    <a:pt x="6256172" y="225008"/>
                  </a:lnTo>
                  <a:lnTo>
                    <a:pt x="6243430" y="178597"/>
                  </a:lnTo>
                  <a:lnTo>
                    <a:pt x="6223141" y="135861"/>
                  </a:lnTo>
                  <a:lnTo>
                    <a:pt x="6196078" y="97575"/>
                  </a:lnTo>
                  <a:lnTo>
                    <a:pt x="6163016" y="64513"/>
                  </a:lnTo>
                  <a:lnTo>
                    <a:pt x="6124730" y="37450"/>
                  </a:lnTo>
                  <a:lnTo>
                    <a:pt x="6081994" y="17161"/>
                  </a:lnTo>
                  <a:lnTo>
                    <a:pt x="6035583" y="4419"/>
                  </a:lnTo>
                  <a:lnTo>
                    <a:pt x="5986272" y="0"/>
                  </a:lnTo>
                  <a:close/>
                </a:path>
              </a:pathLst>
            </a:custGeom>
            <a:solidFill>
              <a:srgbClr val="00AFE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6" name="object 6"/>
          <p:cNvSpPr txBox="1">
            <a:spLocks noGrp="1"/>
          </p:cNvSpPr>
          <p:nvPr>
            <p:ph type="title"/>
          </p:nvPr>
        </p:nvSpPr>
        <p:spPr>
          <a:xfrm>
            <a:off x="719429" y="442087"/>
            <a:ext cx="5469890" cy="513715"/>
          </a:xfrm>
          <a:prstGeom prst="rect">
            <a:avLst/>
          </a:prstGeom>
        </p:spPr>
        <p:txBody>
          <a:bodyPr vert="horz" wrap="square" lIns="0" tIns="13335" rIns="0" bIns="0" rtlCol="0">
            <a:spAutoFit/>
          </a:bodyPr>
          <a:lstStyle/>
          <a:p>
            <a:pPr marL="12700">
              <a:lnSpc>
                <a:spcPct val="100000"/>
              </a:lnSpc>
              <a:spcBef>
                <a:spcPts val="105"/>
              </a:spcBef>
            </a:pPr>
            <a:r>
              <a:rPr sz="3200" spc="-10" dirty="0">
                <a:solidFill>
                  <a:srgbClr val="FFFFFF"/>
                </a:solidFill>
                <a:latin typeface="Calibri"/>
                <a:cs typeface="Calibri"/>
              </a:rPr>
              <a:t>Electronic</a:t>
            </a:r>
            <a:r>
              <a:rPr sz="3200" spc="-15" dirty="0">
                <a:solidFill>
                  <a:srgbClr val="FFFFFF"/>
                </a:solidFill>
                <a:latin typeface="Calibri"/>
                <a:cs typeface="Calibri"/>
              </a:rPr>
              <a:t> </a:t>
            </a:r>
            <a:r>
              <a:rPr sz="3200" spc="-10" dirty="0">
                <a:solidFill>
                  <a:srgbClr val="FFFFFF"/>
                </a:solidFill>
                <a:latin typeface="Calibri"/>
                <a:cs typeface="Calibri"/>
              </a:rPr>
              <a:t>Manufacturing</a:t>
            </a:r>
            <a:r>
              <a:rPr sz="3200" spc="30" dirty="0">
                <a:solidFill>
                  <a:srgbClr val="FFFFFF"/>
                </a:solidFill>
                <a:latin typeface="Calibri"/>
                <a:cs typeface="Calibri"/>
              </a:rPr>
              <a:t> </a:t>
            </a:r>
            <a:r>
              <a:rPr sz="3200" dirty="0">
                <a:solidFill>
                  <a:srgbClr val="FFFFFF"/>
                </a:solidFill>
                <a:latin typeface="Calibri"/>
                <a:cs typeface="Calibri"/>
              </a:rPr>
              <a:t>Service</a:t>
            </a:r>
            <a:endParaRPr sz="3200">
              <a:latin typeface="Calibri"/>
              <a:cs typeface="Calibri"/>
            </a:endParaRPr>
          </a:p>
        </p:txBody>
      </p:sp>
      <p:sp>
        <p:nvSpPr>
          <p:cNvPr id="7" name="object 7"/>
          <p:cNvSpPr/>
          <p:nvPr/>
        </p:nvSpPr>
        <p:spPr>
          <a:xfrm>
            <a:off x="10925556" y="6196584"/>
            <a:ext cx="360045" cy="365760"/>
          </a:xfrm>
          <a:custGeom>
            <a:avLst/>
            <a:gdLst/>
            <a:ahLst/>
            <a:cxnLst/>
            <a:rect l="l" t="t" r="r" b="b"/>
            <a:pathLst>
              <a:path w="360045" h="365759">
                <a:moveTo>
                  <a:pt x="179832" y="0"/>
                </a:moveTo>
                <a:lnTo>
                  <a:pt x="132027" y="6532"/>
                </a:lnTo>
                <a:lnTo>
                  <a:pt x="89069" y="24968"/>
                </a:lnTo>
                <a:lnTo>
                  <a:pt x="52673" y="53563"/>
                </a:lnTo>
                <a:lnTo>
                  <a:pt x="24553" y="90576"/>
                </a:lnTo>
                <a:lnTo>
                  <a:pt x="6424" y="134262"/>
                </a:lnTo>
                <a:lnTo>
                  <a:pt x="0" y="182879"/>
                </a:lnTo>
                <a:lnTo>
                  <a:pt x="6424" y="231497"/>
                </a:lnTo>
                <a:lnTo>
                  <a:pt x="24553" y="275183"/>
                </a:lnTo>
                <a:lnTo>
                  <a:pt x="52673" y="312196"/>
                </a:lnTo>
                <a:lnTo>
                  <a:pt x="89069" y="340791"/>
                </a:lnTo>
                <a:lnTo>
                  <a:pt x="132027" y="359227"/>
                </a:lnTo>
                <a:lnTo>
                  <a:pt x="179832" y="365759"/>
                </a:lnTo>
                <a:lnTo>
                  <a:pt x="227636" y="359227"/>
                </a:lnTo>
                <a:lnTo>
                  <a:pt x="270594" y="340791"/>
                </a:lnTo>
                <a:lnTo>
                  <a:pt x="306990" y="312196"/>
                </a:lnTo>
                <a:lnTo>
                  <a:pt x="335110" y="275183"/>
                </a:lnTo>
                <a:lnTo>
                  <a:pt x="353239" y="231497"/>
                </a:lnTo>
                <a:lnTo>
                  <a:pt x="359664" y="182879"/>
                </a:lnTo>
                <a:lnTo>
                  <a:pt x="353239" y="134262"/>
                </a:lnTo>
                <a:lnTo>
                  <a:pt x="335110" y="90576"/>
                </a:lnTo>
                <a:lnTo>
                  <a:pt x="306990" y="53563"/>
                </a:lnTo>
                <a:lnTo>
                  <a:pt x="270594" y="24968"/>
                </a:lnTo>
                <a:lnTo>
                  <a:pt x="227636" y="6532"/>
                </a:lnTo>
                <a:lnTo>
                  <a:pt x="179832" y="0"/>
                </a:lnTo>
                <a:close/>
              </a:path>
            </a:pathLst>
          </a:custGeom>
          <a:solidFill>
            <a:srgbClr val="00AFE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object 8"/>
          <p:cNvSpPr txBox="1">
            <a:spLocks noGrp="1"/>
          </p:cNvSpPr>
          <p:nvPr>
            <p:ph type="sldNum" sz="quarter" idx="7"/>
          </p:nvPr>
        </p:nvSpPr>
        <p:spPr>
          <a:prstGeom prst="rect">
            <a:avLst/>
          </a:prstGeom>
        </p:spPr>
        <p:txBody>
          <a:bodyPr vert="horz" wrap="square" lIns="0" tIns="4445" rIns="0" bIns="0" rtlCol="0">
            <a:spAutoFit/>
          </a:bodyPr>
          <a:lstStyle/>
          <a:p>
            <a:pPr marL="38100" marR="0" lvl="0" indent="0" algn="l" defTabSz="914400" rtl="0" eaLnBrk="1" fontAlgn="auto" latinLnBrk="0" hangingPunct="1">
              <a:lnSpc>
                <a:spcPct val="100000"/>
              </a:lnSpc>
              <a:spcBef>
                <a:spcPts val="35"/>
              </a:spcBef>
              <a:spcAft>
                <a:spcPts val="0"/>
              </a:spcAft>
              <a:buClrTx/>
              <a:buSzTx/>
              <a:buFontTx/>
              <a:buNone/>
              <a:tabLst/>
              <a:defRPr/>
            </a:pPr>
            <a:fld id="{81D60167-4931-47E6-BA6A-407CBD079E47}" type="slidenum">
              <a:rPr kumimoji="0" sz="900" b="0" i="0" u="none" strike="noStrike" kern="1200" cap="none" spc="-25" normalizeH="0" baseline="0" noProof="0" dirty="0">
                <a:ln>
                  <a:noFill/>
                </a:ln>
                <a:solidFill>
                  <a:prstClr val="white"/>
                </a:solidFill>
                <a:effectLst/>
                <a:uLnTx/>
                <a:uFillTx/>
                <a:latin typeface="Trebuchet MS"/>
                <a:ea typeface="+mn-ea"/>
              </a:rPr>
              <a:pPr marL="38100" marR="0" lvl="0" indent="0" algn="l" defTabSz="914400" rtl="0" eaLnBrk="1" fontAlgn="auto" latinLnBrk="0" hangingPunct="1">
                <a:lnSpc>
                  <a:spcPct val="100000"/>
                </a:lnSpc>
                <a:spcBef>
                  <a:spcPts val="35"/>
                </a:spcBef>
                <a:spcAft>
                  <a:spcPts val="0"/>
                </a:spcAft>
                <a:buClrTx/>
                <a:buSzTx/>
                <a:buFontTx/>
                <a:buNone/>
                <a:tabLst/>
                <a:defRPr/>
              </a:pPr>
              <a:t>10</a:t>
            </a:fld>
            <a:endParaRPr kumimoji="0" sz="900" b="0" i="0" u="none" strike="noStrike" kern="1200" cap="none" spc="-25" normalizeH="0" baseline="0" noProof="0" dirty="0">
              <a:ln>
                <a:noFill/>
              </a:ln>
              <a:solidFill>
                <a:prstClr val="white"/>
              </a:solidFill>
              <a:effectLst/>
              <a:uLnTx/>
              <a:uFillTx/>
              <a:latin typeface="Trebuchet MS"/>
              <a:ea typeface="+mn-ea"/>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26345" y="155149"/>
            <a:ext cx="4398010" cy="955675"/>
            <a:chOff x="126345" y="155149"/>
            <a:chExt cx="4398010" cy="955675"/>
          </a:xfrm>
        </p:grpSpPr>
        <p:pic>
          <p:nvPicPr>
            <p:cNvPr id="3" name="object 3"/>
            <p:cNvPicPr/>
            <p:nvPr/>
          </p:nvPicPr>
          <p:blipFill>
            <a:blip r:embed="rId2" cstate="print"/>
            <a:stretch>
              <a:fillRect/>
            </a:stretch>
          </p:blipFill>
          <p:spPr>
            <a:xfrm>
              <a:off x="126345" y="155149"/>
              <a:ext cx="4397795" cy="955191"/>
            </a:xfrm>
            <a:prstGeom prst="rect">
              <a:avLst/>
            </a:prstGeom>
          </p:spPr>
        </p:pic>
        <p:sp>
          <p:nvSpPr>
            <p:cNvPr id="4" name="object 4"/>
            <p:cNvSpPr/>
            <p:nvPr/>
          </p:nvSpPr>
          <p:spPr>
            <a:xfrm>
              <a:off x="275844" y="271271"/>
              <a:ext cx="4110354" cy="734695"/>
            </a:xfrm>
            <a:custGeom>
              <a:avLst/>
              <a:gdLst/>
              <a:ahLst/>
              <a:cxnLst/>
              <a:rect l="l" t="t" r="r" b="b"/>
              <a:pathLst>
                <a:path w="4110354" h="734694">
                  <a:moveTo>
                    <a:pt x="3742944" y="0"/>
                  </a:moveTo>
                  <a:lnTo>
                    <a:pt x="367284" y="0"/>
                  </a:lnTo>
                  <a:lnTo>
                    <a:pt x="321212" y="2862"/>
                  </a:lnTo>
                  <a:lnTo>
                    <a:pt x="276849" y="11218"/>
                  </a:lnTo>
                  <a:lnTo>
                    <a:pt x="234537" y="24725"/>
                  </a:lnTo>
                  <a:lnTo>
                    <a:pt x="194622" y="43038"/>
                  </a:lnTo>
                  <a:lnTo>
                    <a:pt x="157447" y="65812"/>
                  </a:lnTo>
                  <a:lnTo>
                    <a:pt x="123356" y="92703"/>
                  </a:lnTo>
                  <a:lnTo>
                    <a:pt x="92694" y="123366"/>
                  </a:lnTo>
                  <a:lnTo>
                    <a:pt x="65805" y="157458"/>
                  </a:lnTo>
                  <a:lnTo>
                    <a:pt x="43033" y="194633"/>
                  </a:lnTo>
                  <a:lnTo>
                    <a:pt x="24722" y="234548"/>
                  </a:lnTo>
                  <a:lnTo>
                    <a:pt x="11217" y="276857"/>
                  </a:lnTo>
                  <a:lnTo>
                    <a:pt x="2861" y="321217"/>
                  </a:lnTo>
                  <a:lnTo>
                    <a:pt x="0" y="367283"/>
                  </a:lnTo>
                  <a:lnTo>
                    <a:pt x="2861" y="413350"/>
                  </a:lnTo>
                  <a:lnTo>
                    <a:pt x="11217" y="457710"/>
                  </a:lnTo>
                  <a:lnTo>
                    <a:pt x="24722" y="500019"/>
                  </a:lnTo>
                  <a:lnTo>
                    <a:pt x="43033" y="539934"/>
                  </a:lnTo>
                  <a:lnTo>
                    <a:pt x="65805" y="577109"/>
                  </a:lnTo>
                  <a:lnTo>
                    <a:pt x="92694" y="611201"/>
                  </a:lnTo>
                  <a:lnTo>
                    <a:pt x="123356" y="641864"/>
                  </a:lnTo>
                  <a:lnTo>
                    <a:pt x="157447" y="668755"/>
                  </a:lnTo>
                  <a:lnTo>
                    <a:pt x="194622" y="691529"/>
                  </a:lnTo>
                  <a:lnTo>
                    <a:pt x="234537" y="709842"/>
                  </a:lnTo>
                  <a:lnTo>
                    <a:pt x="276849" y="723349"/>
                  </a:lnTo>
                  <a:lnTo>
                    <a:pt x="321212" y="731705"/>
                  </a:lnTo>
                  <a:lnTo>
                    <a:pt x="367284" y="734567"/>
                  </a:lnTo>
                  <a:lnTo>
                    <a:pt x="3742944" y="734567"/>
                  </a:lnTo>
                  <a:lnTo>
                    <a:pt x="3789010" y="731705"/>
                  </a:lnTo>
                  <a:lnTo>
                    <a:pt x="3833370" y="723349"/>
                  </a:lnTo>
                  <a:lnTo>
                    <a:pt x="3875679" y="709842"/>
                  </a:lnTo>
                  <a:lnTo>
                    <a:pt x="3915594" y="691529"/>
                  </a:lnTo>
                  <a:lnTo>
                    <a:pt x="3952769" y="668755"/>
                  </a:lnTo>
                  <a:lnTo>
                    <a:pt x="3986861" y="641864"/>
                  </a:lnTo>
                  <a:lnTo>
                    <a:pt x="4017524" y="611201"/>
                  </a:lnTo>
                  <a:lnTo>
                    <a:pt x="4044415" y="577109"/>
                  </a:lnTo>
                  <a:lnTo>
                    <a:pt x="4067189" y="539934"/>
                  </a:lnTo>
                  <a:lnTo>
                    <a:pt x="4085502" y="500019"/>
                  </a:lnTo>
                  <a:lnTo>
                    <a:pt x="4099009" y="457710"/>
                  </a:lnTo>
                  <a:lnTo>
                    <a:pt x="4107365" y="413350"/>
                  </a:lnTo>
                  <a:lnTo>
                    <a:pt x="4110228" y="367283"/>
                  </a:lnTo>
                  <a:lnTo>
                    <a:pt x="4107365" y="321217"/>
                  </a:lnTo>
                  <a:lnTo>
                    <a:pt x="4099009" y="276857"/>
                  </a:lnTo>
                  <a:lnTo>
                    <a:pt x="4085502" y="234548"/>
                  </a:lnTo>
                  <a:lnTo>
                    <a:pt x="4067189" y="194633"/>
                  </a:lnTo>
                  <a:lnTo>
                    <a:pt x="4044415" y="157458"/>
                  </a:lnTo>
                  <a:lnTo>
                    <a:pt x="4017524" y="123366"/>
                  </a:lnTo>
                  <a:lnTo>
                    <a:pt x="3986861" y="92703"/>
                  </a:lnTo>
                  <a:lnTo>
                    <a:pt x="3952769" y="65812"/>
                  </a:lnTo>
                  <a:lnTo>
                    <a:pt x="3915594" y="43038"/>
                  </a:lnTo>
                  <a:lnTo>
                    <a:pt x="3875679" y="24725"/>
                  </a:lnTo>
                  <a:lnTo>
                    <a:pt x="3833370" y="11218"/>
                  </a:lnTo>
                  <a:lnTo>
                    <a:pt x="3789010" y="2862"/>
                  </a:lnTo>
                  <a:lnTo>
                    <a:pt x="3742944" y="0"/>
                  </a:lnTo>
                  <a:close/>
                </a:path>
              </a:pathLst>
            </a:custGeom>
            <a:solidFill>
              <a:srgbClr val="00AFE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5" name="object 5"/>
          <p:cNvSpPr txBox="1">
            <a:spLocks noGrp="1"/>
          </p:cNvSpPr>
          <p:nvPr>
            <p:ph type="title"/>
          </p:nvPr>
        </p:nvSpPr>
        <p:spPr>
          <a:xfrm>
            <a:off x="553923" y="379221"/>
            <a:ext cx="3319779" cy="513715"/>
          </a:xfrm>
          <a:prstGeom prst="rect">
            <a:avLst/>
          </a:prstGeom>
        </p:spPr>
        <p:txBody>
          <a:bodyPr vert="horz" wrap="square" lIns="0" tIns="13335" rIns="0" bIns="0" rtlCol="0">
            <a:spAutoFit/>
          </a:bodyPr>
          <a:lstStyle/>
          <a:p>
            <a:pPr marL="12700">
              <a:lnSpc>
                <a:spcPct val="100000"/>
              </a:lnSpc>
              <a:spcBef>
                <a:spcPts val="105"/>
              </a:spcBef>
            </a:pPr>
            <a:r>
              <a:rPr sz="3200" spc="-15" dirty="0">
                <a:solidFill>
                  <a:srgbClr val="FFFFFF"/>
                </a:solidFill>
                <a:latin typeface="Calibri"/>
                <a:cs typeface="Calibri"/>
              </a:rPr>
              <a:t>Equipment</a:t>
            </a:r>
            <a:r>
              <a:rPr sz="3200" spc="-10" dirty="0">
                <a:solidFill>
                  <a:srgbClr val="FFFFFF"/>
                </a:solidFill>
                <a:latin typeface="Calibri"/>
                <a:cs typeface="Calibri"/>
              </a:rPr>
              <a:t> Installed</a:t>
            </a:r>
            <a:endParaRPr sz="3200">
              <a:latin typeface="Calibri"/>
              <a:cs typeface="Calibri"/>
            </a:endParaRPr>
          </a:p>
        </p:txBody>
      </p:sp>
      <p:graphicFrame>
        <p:nvGraphicFramePr>
          <p:cNvPr id="6" name="object 6"/>
          <p:cNvGraphicFramePr>
            <a:graphicFrameLocks noGrp="1"/>
          </p:cNvGraphicFramePr>
          <p:nvPr/>
        </p:nvGraphicFramePr>
        <p:xfrm>
          <a:off x="2051050" y="2341752"/>
          <a:ext cx="8077200" cy="1381758"/>
        </p:xfrm>
        <a:graphic>
          <a:graphicData uri="http://schemas.openxmlformats.org/drawingml/2006/table">
            <a:tbl>
              <a:tblPr firstRow="1" bandRow="1">
                <a:tableStyleId>{2D5ABB26-0587-4C30-8999-92F81FD0307C}</a:tableStyleId>
              </a:tblPr>
              <a:tblGrid>
                <a:gridCol w="2438400">
                  <a:extLst>
                    <a:ext uri="{9D8B030D-6E8A-4147-A177-3AD203B41FA5}">
                      <a16:colId xmlns:a16="http://schemas.microsoft.com/office/drawing/2014/main" val="20000"/>
                    </a:ext>
                  </a:extLst>
                </a:gridCol>
                <a:gridCol w="1600200">
                  <a:extLst>
                    <a:ext uri="{9D8B030D-6E8A-4147-A177-3AD203B41FA5}">
                      <a16:colId xmlns:a16="http://schemas.microsoft.com/office/drawing/2014/main" val="20001"/>
                    </a:ext>
                  </a:extLst>
                </a:gridCol>
                <a:gridCol w="2019300">
                  <a:extLst>
                    <a:ext uri="{9D8B030D-6E8A-4147-A177-3AD203B41FA5}">
                      <a16:colId xmlns:a16="http://schemas.microsoft.com/office/drawing/2014/main" val="20002"/>
                    </a:ext>
                  </a:extLst>
                </a:gridCol>
                <a:gridCol w="2019300">
                  <a:extLst>
                    <a:ext uri="{9D8B030D-6E8A-4147-A177-3AD203B41FA5}">
                      <a16:colId xmlns:a16="http://schemas.microsoft.com/office/drawing/2014/main" val="20003"/>
                    </a:ext>
                  </a:extLst>
                </a:gridCol>
              </a:tblGrid>
              <a:tr h="640080">
                <a:tc>
                  <a:txBody>
                    <a:bodyPr/>
                    <a:lstStyle/>
                    <a:p>
                      <a:pPr algn="ctr">
                        <a:lnSpc>
                          <a:spcPct val="100000"/>
                        </a:lnSpc>
                        <a:spcBef>
                          <a:spcPts val="240"/>
                        </a:spcBef>
                      </a:pPr>
                      <a:r>
                        <a:rPr sz="1800" b="1" spc="-5" dirty="0">
                          <a:solidFill>
                            <a:srgbClr val="0D0D0D"/>
                          </a:solidFill>
                          <a:latin typeface="Calibri"/>
                          <a:cs typeface="Calibri"/>
                        </a:rPr>
                        <a:t>OUT</a:t>
                      </a:r>
                      <a:r>
                        <a:rPr sz="1800" b="1" spc="-20" dirty="0">
                          <a:solidFill>
                            <a:srgbClr val="0D0D0D"/>
                          </a:solidFill>
                          <a:latin typeface="Calibri"/>
                          <a:cs typeface="Calibri"/>
                        </a:rPr>
                        <a:t> </a:t>
                      </a:r>
                      <a:r>
                        <a:rPr sz="1800" b="1" spc="-5" dirty="0">
                          <a:solidFill>
                            <a:srgbClr val="0D0D0D"/>
                          </a:solidFill>
                          <a:latin typeface="Calibri"/>
                          <a:cs typeface="Calibri"/>
                        </a:rPr>
                        <a:t>PUT RANGE</a:t>
                      </a:r>
                      <a:r>
                        <a:rPr sz="1800" b="1" spc="-10" dirty="0">
                          <a:solidFill>
                            <a:srgbClr val="0D0D0D"/>
                          </a:solidFill>
                          <a:latin typeface="Calibri"/>
                          <a:cs typeface="Calibri"/>
                        </a:rPr>
                        <a:t> For</a:t>
                      </a:r>
                      <a:endParaRPr sz="1800">
                        <a:latin typeface="Calibri"/>
                        <a:cs typeface="Calibri"/>
                      </a:endParaRPr>
                    </a:p>
                    <a:p>
                      <a:pPr algn="ctr">
                        <a:lnSpc>
                          <a:spcPct val="100000"/>
                        </a:lnSpc>
                        <a:spcBef>
                          <a:spcPts val="5"/>
                        </a:spcBef>
                      </a:pPr>
                      <a:r>
                        <a:rPr sz="1800" b="1" dirty="0">
                          <a:solidFill>
                            <a:srgbClr val="0D0D0D"/>
                          </a:solidFill>
                          <a:latin typeface="Calibri"/>
                          <a:cs typeface="Calibri"/>
                        </a:rPr>
                        <a:t>SMD</a:t>
                      </a:r>
                      <a:r>
                        <a:rPr sz="1800" b="1" spc="-30" dirty="0">
                          <a:solidFill>
                            <a:srgbClr val="0D0D0D"/>
                          </a:solidFill>
                          <a:latin typeface="Calibri"/>
                          <a:cs typeface="Calibri"/>
                        </a:rPr>
                        <a:t> </a:t>
                      </a:r>
                      <a:r>
                        <a:rPr sz="1800" b="1" spc="-5" dirty="0">
                          <a:solidFill>
                            <a:srgbClr val="0D0D0D"/>
                          </a:solidFill>
                          <a:latin typeface="Calibri"/>
                          <a:cs typeface="Calibri"/>
                        </a:rPr>
                        <a:t>Lines</a:t>
                      </a:r>
                      <a:endParaRPr sz="1800">
                        <a:latin typeface="Calibri"/>
                        <a:cs typeface="Calibri"/>
                      </a:endParaRPr>
                    </a:p>
                  </a:txBody>
                  <a:tcPr marL="0" marR="0" marT="304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00AFEF"/>
                    </a:solidFill>
                  </a:tcPr>
                </a:tc>
                <a:tc>
                  <a:txBody>
                    <a:bodyPr/>
                    <a:lstStyle/>
                    <a:p>
                      <a:pPr algn="ctr">
                        <a:lnSpc>
                          <a:spcPct val="100000"/>
                        </a:lnSpc>
                        <a:spcBef>
                          <a:spcPts val="240"/>
                        </a:spcBef>
                      </a:pPr>
                      <a:r>
                        <a:rPr sz="1800" b="1" spc="-5" dirty="0">
                          <a:solidFill>
                            <a:srgbClr val="0D0D0D"/>
                          </a:solidFill>
                          <a:latin typeface="Calibri"/>
                          <a:cs typeface="Calibri"/>
                        </a:rPr>
                        <a:t>PRINTER</a:t>
                      </a:r>
                      <a:endParaRPr sz="1800">
                        <a:latin typeface="Calibri"/>
                        <a:cs typeface="Calibri"/>
                      </a:endParaRPr>
                    </a:p>
                  </a:txBody>
                  <a:tcPr marL="0" marR="0" marT="304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00AFEF"/>
                    </a:solidFill>
                  </a:tcPr>
                </a:tc>
                <a:tc>
                  <a:txBody>
                    <a:bodyPr/>
                    <a:lstStyle/>
                    <a:p>
                      <a:pPr marL="2540" algn="ctr">
                        <a:lnSpc>
                          <a:spcPct val="100000"/>
                        </a:lnSpc>
                        <a:spcBef>
                          <a:spcPts val="240"/>
                        </a:spcBef>
                      </a:pPr>
                      <a:r>
                        <a:rPr sz="1800" b="1" dirty="0">
                          <a:solidFill>
                            <a:srgbClr val="0D0D0D"/>
                          </a:solidFill>
                          <a:latin typeface="Calibri"/>
                          <a:cs typeface="Calibri"/>
                        </a:rPr>
                        <a:t>SMT</a:t>
                      </a:r>
                      <a:r>
                        <a:rPr sz="1800" b="1" spc="-45" dirty="0">
                          <a:solidFill>
                            <a:srgbClr val="0D0D0D"/>
                          </a:solidFill>
                          <a:latin typeface="Calibri"/>
                          <a:cs typeface="Calibri"/>
                        </a:rPr>
                        <a:t> </a:t>
                      </a:r>
                      <a:r>
                        <a:rPr sz="1800" b="1" spc="-10" dirty="0">
                          <a:solidFill>
                            <a:srgbClr val="0D0D0D"/>
                          </a:solidFill>
                          <a:latin typeface="Calibri"/>
                          <a:cs typeface="Calibri"/>
                        </a:rPr>
                        <a:t>PLACER</a:t>
                      </a:r>
                      <a:endParaRPr sz="1800">
                        <a:latin typeface="Calibri"/>
                        <a:cs typeface="Calibri"/>
                      </a:endParaRPr>
                    </a:p>
                  </a:txBody>
                  <a:tcPr marL="0" marR="0" marT="304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00AFEF"/>
                    </a:solidFill>
                  </a:tcPr>
                </a:tc>
                <a:tc>
                  <a:txBody>
                    <a:bodyPr/>
                    <a:lstStyle/>
                    <a:p>
                      <a:pPr marL="635" algn="ctr">
                        <a:lnSpc>
                          <a:spcPct val="100000"/>
                        </a:lnSpc>
                        <a:spcBef>
                          <a:spcPts val="240"/>
                        </a:spcBef>
                      </a:pPr>
                      <a:r>
                        <a:rPr sz="1800" b="1" spc="-15" dirty="0">
                          <a:solidFill>
                            <a:srgbClr val="0D0D0D"/>
                          </a:solidFill>
                          <a:latin typeface="Calibri"/>
                          <a:cs typeface="Calibri"/>
                        </a:rPr>
                        <a:t>REFLOW</a:t>
                      </a:r>
                      <a:endParaRPr sz="1800">
                        <a:latin typeface="Calibri"/>
                        <a:cs typeface="Calibri"/>
                      </a:endParaRPr>
                    </a:p>
                  </a:txBody>
                  <a:tcPr marL="0" marR="0" marT="304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00AFEF"/>
                    </a:solidFill>
                  </a:tcPr>
                </a:tc>
                <a:extLst>
                  <a:ext uri="{0D108BD9-81ED-4DB2-BD59-A6C34878D82A}">
                    <a16:rowId xmlns:a16="http://schemas.microsoft.com/office/drawing/2014/main" val="10000"/>
                  </a:ext>
                </a:extLst>
              </a:tr>
              <a:tr h="370839">
                <a:tc>
                  <a:txBody>
                    <a:bodyPr/>
                    <a:lstStyle/>
                    <a:p>
                      <a:pPr algn="ctr">
                        <a:lnSpc>
                          <a:spcPct val="100000"/>
                        </a:lnSpc>
                        <a:spcBef>
                          <a:spcPts val="244"/>
                        </a:spcBef>
                      </a:pPr>
                      <a:r>
                        <a:rPr sz="1800" spc="-5" dirty="0">
                          <a:latin typeface="Calibri"/>
                          <a:cs typeface="Calibri"/>
                        </a:rPr>
                        <a:t>High</a:t>
                      </a:r>
                      <a:r>
                        <a:rPr sz="1800" spc="-15" dirty="0">
                          <a:latin typeface="Calibri"/>
                          <a:cs typeface="Calibri"/>
                        </a:rPr>
                        <a:t> </a:t>
                      </a:r>
                      <a:r>
                        <a:rPr sz="1800" spc="-5" dirty="0">
                          <a:latin typeface="Calibri"/>
                          <a:cs typeface="Calibri"/>
                        </a:rPr>
                        <a:t>Output</a:t>
                      </a:r>
                      <a:r>
                        <a:rPr sz="1800" spc="-15" dirty="0">
                          <a:latin typeface="Calibri"/>
                          <a:cs typeface="Calibri"/>
                        </a:rPr>
                        <a:t> </a:t>
                      </a:r>
                      <a:r>
                        <a:rPr sz="1800" spc="-5" dirty="0">
                          <a:latin typeface="Calibri"/>
                          <a:cs typeface="Calibri"/>
                        </a:rPr>
                        <a:t>line</a:t>
                      </a:r>
                      <a:endParaRPr sz="1800">
                        <a:latin typeface="Calibri"/>
                        <a:cs typeface="Calibri"/>
                      </a:endParaRPr>
                    </a:p>
                  </a:txBody>
                  <a:tcPr marL="0" marR="0" marT="3111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00AFEF"/>
                    </a:solidFill>
                  </a:tcPr>
                </a:tc>
                <a:tc>
                  <a:txBody>
                    <a:bodyPr/>
                    <a:lstStyle/>
                    <a:p>
                      <a:pPr algn="ctr">
                        <a:lnSpc>
                          <a:spcPct val="100000"/>
                        </a:lnSpc>
                        <a:spcBef>
                          <a:spcPts val="244"/>
                        </a:spcBef>
                      </a:pPr>
                      <a:r>
                        <a:rPr sz="1800" dirty="0">
                          <a:latin typeface="Calibri"/>
                          <a:cs typeface="Calibri"/>
                        </a:rPr>
                        <a:t>I</a:t>
                      </a:r>
                      <a:r>
                        <a:rPr sz="1800" spc="-30" dirty="0">
                          <a:latin typeface="Calibri"/>
                          <a:cs typeface="Calibri"/>
                        </a:rPr>
                        <a:t> </a:t>
                      </a:r>
                      <a:r>
                        <a:rPr sz="1800" spc="-5" dirty="0">
                          <a:latin typeface="Calibri"/>
                          <a:cs typeface="Calibri"/>
                        </a:rPr>
                        <a:t>Print</a:t>
                      </a:r>
                      <a:r>
                        <a:rPr sz="1800" spc="-25" dirty="0">
                          <a:latin typeface="Calibri"/>
                          <a:cs typeface="Calibri"/>
                        </a:rPr>
                        <a:t> </a:t>
                      </a:r>
                      <a:r>
                        <a:rPr sz="1800" dirty="0">
                          <a:latin typeface="Calibri"/>
                          <a:cs typeface="Calibri"/>
                        </a:rPr>
                        <a:t>800M</a:t>
                      </a:r>
                      <a:endParaRPr sz="1800">
                        <a:latin typeface="Calibri"/>
                        <a:cs typeface="Calibri"/>
                      </a:endParaRPr>
                    </a:p>
                  </a:txBody>
                  <a:tcPr marL="0" marR="0" marT="3111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00AFEF"/>
                    </a:solidFill>
                  </a:tcPr>
                </a:tc>
                <a:tc>
                  <a:txBody>
                    <a:bodyPr/>
                    <a:lstStyle/>
                    <a:p>
                      <a:pPr algn="ctr">
                        <a:lnSpc>
                          <a:spcPct val="100000"/>
                        </a:lnSpc>
                        <a:spcBef>
                          <a:spcPts val="244"/>
                        </a:spcBef>
                      </a:pPr>
                      <a:r>
                        <a:rPr sz="1800" spc="-25" dirty="0">
                          <a:latin typeface="Calibri"/>
                          <a:cs typeface="Calibri"/>
                        </a:rPr>
                        <a:t>Yamaha</a:t>
                      </a:r>
                      <a:r>
                        <a:rPr sz="1800" spc="-30" dirty="0">
                          <a:latin typeface="Calibri"/>
                          <a:cs typeface="Calibri"/>
                        </a:rPr>
                        <a:t> </a:t>
                      </a:r>
                      <a:r>
                        <a:rPr sz="1800" spc="-10" dirty="0">
                          <a:latin typeface="Calibri"/>
                          <a:cs typeface="Calibri"/>
                        </a:rPr>
                        <a:t>YSM20</a:t>
                      </a:r>
                      <a:endParaRPr sz="1800">
                        <a:latin typeface="Calibri"/>
                        <a:cs typeface="Calibri"/>
                      </a:endParaRPr>
                    </a:p>
                  </a:txBody>
                  <a:tcPr marL="0" marR="0" marT="3111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00AFEF"/>
                    </a:solidFill>
                  </a:tcPr>
                </a:tc>
                <a:tc>
                  <a:txBody>
                    <a:bodyPr/>
                    <a:lstStyle/>
                    <a:p>
                      <a:pPr algn="ctr">
                        <a:lnSpc>
                          <a:spcPct val="100000"/>
                        </a:lnSpc>
                        <a:spcBef>
                          <a:spcPts val="244"/>
                        </a:spcBef>
                      </a:pPr>
                      <a:r>
                        <a:rPr sz="1800" spc="-5" dirty="0">
                          <a:latin typeface="Calibri"/>
                          <a:cs typeface="Calibri"/>
                        </a:rPr>
                        <a:t>Heller </a:t>
                      </a:r>
                      <a:r>
                        <a:rPr sz="1800" dirty="0">
                          <a:latin typeface="Calibri"/>
                          <a:cs typeface="Calibri"/>
                        </a:rPr>
                        <a:t>1707</a:t>
                      </a:r>
                      <a:r>
                        <a:rPr sz="1800" spc="-25" dirty="0">
                          <a:latin typeface="Calibri"/>
                          <a:cs typeface="Calibri"/>
                        </a:rPr>
                        <a:t> </a:t>
                      </a:r>
                      <a:r>
                        <a:rPr sz="1800" dirty="0">
                          <a:latin typeface="Calibri"/>
                          <a:cs typeface="Calibri"/>
                        </a:rPr>
                        <a:t>MKIII</a:t>
                      </a:r>
                      <a:endParaRPr sz="1800">
                        <a:latin typeface="Calibri"/>
                        <a:cs typeface="Calibri"/>
                      </a:endParaRPr>
                    </a:p>
                  </a:txBody>
                  <a:tcPr marL="0" marR="0" marT="3111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00AFEF"/>
                    </a:solidFill>
                  </a:tcPr>
                </a:tc>
                <a:extLst>
                  <a:ext uri="{0D108BD9-81ED-4DB2-BD59-A6C34878D82A}">
                    <a16:rowId xmlns:a16="http://schemas.microsoft.com/office/drawing/2014/main" val="10001"/>
                  </a:ext>
                </a:extLst>
              </a:tr>
              <a:tr h="370839">
                <a:tc>
                  <a:txBody>
                    <a:bodyPr/>
                    <a:lstStyle/>
                    <a:p>
                      <a:pPr algn="ctr">
                        <a:lnSpc>
                          <a:spcPct val="100000"/>
                        </a:lnSpc>
                        <a:spcBef>
                          <a:spcPts val="245"/>
                        </a:spcBef>
                      </a:pPr>
                      <a:r>
                        <a:rPr sz="1800" spc="-10" dirty="0">
                          <a:latin typeface="Calibri"/>
                          <a:cs typeface="Calibri"/>
                        </a:rPr>
                        <a:t>Low</a:t>
                      </a:r>
                      <a:r>
                        <a:rPr sz="1800" spc="5" dirty="0">
                          <a:latin typeface="Calibri"/>
                          <a:cs typeface="Calibri"/>
                        </a:rPr>
                        <a:t> </a:t>
                      </a:r>
                      <a:r>
                        <a:rPr sz="1800" dirty="0">
                          <a:latin typeface="Calibri"/>
                          <a:cs typeface="Calibri"/>
                        </a:rPr>
                        <a:t>&amp;</a:t>
                      </a:r>
                      <a:r>
                        <a:rPr sz="1800" spc="-20" dirty="0">
                          <a:latin typeface="Calibri"/>
                          <a:cs typeface="Calibri"/>
                        </a:rPr>
                        <a:t> </a:t>
                      </a:r>
                      <a:r>
                        <a:rPr sz="1800" spc="-5" dirty="0">
                          <a:latin typeface="Calibri"/>
                          <a:cs typeface="Calibri"/>
                        </a:rPr>
                        <a:t>Med</a:t>
                      </a:r>
                      <a:r>
                        <a:rPr sz="1800" dirty="0">
                          <a:latin typeface="Calibri"/>
                          <a:cs typeface="Calibri"/>
                        </a:rPr>
                        <a:t> </a:t>
                      </a:r>
                      <a:r>
                        <a:rPr sz="1800" spc="-5" dirty="0">
                          <a:latin typeface="Calibri"/>
                          <a:cs typeface="Calibri"/>
                        </a:rPr>
                        <a:t>output</a:t>
                      </a:r>
                      <a:r>
                        <a:rPr sz="1800" spc="-10" dirty="0">
                          <a:latin typeface="Calibri"/>
                          <a:cs typeface="Calibri"/>
                        </a:rPr>
                        <a:t> </a:t>
                      </a:r>
                      <a:r>
                        <a:rPr sz="1800" spc="-5" dirty="0">
                          <a:latin typeface="Calibri"/>
                          <a:cs typeface="Calibri"/>
                        </a:rPr>
                        <a:t>line</a:t>
                      </a:r>
                      <a:endParaRPr sz="1800">
                        <a:latin typeface="Calibri"/>
                        <a:cs typeface="Calibri"/>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00AFEF"/>
                    </a:solidFill>
                  </a:tcPr>
                </a:tc>
                <a:tc>
                  <a:txBody>
                    <a:bodyPr/>
                    <a:lstStyle/>
                    <a:p>
                      <a:pPr marL="635" algn="ctr">
                        <a:lnSpc>
                          <a:spcPct val="100000"/>
                        </a:lnSpc>
                        <a:spcBef>
                          <a:spcPts val="245"/>
                        </a:spcBef>
                      </a:pPr>
                      <a:r>
                        <a:rPr sz="1800" spc="-5" dirty="0">
                          <a:latin typeface="Calibri"/>
                          <a:cs typeface="Calibri"/>
                        </a:rPr>
                        <a:t>Dek248</a:t>
                      </a:r>
                      <a:endParaRPr sz="1800">
                        <a:latin typeface="Calibri"/>
                        <a:cs typeface="Calibri"/>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00AFEF"/>
                    </a:solidFill>
                  </a:tcPr>
                </a:tc>
                <a:tc>
                  <a:txBody>
                    <a:bodyPr/>
                    <a:lstStyle/>
                    <a:p>
                      <a:pPr marL="635" algn="ctr">
                        <a:lnSpc>
                          <a:spcPct val="100000"/>
                        </a:lnSpc>
                        <a:spcBef>
                          <a:spcPts val="245"/>
                        </a:spcBef>
                      </a:pPr>
                      <a:r>
                        <a:rPr sz="1800" dirty="0">
                          <a:latin typeface="Calibri"/>
                          <a:cs typeface="Calibri"/>
                        </a:rPr>
                        <a:t>Juki</a:t>
                      </a:r>
                      <a:r>
                        <a:rPr sz="1800" spc="-15" dirty="0">
                          <a:latin typeface="Calibri"/>
                          <a:cs typeface="Calibri"/>
                        </a:rPr>
                        <a:t> </a:t>
                      </a:r>
                      <a:r>
                        <a:rPr sz="1800" dirty="0">
                          <a:latin typeface="Calibri"/>
                          <a:cs typeface="Calibri"/>
                        </a:rPr>
                        <a:t>KE</a:t>
                      </a:r>
                      <a:r>
                        <a:rPr sz="1800" spc="-25" dirty="0">
                          <a:latin typeface="Calibri"/>
                          <a:cs typeface="Calibri"/>
                        </a:rPr>
                        <a:t> </a:t>
                      </a:r>
                      <a:r>
                        <a:rPr sz="1800" spc="-5" dirty="0">
                          <a:latin typeface="Calibri"/>
                          <a:cs typeface="Calibri"/>
                        </a:rPr>
                        <a:t>760+YS</a:t>
                      </a:r>
                      <a:r>
                        <a:rPr sz="1800" spc="-25" dirty="0">
                          <a:latin typeface="Calibri"/>
                          <a:cs typeface="Calibri"/>
                        </a:rPr>
                        <a:t> </a:t>
                      </a:r>
                      <a:r>
                        <a:rPr sz="1800" dirty="0">
                          <a:latin typeface="Calibri"/>
                          <a:cs typeface="Calibri"/>
                        </a:rPr>
                        <a:t>12F</a:t>
                      </a:r>
                      <a:endParaRPr sz="1800">
                        <a:latin typeface="Calibri"/>
                        <a:cs typeface="Calibri"/>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00AFEF"/>
                    </a:solidFill>
                  </a:tcPr>
                </a:tc>
                <a:tc>
                  <a:txBody>
                    <a:bodyPr/>
                    <a:lstStyle/>
                    <a:p>
                      <a:pPr algn="ctr">
                        <a:lnSpc>
                          <a:spcPct val="100000"/>
                        </a:lnSpc>
                        <a:spcBef>
                          <a:spcPts val="245"/>
                        </a:spcBef>
                      </a:pPr>
                      <a:r>
                        <a:rPr sz="1800" spc="-5" dirty="0">
                          <a:latin typeface="Calibri"/>
                          <a:cs typeface="Calibri"/>
                        </a:rPr>
                        <a:t>Heller</a:t>
                      </a:r>
                      <a:r>
                        <a:rPr sz="1800" spc="-10" dirty="0">
                          <a:latin typeface="Calibri"/>
                          <a:cs typeface="Calibri"/>
                        </a:rPr>
                        <a:t> </a:t>
                      </a:r>
                      <a:r>
                        <a:rPr sz="1800" dirty="0">
                          <a:latin typeface="Calibri"/>
                          <a:cs typeface="Calibri"/>
                        </a:rPr>
                        <a:t>1707</a:t>
                      </a:r>
                      <a:r>
                        <a:rPr sz="1800" spc="-25" dirty="0">
                          <a:latin typeface="Calibri"/>
                          <a:cs typeface="Calibri"/>
                        </a:rPr>
                        <a:t> </a:t>
                      </a:r>
                      <a:r>
                        <a:rPr sz="1800" dirty="0">
                          <a:latin typeface="Calibri"/>
                          <a:cs typeface="Calibri"/>
                        </a:rPr>
                        <a:t>MKIII</a:t>
                      </a:r>
                      <a:endParaRPr sz="1800">
                        <a:latin typeface="Calibri"/>
                        <a:cs typeface="Calibri"/>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00AFEF"/>
                    </a:solidFill>
                  </a:tcPr>
                </a:tc>
                <a:extLst>
                  <a:ext uri="{0D108BD9-81ED-4DB2-BD59-A6C34878D82A}">
                    <a16:rowId xmlns:a16="http://schemas.microsoft.com/office/drawing/2014/main" val="10002"/>
                  </a:ext>
                </a:extLst>
              </a:tr>
            </a:tbl>
          </a:graphicData>
        </a:graphic>
      </p:graphicFrame>
      <p:graphicFrame>
        <p:nvGraphicFramePr>
          <p:cNvPr id="7" name="object 7"/>
          <p:cNvGraphicFramePr>
            <a:graphicFrameLocks noGrp="1"/>
          </p:cNvGraphicFramePr>
          <p:nvPr/>
        </p:nvGraphicFramePr>
        <p:xfrm>
          <a:off x="3098292" y="4116323"/>
          <a:ext cx="5982970" cy="1280159"/>
        </p:xfrm>
        <a:graphic>
          <a:graphicData uri="http://schemas.openxmlformats.org/drawingml/2006/table">
            <a:tbl>
              <a:tblPr firstRow="1" bandRow="1">
                <a:tableStyleId>{2D5ABB26-0587-4C30-8999-92F81FD0307C}</a:tableStyleId>
              </a:tblPr>
              <a:tblGrid>
                <a:gridCol w="1334770">
                  <a:extLst>
                    <a:ext uri="{9D8B030D-6E8A-4147-A177-3AD203B41FA5}">
                      <a16:colId xmlns:a16="http://schemas.microsoft.com/office/drawing/2014/main" val="20000"/>
                    </a:ext>
                  </a:extLst>
                </a:gridCol>
                <a:gridCol w="4648200">
                  <a:extLst>
                    <a:ext uri="{9D8B030D-6E8A-4147-A177-3AD203B41FA5}">
                      <a16:colId xmlns:a16="http://schemas.microsoft.com/office/drawing/2014/main" val="20001"/>
                    </a:ext>
                  </a:extLst>
                </a:gridCol>
              </a:tblGrid>
              <a:tr h="640080">
                <a:tc>
                  <a:txBody>
                    <a:bodyPr/>
                    <a:lstStyle/>
                    <a:p>
                      <a:pPr marL="91440">
                        <a:lnSpc>
                          <a:spcPct val="100000"/>
                        </a:lnSpc>
                        <a:spcBef>
                          <a:spcPts val="245"/>
                        </a:spcBef>
                      </a:pPr>
                      <a:r>
                        <a:rPr sz="1800" spc="-10" dirty="0">
                          <a:solidFill>
                            <a:srgbClr val="0D0D0D"/>
                          </a:solidFill>
                          <a:latin typeface="Calibri"/>
                          <a:cs typeface="Calibri"/>
                        </a:rPr>
                        <a:t>1</a:t>
                      </a:r>
                      <a:r>
                        <a:rPr sz="1800" spc="-15" baseline="25462" dirty="0">
                          <a:solidFill>
                            <a:srgbClr val="0D0D0D"/>
                          </a:solidFill>
                          <a:latin typeface="Calibri"/>
                          <a:cs typeface="Calibri"/>
                        </a:rPr>
                        <a:t>st</a:t>
                      </a:r>
                      <a:r>
                        <a:rPr sz="1800" spc="179" baseline="25462" dirty="0">
                          <a:solidFill>
                            <a:srgbClr val="0D0D0D"/>
                          </a:solidFill>
                          <a:latin typeface="Calibri"/>
                          <a:cs typeface="Calibri"/>
                        </a:rPr>
                        <a:t> </a:t>
                      </a:r>
                      <a:r>
                        <a:rPr sz="1800" spc="-10" dirty="0">
                          <a:solidFill>
                            <a:srgbClr val="0D0D0D"/>
                          </a:solidFill>
                          <a:latin typeface="Calibri"/>
                          <a:cs typeface="Calibri"/>
                        </a:rPr>
                        <a:t>PTH</a:t>
                      </a:r>
                      <a:r>
                        <a:rPr sz="1800" spc="-5" dirty="0">
                          <a:solidFill>
                            <a:srgbClr val="0D0D0D"/>
                          </a:solidFill>
                          <a:latin typeface="Calibri"/>
                          <a:cs typeface="Calibri"/>
                        </a:rPr>
                        <a:t> </a:t>
                      </a:r>
                      <a:r>
                        <a:rPr sz="1800" spc="-10" dirty="0">
                          <a:solidFill>
                            <a:srgbClr val="0D0D0D"/>
                          </a:solidFill>
                          <a:latin typeface="Calibri"/>
                          <a:cs typeface="Calibri"/>
                        </a:rPr>
                        <a:t>Line</a:t>
                      </a:r>
                      <a:endParaRPr sz="1800">
                        <a:latin typeface="Calibri"/>
                        <a:cs typeface="Calibri"/>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00AFEF"/>
                    </a:solidFill>
                  </a:tcPr>
                </a:tc>
                <a:tc>
                  <a:txBody>
                    <a:bodyPr/>
                    <a:lstStyle/>
                    <a:p>
                      <a:pPr marL="91440" marR="1311910">
                        <a:lnSpc>
                          <a:spcPct val="100000"/>
                        </a:lnSpc>
                        <a:spcBef>
                          <a:spcPts val="245"/>
                        </a:spcBef>
                      </a:pPr>
                      <a:r>
                        <a:rPr sz="1800" spc="-10" dirty="0">
                          <a:solidFill>
                            <a:srgbClr val="0D0D0D"/>
                          </a:solidFill>
                          <a:latin typeface="Calibri"/>
                          <a:cs typeface="Calibri"/>
                        </a:rPr>
                        <a:t>Stallion</a:t>
                      </a:r>
                      <a:r>
                        <a:rPr sz="1800" spc="5" dirty="0">
                          <a:solidFill>
                            <a:srgbClr val="0D0D0D"/>
                          </a:solidFill>
                          <a:latin typeface="Calibri"/>
                          <a:cs typeface="Calibri"/>
                        </a:rPr>
                        <a:t> </a:t>
                      </a:r>
                      <a:r>
                        <a:rPr sz="1800" spc="-5" dirty="0">
                          <a:solidFill>
                            <a:srgbClr val="0D0D0D"/>
                          </a:solidFill>
                          <a:latin typeface="Calibri"/>
                          <a:cs typeface="Calibri"/>
                        </a:rPr>
                        <a:t>u321</a:t>
                      </a:r>
                      <a:r>
                        <a:rPr sz="1800" spc="-15" dirty="0">
                          <a:solidFill>
                            <a:srgbClr val="0D0D0D"/>
                          </a:solidFill>
                          <a:latin typeface="Calibri"/>
                          <a:cs typeface="Calibri"/>
                        </a:rPr>
                        <a:t> </a:t>
                      </a:r>
                      <a:r>
                        <a:rPr sz="1800" spc="-5" dirty="0">
                          <a:solidFill>
                            <a:srgbClr val="0D0D0D"/>
                          </a:solidFill>
                          <a:latin typeface="Calibri"/>
                          <a:cs typeface="Calibri"/>
                        </a:rPr>
                        <a:t>Fume </a:t>
                      </a:r>
                      <a:r>
                        <a:rPr sz="1800" spc="-20" dirty="0">
                          <a:solidFill>
                            <a:srgbClr val="0D0D0D"/>
                          </a:solidFill>
                          <a:latin typeface="Calibri"/>
                          <a:cs typeface="Calibri"/>
                        </a:rPr>
                        <a:t>wave</a:t>
                      </a:r>
                      <a:r>
                        <a:rPr sz="1800" spc="-10" dirty="0">
                          <a:solidFill>
                            <a:srgbClr val="0D0D0D"/>
                          </a:solidFill>
                          <a:latin typeface="Calibri"/>
                          <a:cs typeface="Calibri"/>
                        </a:rPr>
                        <a:t> </a:t>
                      </a:r>
                      <a:r>
                        <a:rPr sz="1800" spc="-5" dirty="0">
                          <a:solidFill>
                            <a:srgbClr val="0D0D0D"/>
                          </a:solidFill>
                          <a:latin typeface="Calibri"/>
                          <a:cs typeface="Calibri"/>
                        </a:rPr>
                        <a:t>Soldering </a:t>
                      </a:r>
                      <a:r>
                        <a:rPr sz="1800" spc="-390" dirty="0">
                          <a:solidFill>
                            <a:srgbClr val="0D0D0D"/>
                          </a:solidFill>
                          <a:latin typeface="Calibri"/>
                          <a:cs typeface="Calibri"/>
                        </a:rPr>
                        <a:t> </a:t>
                      </a:r>
                      <a:r>
                        <a:rPr sz="1800" spc="-5" dirty="0">
                          <a:solidFill>
                            <a:srgbClr val="0D0D0D"/>
                          </a:solidFill>
                          <a:latin typeface="Calibri"/>
                          <a:cs typeface="Calibri"/>
                        </a:rPr>
                        <a:t>machine(interchangeable</a:t>
                      </a:r>
                      <a:r>
                        <a:rPr sz="1800" spc="40" dirty="0">
                          <a:solidFill>
                            <a:srgbClr val="0D0D0D"/>
                          </a:solidFill>
                          <a:latin typeface="Calibri"/>
                          <a:cs typeface="Calibri"/>
                        </a:rPr>
                        <a:t> </a:t>
                      </a:r>
                      <a:r>
                        <a:rPr sz="1800" spc="-5" dirty="0">
                          <a:solidFill>
                            <a:srgbClr val="0D0D0D"/>
                          </a:solidFill>
                          <a:latin typeface="Calibri"/>
                          <a:cs typeface="Calibri"/>
                        </a:rPr>
                        <a:t>bath)</a:t>
                      </a:r>
                      <a:endParaRPr sz="1800">
                        <a:latin typeface="Calibri"/>
                        <a:cs typeface="Calibri"/>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00AFEF"/>
                    </a:solidFill>
                  </a:tcPr>
                </a:tc>
                <a:extLst>
                  <a:ext uri="{0D108BD9-81ED-4DB2-BD59-A6C34878D82A}">
                    <a16:rowId xmlns:a16="http://schemas.microsoft.com/office/drawing/2014/main" val="10000"/>
                  </a:ext>
                </a:extLst>
              </a:tr>
              <a:tr h="640079">
                <a:tc>
                  <a:txBody>
                    <a:bodyPr/>
                    <a:lstStyle/>
                    <a:p>
                      <a:pPr marL="91440">
                        <a:lnSpc>
                          <a:spcPct val="100000"/>
                        </a:lnSpc>
                        <a:spcBef>
                          <a:spcPts val="245"/>
                        </a:spcBef>
                      </a:pPr>
                      <a:r>
                        <a:rPr sz="1800" dirty="0">
                          <a:latin typeface="Calibri"/>
                          <a:cs typeface="Calibri"/>
                        </a:rPr>
                        <a:t>2</a:t>
                      </a:r>
                      <a:r>
                        <a:rPr sz="1800" baseline="25462" dirty="0">
                          <a:latin typeface="Calibri"/>
                          <a:cs typeface="Calibri"/>
                        </a:rPr>
                        <a:t>nd</a:t>
                      </a:r>
                      <a:r>
                        <a:rPr sz="1800" spc="157" baseline="25462" dirty="0">
                          <a:latin typeface="Calibri"/>
                          <a:cs typeface="Calibri"/>
                        </a:rPr>
                        <a:t> </a:t>
                      </a:r>
                      <a:r>
                        <a:rPr sz="1800" spc="-10" dirty="0">
                          <a:latin typeface="Calibri"/>
                          <a:cs typeface="Calibri"/>
                        </a:rPr>
                        <a:t>PTH</a:t>
                      </a:r>
                      <a:r>
                        <a:rPr sz="1800" spc="-20" dirty="0">
                          <a:latin typeface="Calibri"/>
                          <a:cs typeface="Calibri"/>
                        </a:rPr>
                        <a:t> </a:t>
                      </a:r>
                      <a:r>
                        <a:rPr sz="1800" spc="-10" dirty="0">
                          <a:latin typeface="Calibri"/>
                          <a:cs typeface="Calibri"/>
                        </a:rPr>
                        <a:t>line</a:t>
                      </a:r>
                      <a:endParaRPr sz="1800">
                        <a:latin typeface="Calibri"/>
                        <a:cs typeface="Calibri"/>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00AFEF"/>
                    </a:solidFill>
                  </a:tcPr>
                </a:tc>
                <a:tc>
                  <a:txBody>
                    <a:bodyPr/>
                    <a:lstStyle/>
                    <a:p>
                      <a:pPr marL="91440">
                        <a:lnSpc>
                          <a:spcPct val="100000"/>
                        </a:lnSpc>
                        <a:spcBef>
                          <a:spcPts val="245"/>
                        </a:spcBef>
                      </a:pPr>
                      <a:r>
                        <a:rPr sz="1800" spc="-10" dirty="0">
                          <a:latin typeface="Calibri"/>
                          <a:cs typeface="Calibri"/>
                        </a:rPr>
                        <a:t>Stallion</a:t>
                      </a:r>
                      <a:r>
                        <a:rPr sz="1800" spc="20" dirty="0">
                          <a:latin typeface="Calibri"/>
                          <a:cs typeface="Calibri"/>
                        </a:rPr>
                        <a:t> </a:t>
                      </a:r>
                      <a:r>
                        <a:rPr sz="1800" spc="-5" dirty="0">
                          <a:latin typeface="Calibri"/>
                          <a:cs typeface="Calibri"/>
                        </a:rPr>
                        <a:t>u321</a:t>
                      </a:r>
                      <a:r>
                        <a:rPr sz="1800" spc="5" dirty="0">
                          <a:latin typeface="Calibri"/>
                          <a:cs typeface="Calibri"/>
                        </a:rPr>
                        <a:t> </a:t>
                      </a:r>
                      <a:r>
                        <a:rPr sz="1800" spc="-20" dirty="0">
                          <a:latin typeface="Calibri"/>
                          <a:cs typeface="Calibri"/>
                        </a:rPr>
                        <a:t>Spray</a:t>
                      </a:r>
                      <a:r>
                        <a:rPr sz="1800" spc="35" dirty="0">
                          <a:latin typeface="Calibri"/>
                          <a:cs typeface="Calibri"/>
                        </a:rPr>
                        <a:t> </a:t>
                      </a:r>
                      <a:r>
                        <a:rPr sz="1800" spc="-30" dirty="0">
                          <a:latin typeface="Calibri"/>
                          <a:cs typeface="Calibri"/>
                        </a:rPr>
                        <a:t>Wave</a:t>
                      </a:r>
                      <a:r>
                        <a:rPr sz="1800" spc="-10" dirty="0">
                          <a:latin typeface="Calibri"/>
                          <a:cs typeface="Calibri"/>
                        </a:rPr>
                        <a:t> soldering</a:t>
                      </a:r>
                      <a:endParaRPr sz="1800">
                        <a:latin typeface="Calibri"/>
                        <a:cs typeface="Calibri"/>
                      </a:endParaRPr>
                    </a:p>
                    <a:p>
                      <a:pPr marL="91440">
                        <a:lnSpc>
                          <a:spcPct val="100000"/>
                        </a:lnSpc>
                        <a:spcBef>
                          <a:spcPts val="5"/>
                        </a:spcBef>
                      </a:pPr>
                      <a:r>
                        <a:rPr sz="1800" spc="-5" dirty="0">
                          <a:latin typeface="Calibri"/>
                          <a:cs typeface="Calibri"/>
                        </a:rPr>
                        <a:t>machine(interchangeable</a:t>
                      </a:r>
                      <a:r>
                        <a:rPr sz="1800" spc="10" dirty="0">
                          <a:latin typeface="Calibri"/>
                          <a:cs typeface="Calibri"/>
                        </a:rPr>
                        <a:t> </a:t>
                      </a:r>
                      <a:r>
                        <a:rPr sz="1800" spc="-5" dirty="0">
                          <a:latin typeface="Calibri"/>
                          <a:cs typeface="Calibri"/>
                        </a:rPr>
                        <a:t>bath)</a:t>
                      </a:r>
                      <a:endParaRPr sz="1800">
                        <a:latin typeface="Calibri"/>
                        <a:cs typeface="Calibri"/>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00AFEF"/>
                    </a:solidFill>
                  </a:tcPr>
                </a:tc>
                <a:extLst>
                  <a:ext uri="{0D108BD9-81ED-4DB2-BD59-A6C34878D82A}">
                    <a16:rowId xmlns:a16="http://schemas.microsoft.com/office/drawing/2014/main" val="10001"/>
                  </a:ext>
                </a:extLst>
              </a:tr>
            </a:tbl>
          </a:graphicData>
        </a:graphic>
      </p:graphicFrame>
      <p:sp>
        <p:nvSpPr>
          <p:cNvPr id="8" name="object 8"/>
          <p:cNvSpPr/>
          <p:nvPr/>
        </p:nvSpPr>
        <p:spPr>
          <a:xfrm>
            <a:off x="10925556" y="6196584"/>
            <a:ext cx="360045" cy="365760"/>
          </a:xfrm>
          <a:custGeom>
            <a:avLst/>
            <a:gdLst/>
            <a:ahLst/>
            <a:cxnLst/>
            <a:rect l="l" t="t" r="r" b="b"/>
            <a:pathLst>
              <a:path w="360045" h="365759">
                <a:moveTo>
                  <a:pt x="179832" y="0"/>
                </a:moveTo>
                <a:lnTo>
                  <a:pt x="132027" y="6532"/>
                </a:lnTo>
                <a:lnTo>
                  <a:pt x="89069" y="24968"/>
                </a:lnTo>
                <a:lnTo>
                  <a:pt x="52673" y="53563"/>
                </a:lnTo>
                <a:lnTo>
                  <a:pt x="24553" y="90576"/>
                </a:lnTo>
                <a:lnTo>
                  <a:pt x="6424" y="134262"/>
                </a:lnTo>
                <a:lnTo>
                  <a:pt x="0" y="182879"/>
                </a:lnTo>
                <a:lnTo>
                  <a:pt x="6424" y="231497"/>
                </a:lnTo>
                <a:lnTo>
                  <a:pt x="24553" y="275183"/>
                </a:lnTo>
                <a:lnTo>
                  <a:pt x="52673" y="312196"/>
                </a:lnTo>
                <a:lnTo>
                  <a:pt x="89069" y="340791"/>
                </a:lnTo>
                <a:lnTo>
                  <a:pt x="132027" y="359227"/>
                </a:lnTo>
                <a:lnTo>
                  <a:pt x="179832" y="365759"/>
                </a:lnTo>
                <a:lnTo>
                  <a:pt x="227636" y="359227"/>
                </a:lnTo>
                <a:lnTo>
                  <a:pt x="270594" y="340791"/>
                </a:lnTo>
                <a:lnTo>
                  <a:pt x="306990" y="312196"/>
                </a:lnTo>
                <a:lnTo>
                  <a:pt x="335110" y="275183"/>
                </a:lnTo>
                <a:lnTo>
                  <a:pt x="353239" y="231497"/>
                </a:lnTo>
                <a:lnTo>
                  <a:pt x="359664" y="182879"/>
                </a:lnTo>
                <a:lnTo>
                  <a:pt x="353239" y="134262"/>
                </a:lnTo>
                <a:lnTo>
                  <a:pt x="335110" y="90576"/>
                </a:lnTo>
                <a:lnTo>
                  <a:pt x="306990" y="53563"/>
                </a:lnTo>
                <a:lnTo>
                  <a:pt x="270594" y="24968"/>
                </a:lnTo>
                <a:lnTo>
                  <a:pt x="227636" y="6532"/>
                </a:lnTo>
                <a:lnTo>
                  <a:pt x="179832" y="0"/>
                </a:lnTo>
                <a:close/>
              </a:path>
            </a:pathLst>
          </a:custGeom>
          <a:solidFill>
            <a:srgbClr val="00AFE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object 9"/>
          <p:cNvSpPr txBox="1"/>
          <p:nvPr/>
        </p:nvSpPr>
        <p:spPr>
          <a:xfrm>
            <a:off x="820927" y="1332687"/>
            <a:ext cx="1245870" cy="574675"/>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800" b="0" i="0" u="none" strike="noStrike" kern="1200" cap="none" spc="-45" normalizeH="0" baseline="0" noProof="0" dirty="0">
                <a:ln>
                  <a:noFill/>
                </a:ln>
                <a:solidFill>
                  <a:prstClr val="black"/>
                </a:solidFill>
                <a:effectLst/>
                <a:uLnTx/>
                <a:uFillTx/>
                <a:latin typeface="Trebuchet MS"/>
                <a:ea typeface="+mn-ea"/>
                <a:cs typeface="Trebuchet MS"/>
              </a:rPr>
              <a:t>2</a:t>
            </a:r>
            <a:r>
              <a:rPr kumimoji="0" sz="1800" b="0" i="0" u="none" strike="noStrike" kern="1200" cap="none" spc="-85" normalizeH="0" baseline="0" noProof="0" dirty="0">
                <a:ln>
                  <a:noFill/>
                </a:ln>
                <a:solidFill>
                  <a:prstClr val="black"/>
                </a:solidFill>
                <a:effectLst/>
                <a:uLnTx/>
                <a:uFillTx/>
                <a:latin typeface="Trebuchet MS"/>
                <a:ea typeface="+mn-ea"/>
                <a:cs typeface="Trebuchet MS"/>
              </a:rPr>
              <a:t> </a:t>
            </a:r>
            <a:r>
              <a:rPr kumimoji="0" sz="1800" b="0" i="0" u="none" strike="noStrike" kern="1200" cap="none" spc="110" normalizeH="0" baseline="0" noProof="0" dirty="0">
                <a:ln>
                  <a:noFill/>
                </a:ln>
                <a:solidFill>
                  <a:prstClr val="black"/>
                </a:solidFill>
                <a:effectLst/>
                <a:uLnTx/>
                <a:uFillTx/>
                <a:latin typeface="Trebuchet MS"/>
                <a:ea typeface="+mn-ea"/>
                <a:cs typeface="Trebuchet MS"/>
              </a:rPr>
              <a:t>SMD</a:t>
            </a:r>
            <a:r>
              <a:rPr kumimoji="0" sz="1800" b="0" i="0" u="none" strike="noStrike" kern="1200" cap="none" spc="-95" normalizeH="0" baseline="0" noProof="0" dirty="0">
                <a:ln>
                  <a:noFill/>
                </a:ln>
                <a:solidFill>
                  <a:prstClr val="black"/>
                </a:solidFill>
                <a:effectLst/>
                <a:uLnTx/>
                <a:uFillTx/>
                <a:latin typeface="Trebuchet MS"/>
                <a:ea typeface="+mn-ea"/>
                <a:cs typeface="Trebuchet MS"/>
              </a:rPr>
              <a:t> </a:t>
            </a:r>
            <a:r>
              <a:rPr kumimoji="0" sz="1800" b="0" i="0" u="none" strike="noStrike" kern="1200" cap="none" spc="-110" normalizeH="0" baseline="0" noProof="0" dirty="0">
                <a:ln>
                  <a:noFill/>
                </a:ln>
                <a:solidFill>
                  <a:prstClr val="black"/>
                </a:solidFill>
                <a:effectLst/>
                <a:uLnTx/>
                <a:uFillTx/>
                <a:latin typeface="Trebuchet MS"/>
                <a:ea typeface="+mn-ea"/>
                <a:cs typeface="Trebuchet MS"/>
              </a:rPr>
              <a:t>Lines.</a:t>
            </a:r>
            <a:endParaRPr kumimoji="0" sz="1800" b="0" i="0" u="none" strike="noStrike" kern="1200" cap="none" spc="0" normalizeH="0" baseline="0" noProof="0">
              <a:ln>
                <a:noFill/>
              </a:ln>
              <a:solidFill>
                <a:prstClr val="black"/>
              </a:solidFill>
              <a:effectLst/>
              <a:uLnTx/>
              <a:uFillTx/>
              <a:latin typeface="Trebuchet MS"/>
              <a:ea typeface="+mn-ea"/>
              <a:cs typeface="Trebuchet MS"/>
            </a:endParaRPr>
          </a:p>
          <a:p>
            <a:pPr marL="12700" marR="0" lvl="0" indent="0" algn="l" defTabSz="914400" rtl="0" eaLnBrk="1" fontAlgn="auto" latinLnBrk="0" hangingPunct="1">
              <a:lnSpc>
                <a:spcPct val="100000"/>
              </a:lnSpc>
              <a:spcBef>
                <a:spcPts val="5"/>
              </a:spcBef>
              <a:spcAft>
                <a:spcPts val="0"/>
              </a:spcAft>
              <a:buClrTx/>
              <a:buSzTx/>
              <a:buFontTx/>
              <a:buNone/>
              <a:tabLst/>
              <a:defRPr/>
            </a:pPr>
            <a:r>
              <a:rPr kumimoji="0" sz="1800" b="0" i="0" u="none" strike="noStrike" kern="1200" cap="none" spc="-45" normalizeH="0" baseline="0" noProof="0" dirty="0">
                <a:ln>
                  <a:noFill/>
                </a:ln>
                <a:solidFill>
                  <a:prstClr val="black"/>
                </a:solidFill>
                <a:effectLst/>
                <a:uLnTx/>
                <a:uFillTx/>
                <a:latin typeface="Trebuchet MS"/>
                <a:ea typeface="+mn-ea"/>
                <a:cs typeface="Trebuchet MS"/>
              </a:rPr>
              <a:t>2</a:t>
            </a:r>
            <a:r>
              <a:rPr kumimoji="0" sz="1800" b="0" i="0" u="none" strike="noStrike" kern="1200" cap="none" spc="-75" normalizeH="0" baseline="0" noProof="0" dirty="0">
                <a:ln>
                  <a:noFill/>
                </a:ln>
                <a:solidFill>
                  <a:prstClr val="black"/>
                </a:solidFill>
                <a:effectLst/>
                <a:uLnTx/>
                <a:uFillTx/>
                <a:latin typeface="Trebuchet MS"/>
                <a:ea typeface="+mn-ea"/>
                <a:cs typeface="Trebuchet MS"/>
              </a:rPr>
              <a:t> </a:t>
            </a:r>
            <a:r>
              <a:rPr kumimoji="0" sz="1800" b="0" i="0" u="none" strike="noStrike" kern="1200" cap="none" spc="30" normalizeH="0" baseline="0" noProof="0" dirty="0">
                <a:ln>
                  <a:noFill/>
                </a:ln>
                <a:solidFill>
                  <a:prstClr val="black"/>
                </a:solidFill>
                <a:effectLst/>
                <a:uLnTx/>
                <a:uFillTx/>
                <a:latin typeface="Trebuchet MS"/>
                <a:ea typeface="+mn-ea"/>
                <a:cs typeface="Trebuchet MS"/>
              </a:rPr>
              <a:t>PTH</a:t>
            </a:r>
            <a:r>
              <a:rPr kumimoji="0" sz="1800" b="0" i="0" u="none" strike="noStrike" kern="1200" cap="none" spc="-80" normalizeH="0" baseline="0" noProof="0" dirty="0">
                <a:ln>
                  <a:noFill/>
                </a:ln>
                <a:solidFill>
                  <a:prstClr val="black"/>
                </a:solidFill>
                <a:effectLst/>
                <a:uLnTx/>
                <a:uFillTx/>
                <a:latin typeface="Trebuchet MS"/>
                <a:ea typeface="+mn-ea"/>
                <a:cs typeface="Trebuchet MS"/>
              </a:rPr>
              <a:t> </a:t>
            </a:r>
            <a:r>
              <a:rPr kumimoji="0" sz="1800" b="0" i="0" u="none" strike="noStrike" kern="1200" cap="none" spc="-114" normalizeH="0" baseline="0" noProof="0" dirty="0">
                <a:ln>
                  <a:noFill/>
                </a:ln>
                <a:solidFill>
                  <a:prstClr val="black"/>
                </a:solidFill>
                <a:effectLst/>
                <a:uLnTx/>
                <a:uFillTx/>
                <a:latin typeface="Trebuchet MS"/>
                <a:ea typeface="+mn-ea"/>
                <a:cs typeface="Trebuchet MS"/>
              </a:rPr>
              <a:t>Lines.</a:t>
            </a:r>
            <a:endParaRPr kumimoji="0" sz="1800" b="0" i="0" u="none" strike="noStrike" kern="1200" cap="none" spc="0" normalizeH="0" baseline="0" noProof="0">
              <a:ln>
                <a:noFill/>
              </a:ln>
              <a:solidFill>
                <a:prstClr val="black"/>
              </a:solidFill>
              <a:effectLst/>
              <a:uLnTx/>
              <a:uFillTx/>
              <a:latin typeface="Trebuchet MS"/>
              <a:ea typeface="+mn-ea"/>
              <a:cs typeface="Trebuchet MS"/>
            </a:endParaRPr>
          </a:p>
        </p:txBody>
      </p:sp>
      <p:sp>
        <p:nvSpPr>
          <p:cNvPr id="10" name="object 10"/>
          <p:cNvSpPr txBox="1">
            <a:spLocks noGrp="1"/>
          </p:cNvSpPr>
          <p:nvPr>
            <p:ph type="sldNum" sz="quarter" idx="7"/>
          </p:nvPr>
        </p:nvSpPr>
        <p:spPr>
          <a:prstGeom prst="rect">
            <a:avLst/>
          </a:prstGeom>
        </p:spPr>
        <p:txBody>
          <a:bodyPr vert="horz" wrap="square" lIns="0" tIns="4445" rIns="0" bIns="0" rtlCol="0">
            <a:spAutoFit/>
          </a:bodyPr>
          <a:lstStyle/>
          <a:p>
            <a:pPr marL="38100" marR="0" lvl="0" indent="0" algn="l" defTabSz="914400" rtl="0" eaLnBrk="1" fontAlgn="auto" latinLnBrk="0" hangingPunct="1">
              <a:lnSpc>
                <a:spcPct val="100000"/>
              </a:lnSpc>
              <a:spcBef>
                <a:spcPts val="35"/>
              </a:spcBef>
              <a:spcAft>
                <a:spcPts val="0"/>
              </a:spcAft>
              <a:buClrTx/>
              <a:buSzTx/>
              <a:buFontTx/>
              <a:buNone/>
              <a:tabLst/>
              <a:defRPr/>
            </a:pPr>
            <a:fld id="{81D60167-4931-47E6-BA6A-407CBD079E47}" type="slidenum">
              <a:rPr kumimoji="0" sz="900" b="0" i="0" u="none" strike="noStrike" kern="1200" cap="none" spc="-25" normalizeH="0" baseline="0" noProof="0" dirty="0">
                <a:ln>
                  <a:noFill/>
                </a:ln>
                <a:solidFill>
                  <a:prstClr val="white"/>
                </a:solidFill>
                <a:effectLst/>
                <a:uLnTx/>
                <a:uFillTx/>
                <a:latin typeface="Trebuchet MS"/>
                <a:ea typeface="+mn-ea"/>
              </a:rPr>
              <a:pPr marL="38100" marR="0" lvl="0" indent="0" algn="l" defTabSz="914400" rtl="0" eaLnBrk="1" fontAlgn="auto" latinLnBrk="0" hangingPunct="1">
                <a:lnSpc>
                  <a:spcPct val="100000"/>
                </a:lnSpc>
                <a:spcBef>
                  <a:spcPts val="35"/>
                </a:spcBef>
                <a:spcAft>
                  <a:spcPts val="0"/>
                </a:spcAft>
                <a:buClrTx/>
                <a:buSzTx/>
                <a:buFontTx/>
                <a:buNone/>
                <a:tabLst/>
                <a:defRPr/>
              </a:pPr>
              <a:t>11</a:t>
            </a:fld>
            <a:endParaRPr kumimoji="0" sz="900" b="0" i="0" u="none" strike="noStrike" kern="1200" cap="none" spc="-25" normalizeH="0" baseline="0" noProof="0" dirty="0">
              <a:ln>
                <a:noFill/>
              </a:ln>
              <a:solidFill>
                <a:prstClr val="white"/>
              </a:solidFill>
              <a:effectLst/>
              <a:uLnTx/>
              <a:uFillTx/>
              <a:latin typeface="Trebuchet MS"/>
              <a:ea typeface="+mn-ea"/>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347436" y="179260"/>
            <a:ext cx="2809875" cy="812800"/>
            <a:chOff x="347436" y="179260"/>
            <a:chExt cx="2809875" cy="812800"/>
          </a:xfrm>
        </p:grpSpPr>
        <p:pic>
          <p:nvPicPr>
            <p:cNvPr id="3" name="object 3"/>
            <p:cNvPicPr/>
            <p:nvPr/>
          </p:nvPicPr>
          <p:blipFill>
            <a:blip r:embed="rId2" cstate="print"/>
            <a:stretch>
              <a:fillRect/>
            </a:stretch>
          </p:blipFill>
          <p:spPr>
            <a:xfrm>
              <a:off x="347436" y="179260"/>
              <a:ext cx="2809565" cy="812673"/>
            </a:xfrm>
            <a:prstGeom prst="rect">
              <a:avLst/>
            </a:prstGeom>
          </p:spPr>
        </p:pic>
        <p:sp>
          <p:nvSpPr>
            <p:cNvPr id="4" name="object 4"/>
            <p:cNvSpPr/>
            <p:nvPr/>
          </p:nvSpPr>
          <p:spPr>
            <a:xfrm>
              <a:off x="481584" y="294131"/>
              <a:ext cx="2552700" cy="594360"/>
            </a:xfrm>
            <a:custGeom>
              <a:avLst/>
              <a:gdLst/>
              <a:ahLst/>
              <a:cxnLst/>
              <a:rect l="l" t="t" r="r" b="b"/>
              <a:pathLst>
                <a:path w="2552700" h="594360">
                  <a:moveTo>
                    <a:pt x="2255520" y="0"/>
                  </a:moveTo>
                  <a:lnTo>
                    <a:pt x="297180" y="0"/>
                  </a:lnTo>
                  <a:lnTo>
                    <a:pt x="248977" y="3890"/>
                  </a:lnTo>
                  <a:lnTo>
                    <a:pt x="203250" y="15154"/>
                  </a:lnTo>
                  <a:lnTo>
                    <a:pt x="160611" y="33179"/>
                  </a:lnTo>
                  <a:lnTo>
                    <a:pt x="121671" y="57351"/>
                  </a:lnTo>
                  <a:lnTo>
                    <a:pt x="87044" y="87058"/>
                  </a:lnTo>
                  <a:lnTo>
                    <a:pt x="57340" y="121688"/>
                  </a:lnTo>
                  <a:lnTo>
                    <a:pt x="33171" y="160628"/>
                  </a:lnTo>
                  <a:lnTo>
                    <a:pt x="15150" y="203265"/>
                  </a:lnTo>
                  <a:lnTo>
                    <a:pt x="3889" y="248986"/>
                  </a:lnTo>
                  <a:lnTo>
                    <a:pt x="0" y="297180"/>
                  </a:lnTo>
                  <a:lnTo>
                    <a:pt x="3889" y="345373"/>
                  </a:lnTo>
                  <a:lnTo>
                    <a:pt x="15150" y="391094"/>
                  </a:lnTo>
                  <a:lnTo>
                    <a:pt x="33171" y="433731"/>
                  </a:lnTo>
                  <a:lnTo>
                    <a:pt x="57340" y="472671"/>
                  </a:lnTo>
                  <a:lnTo>
                    <a:pt x="87044" y="507301"/>
                  </a:lnTo>
                  <a:lnTo>
                    <a:pt x="121671" y="537008"/>
                  </a:lnTo>
                  <a:lnTo>
                    <a:pt x="160611" y="561180"/>
                  </a:lnTo>
                  <a:lnTo>
                    <a:pt x="203250" y="579205"/>
                  </a:lnTo>
                  <a:lnTo>
                    <a:pt x="248977" y="590469"/>
                  </a:lnTo>
                  <a:lnTo>
                    <a:pt x="297180" y="594360"/>
                  </a:lnTo>
                  <a:lnTo>
                    <a:pt x="2255520" y="594360"/>
                  </a:lnTo>
                  <a:lnTo>
                    <a:pt x="2303713" y="590469"/>
                  </a:lnTo>
                  <a:lnTo>
                    <a:pt x="2349434" y="579205"/>
                  </a:lnTo>
                  <a:lnTo>
                    <a:pt x="2392071" y="561180"/>
                  </a:lnTo>
                  <a:lnTo>
                    <a:pt x="2431011" y="537008"/>
                  </a:lnTo>
                  <a:lnTo>
                    <a:pt x="2465641" y="507301"/>
                  </a:lnTo>
                  <a:lnTo>
                    <a:pt x="2495348" y="472671"/>
                  </a:lnTo>
                  <a:lnTo>
                    <a:pt x="2519520" y="433731"/>
                  </a:lnTo>
                  <a:lnTo>
                    <a:pt x="2537545" y="391094"/>
                  </a:lnTo>
                  <a:lnTo>
                    <a:pt x="2548809" y="345373"/>
                  </a:lnTo>
                  <a:lnTo>
                    <a:pt x="2552700" y="297180"/>
                  </a:lnTo>
                  <a:lnTo>
                    <a:pt x="2548809" y="248986"/>
                  </a:lnTo>
                  <a:lnTo>
                    <a:pt x="2537545" y="203265"/>
                  </a:lnTo>
                  <a:lnTo>
                    <a:pt x="2519520" y="160628"/>
                  </a:lnTo>
                  <a:lnTo>
                    <a:pt x="2495348" y="121688"/>
                  </a:lnTo>
                  <a:lnTo>
                    <a:pt x="2465641" y="87058"/>
                  </a:lnTo>
                  <a:lnTo>
                    <a:pt x="2431011" y="57351"/>
                  </a:lnTo>
                  <a:lnTo>
                    <a:pt x="2392071" y="33179"/>
                  </a:lnTo>
                  <a:lnTo>
                    <a:pt x="2349434" y="15154"/>
                  </a:lnTo>
                  <a:lnTo>
                    <a:pt x="2303713" y="3890"/>
                  </a:lnTo>
                  <a:lnTo>
                    <a:pt x="2255520" y="0"/>
                  </a:lnTo>
                  <a:close/>
                </a:path>
              </a:pathLst>
            </a:custGeom>
            <a:solidFill>
              <a:srgbClr val="07A2D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5" name="object 5"/>
          <p:cNvSpPr txBox="1">
            <a:spLocks noGrp="1"/>
          </p:cNvSpPr>
          <p:nvPr>
            <p:ph type="title"/>
          </p:nvPr>
        </p:nvSpPr>
        <p:spPr>
          <a:xfrm>
            <a:off x="739241" y="330453"/>
            <a:ext cx="1410970" cy="513715"/>
          </a:xfrm>
          <a:prstGeom prst="rect">
            <a:avLst/>
          </a:prstGeom>
        </p:spPr>
        <p:txBody>
          <a:bodyPr vert="horz" wrap="square" lIns="0" tIns="12700" rIns="0" bIns="0" rtlCol="0">
            <a:spAutoFit/>
          </a:bodyPr>
          <a:lstStyle/>
          <a:p>
            <a:pPr marL="12700">
              <a:lnSpc>
                <a:spcPct val="100000"/>
              </a:lnSpc>
              <a:spcBef>
                <a:spcPts val="100"/>
              </a:spcBef>
            </a:pPr>
            <a:r>
              <a:rPr sz="3200" dirty="0">
                <a:solidFill>
                  <a:srgbClr val="FFFFFF"/>
                </a:solidFill>
                <a:latin typeface="Calibri"/>
                <a:cs typeface="Calibri"/>
              </a:rPr>
              <a:t>Pri</a:t>
            </a:r>
            <a:r>
              <a:rPr sz="3200" spc="-35" dirty="0">
                <a:solidFill>
                  <a:srgbClr val="FFFFFF"/>
                </a:solidFill>
                <a:latin typeface="Calibri"/>
                <a:cs typeface="Calibri"/>
              </a:rPr>
              <a:t>n</a:t>
            </a:r>
            <a:r>
              <a:rPr sz="3200" spc="-45" dirty="0">
                <a:solidFill>
                  <a:srgbClr val="FFFFFF"/>
                </a:solidFill>
                <a:latin typeface="Calibri"/>
                <a:cs typeface="Calibri"/>
              </a:rPr>
              <a:t>t</a:t>
            </a:r>
            <a:r>
              <a:rPr sz="3200" dirty="0">
                <a:solidFill>
                  <a:srgbClr val="FFFFFF"/>
                </a:solidFill>
                <a:latin typeface="Calibri"/>
                <a:cs typeface="Calibri"/>
              </a:rPr>
              <a:t>e</a:t>
            </a:r>
            <a:r>
              <a:rPr sz="3200" spc="135" dirty="0">
                <a:solidFill>
                  <a:srgbClr val="FFFFFF"/>
                </a:solidFill>
                <a:latin typeface="Calibri"/>
                <a:cs typeface="Calibri"/>
              </a:rPr>
              <a:t>r</a:t>
            </a:r>
            <a:r>
              <a:rPr sz="3200" spc="-190" dirty="0">
                <a:solidFill>
                  <a:srgbClr val="FFFFFF"/>
                </a:solidFill>
                <a:latin typeface="Calibri"/>
                <a:cs typeface="Calibri"/>
              </a:rPr>
              <a:t>’</a:t>
            </a:r>
            <a:r>
              <a:rPr sz="3200" dirty="0">
                <a:solidFill>
                  <a:srgbClr val="FFFFFF"/>
                </a:solidFill>
                <a:latin typeface="Calibri"/>
                <a:cs typeface="Calibri"/>
              </a:rPr>
              <a:t>s</a:t>
            </a:r>
            <a:endParaRPr sz="3200">
              <a:latin typeface="Calibri"/>
              <a:cs typeface="Calibri"/>
            </a:endParaRPr>
          </a:p>
        </p:txBody>
      </p:sp>
      <p:sp>
        <p:nvSpPr>
          <p:cNvPr id="6" name="object 6"/>
          <p:cNvSpPr txBox="1"/>
          <p:nvPr/>
        </p:nvSpPr>
        <p:spPr>
          <a:xfrm>
            <a:off x="1609725" y="1450977"/>
            <a:ext cx="2334260" cy="1523365"/>
          </a:xfrm>
          <a:prstGeom prst="rect">
            <a:avLst/>
          </a:prstGeom>
        </p:spPr>
        <p:txBody>
          <a:bodyPr vert="horz" wrap="square" lIns="0" tIns="113664" rIns="0" bIns="0" rtlCol="0">
            <a:spAutoFit/>
          </a:bodyPr>
          <a:lstStyle/>
          <a:p>
            <a:pPr marL="1270" marR="0" lvl="0" indent="0" algn="ctr" defTabSz="914400" rtl="0" eaLnBrk="1" fontAlgn="auto" latinLnBrk="0" hangingPunct="1">
              <a:lnSpc>
                <a:spcPct val="100000"/>
              </a:lnSpc>
              <a:spcBef>
                <a:spcPts val="894"/>
              </a:spcBef>
              <a:spcAft>
                <a:spcPts val="0"/>
              </a:spcAft>
              <a:buClrTx/>
              <a:buSzTx/>
              <a:buFontTx/>
              <a:buNone/>
              <a:tabLst/>
              <a:defRPr/>
            </a:pPr>
            <a:r>
              <a:rPr kumimoji="0" sz="1800" b="0" i="0" u="none" strike="noStrike" kern="1200" cap="none" spc="-35" normalizeH="0" baseline="0" noProof="0" dirty="0">
                <a:ln>
                  <a:noFill/>
                </a:ln>
                <a:solidFill>
                  <a:prstClr val="black"/>
                </a:solidFill>
                <a:effectLst/>
                <a:uLnTx/>
                <a:uFillTx/>
                <a:latin typeface="Calibri"/>
                <a:ea typeface="+mn-ea"/>
                <a:cs typeface="Calibri"/>
              </a:rPr>
              <a:t>FULLY</a:t>
            </a:r>
            <a:r>
              <a:rPr kumimoji="0" sz="1800" b="0" i="0" u="none" strike="noStrike" kern="1200" cap="none" spc="-25" normalizeH="0" baseline="0" noProof="0" dirty="0">
                <a:ln>
                  <a:noFill/>
                </a:ln>
                <a:solidFill>
                  <a:prstClr val="black"/>
                </a:solidFill>
                <a:effectLst/>
                <a:uLnTx/>
                <a:uFillTx/>
                <a:latin typeface="Calibri"/>
                <a:ea typeface="+mn-ea"/>
                <a:cs typeface="Calibri"/>
              </a:rPr>
              <a:t> </a:t>
            </a:r>
            <a:r>
              <a:rPr kumimoji="0" sz="1800" b="0" i="0" u="none" strike="noStrike" kern="1200" cap="none" spc="-30" normalizeH="0" baseline="0" noProof="0" dirty="0">
                <a:ln>
                  <a:noFill/>
                </a:ln>
                <a:solidFill>
                  <a:prstClr val="black"/>
                </a:solidFill>
                <a:effectLst/>
                <a:uLnTx/>
                <a:uFillTx/>
                <a:latin typeface="Calibri"/>
                <a:ea typeface="+mn-ea"/>
                <a:cs typeface="Calibri"/>
              </a:rPr>
              <a:t>AUTOMATIC</a:t>
            </a:r>
            <a:endParaRPr kumimoji="0" sz="1800" b="0" i="0" u="none" strike="noStrike" kern="1200" cap="none" spc="0" normalizeH="0" baseline="0" noProof="0">
              <a:ln>
                <a:noFill/>
              </a:ln>
              <a:solidFill>
                <a:prstClr val="black"/>
              </a:solidFill>
              <a:effectLst/>
              <a:uLnTx/>
              <a:uFillTx/>
              <a:latin typeface="Calibri"/>
              <a:ea typeface="+mn-ea"/>
              <a:cs typeface="Calibri"/>
            </a:endParaRPr>
          </a:p>
          <a:p>
            <a:pPr marL="693420" marR="0" lvl="0" indent="0" algn="l" defTabSz="914400" rtl="0" eaLnBrk="1" fontAlgn="auto" latinLnBrk="0" hangingPunct="1">
              <a:lnSpc>
                <a:spcPct val="100000"/>
              </a:lnSpc>
              <a:spcBef>
                <a:spcPts val="795"/>
              </a:spcBef>
              <a:spcAft>
                <a:spcPts val="0"/>
              </a:spcAft>
              <a:buClrTx/>
              <a:buSzTx/>
              <a:buFontTx/>
              <a:buNone/>
              <a:tabLst/>
              <a:defRPr/>
            </a:pPr>
            <a:r>
              <a:rPr kumimoji="0" sz="1800" b="0" i="0" u="none" strike="noStrike" kern="1200" cap="none" spc="-5" normalizeH="0" baseline="0" noProof="0" dirty="0">
                <a:ln>
                  <a:noFill/>
                </a:ln>
                <a:solidFill>
                  <a:prstClr val="black"/>
                </a:solidFill>
                <a:effectLst/>
                <a:uLnTx/>
                <a:uFillTx/>
                <a:latin typeface="Calibri"/>
                <a:ea typeface="+mn-ea"/>
                <a:cs typeface="Calibri"/>
              </a:rPr>
              <a:t>IPRINT</a:t>
            </a:r>
            <a:r>
              <a:rPr kumimoji="0" sz="1800" b="0" i="0" u="none" strike="noStrike" kern="1200" cap="none" spc="-45" normalizeH="0" baseline="0" noProof="0" dirty="0">
                <a:ln>
                  <a:noFill/>
                </a:ln>
                <a:solidFill>
                  <a:prstClr val="black"/>
                </a:solidFill>
                <a:effectLst/>
                <a:uLnTx/>
                <a:uFillTx/>
                <a:latin typeface="Calibri"/>
                <a:ea typeface="+mn-ea"/>
                <a:cs typeface="Calibri"/>
              </a:rPr>
              <a:t> </a:t>
            </a:r>
            <a:r>
              <a:rPr kumimoji="0" sz="1800" b="0" i="0" u="none" strike="noStrike" kern="1200" cap="none" spc="0" normalizeH="0" baseline="0" noProof="0" dirty="0">
                <a:ln>
                  <a:noFill/>
                </a:ln>
                <a:solidFill>
                  <a:prstClr val="black"/>
                </a:solidFill>
                <a:effectLst/>
                <a:uLnTx/>
                <a:uFillTx/>
                <a:latin typeface="Calibri"/>
                <a:ea typeface="+mn-ea"/>
                <a:cs typeface="Calibri"/>
              </a:rPr>
              <a:t>800M</a:t>
            </a:r>
            <a:endParaRPr kumimoji="0" sz="1800" b="0" i="0" u="none" strike="noStrike" kern="1200" cap="none" spc="0" normalizeH="0" baseline="0" noProof="0">
              <a:ln>
                <a:noFill/>
              </a:ln>
              <a:solidFill>
                <a:prstClr val="black"/>
              </a:solidFill>
              <a:effectLst/>
              <a:uLnTx/>
              <a:uFillTx/>
              <a:latin typeface="Calibri"/>
              <a:ea typeface="+mn-ea"/>
              <a:cs typeface="Calibri"/>
            </a:endParaRPr>
          </a:p>
          <a:p>
            <a:pPr marL="0" marR="0" lvl="0" indent="0" algn="ctr" defTabSz="914400" rtl="0" eaLnBrk="1" fontAlgn="auto" latinLnBrk="0" hangingPunct="1">
              <a:lnSpc>
                <a:spcPct val="100000"/>
              </a:lnSpc>
              <a:spcBef>
                <a:spcPts val="780"/>
              </a:spcBef>
              <a:spcAft>
                <a:spcPts val="0"/>
              </a:spcAft>
              <a:buClrTx/>
              <a:buSzTx/>
              <a:buFontTx/>
              <a:buNone/>
              <a:tabLst/>
              <a:defRPr/>
            </a:pPr>
            <a:r>
              <a:rPr kumimoji="0" sz="1800" b="0" i="0" u="none" strike="noStrike" kern="1200" cap="none" spc="-5" normalizeH="0" baseline="0" noProof="0" dirty="0">
                <a:ln>
                  <a:noFill/>
                </a:ln>
                <a:solidFill>
                  <a:prstClr val="black"/>
                </a:solidFill>
                <a:effectLst/>
                <a:uLnTx/>
                <a:uFillTx/>
                <a:latin typeface="Calibri"/>
                <a:ea typeface="+mn-ea"/>
                <a:cs typeface="Calibri"/>
              </a:rPr>
              <a:t>Max</a:t>
            </a:r>
            <a:r>
              <a:rPr kumimoji="0" sz="1800" b="0" i="0" u="none" strike="noStrike" kern="1200" cap="none" spc="-30" normalizeH="0" baseline="0" noProof="0" dirty="0">
                <a:ln>
                  <a:noFill/>
                </a:ln>
                <a:solidFill>
                  <a:prstClr val="black"/>
                </a:solidFill>
                <a:effectLst/>
                <a:uLnTx/>
                <a:uFillTx/>
                <a:latin typeface="Calibri"/>
                <a:ea typeface="+mn-ea"/>
                <a:cs typeface="Calibri"/>
              </a:rPr>
              <a:t> </a:t>
            </a:r>
            <a:r>
              <a:rPr kumimoji="0" sz="1800" b="0" i="0" u="none" strike="noStrike" kern="1200" cap="none" spc="-10" normalizeH="0" baseline="0" noProof="0" dirty="0">
                <a:ln>
                  <a:noFill/>
                </a:ln>
                <a:solidFill>
                  <a:prstClr val="black"/>
                </a:solidFill>
                <a:effectLst/>
                <a:uLnTx/>
                <a:uFillTx/>
                <a:latin typeface="Calibri"/>
                <a:ea typeface="+mn-ea"/>
                <a:cs typeface="Calibri"/>
              </a:rPr>
              <a:t>Stencil </a:t>
            </a:r>
            <a:r>
              <a:rPr kumimoji="0" sz="1800" b="0" i="0" u="none" strike="noStrike" kern="1200" cap="none" spc="-5" normalizeH="0" baseline="0" noProof="0" dirty="0">
                <a:ln>
                  <a:noFill/>
                </a:ln>
                <a:solidFill>
                  <a:prstClr val="black"/>
                </a:solidFill>
                <a:effectLst/>
                <a:uLnTx/>
                <a:uFillTx/>
                <a:latin typeface="Calibri"/>
                <a:ea typeface="+mn-ea"/>
                <a:cs typeface="Calibri"/>
              </a:rPr>
              <a:t>Size:29”*29”</a:t>
            </a:r>
            <a:endParaRPr kumimoji="0" sz="1800" b="0" i="0" u="none" strike="noStrike" kern="1200" cap="none" spc="0" normalizeH="0" baseline="0" noProof="0">
              <a:ln>
                <a:noFill/>
              </a:ln>
              <a:solidFill>
                <a:prstClr val="black"/>
              </a:solidFill>
              <a:effectLst/>
              <a:uLnTx/>
              <a:uFillTx/>
              <a:latin typeface="Calibri"/>
              <a:ea typeface="+mn-ea"/>
              <a:cs typeface="Calibri"/>
            </a:endParaRPr>
          </a:p>
          <a:p>
            <a:pPr marL="0" marR="0" lvl="0" indent="0" algn="ctr" defTabSz="914400" rtl="0" eaLnBrk="1" fontAlgn="auto" latinLnBrk="0" hangingPunct="1">
              <a:lnSpc>
                <a:spcPct val="100000"/>
              </a:lnSpc>
              <a:spcBef>
                <a:spcPts val="780"/>
              </a:spcBef>
              <a:spcAft>
                <a:spcPts val="0"/>
              </a:spcAft>
              <a:buClrTx/>
              <a:buSzTx/>
              <a:buFontTx/>
              <a:buNone/>
              <a:tabLst/>
              <a:defRPr/>
            </a:pPr>
            <a:r>
              <a:rPr kumimoji="0" sz="1800" b="0" i="0" u="none" strike="noStrike" kern="1200" cap="none" spc="-20" normalizeH="0" baseline="0" noProof="0" dirty="0">
                <a:ln>
                  <a:noFill/>
                </a:ln>
                <a:solidFill>
                  <a:prstClr val="black"/>
                </a:solidFill>
                <a:effectLst/>
                <a:uLnTx/>
                <a:uFillTx/>
                <a:latin typeface="Calibri"/>
                <a:ea typeface="+mn-ea"/>
                <a:cs typeface="Calibri"/>
              </a:rPr>
              <a:t>Type:</a:t>
            </a:r>
            <a:r>
              <a:rPr kumimoji="0" sz="1800" b="0" i="0" u="none" strike="noStrike" kern="1200" cap="none" spc="-10" normalizeH="0" baseline="0" noProof="0" dirty="0">
                <a:ln>
                  <a:noFill/>
                </a:ln>
                <a:solidFill>
                  <a:prstClr val="black"/>
                </a:solidFill>
                <a:effectLst/>
                <a:uLnTx/>
                <a:uFillTx/>
                <a:latin typeface="Calibri"/>
                <a:ea typeface="+mn-ea"/>
                <a:cs typeface="Calibri"/>
              </a:rPr>
              <a:t> </a:t>
            </a:r>
            <a:r>
              <a:rPr kumimoji="0" sz="1800" b="0" i="0" u="none" strike="noStrike" kern="1200" cap="none" spc="0" normalizeH="0" baseline="0" noProof="0" dirty="0">
                <a:ln>
                  <a:noFill/>
                </a:ln>
                <a:solidFill>
                  <a:prstClr val="black"/>
                </a:solidFill>
                <a:effectLst/>
                <a:uLnTx/>
                <a:uFillTx/>
                <a:latin typeface="Calibri"/>
                <a:ea typeface="+mn-ea"/>
                <a:cs typeface="Calibri"/>
              </a:rPr>
              <a:t>Glue</a:t>
            </a:r>
            <a:r>
              <a:rPr kumimoji="0" sz="1800" b="0" i="0" u="none" strike="noStrike" kern="1200" cap="none" spc="-5" normalizeH="0" baseline="0" noProof="0" dirty="0">
                <a:ln>
                  <a:noFill/>
                </a:ln>
                <a:solidFill>
                  <a:prstClr val="black"/>
                </a:solidFill>
                <a:effectLst/>
                <a:uLnTx/>
                <a:uFillTx/>
                <a:latin typeface="Calibri"/>
                <a:ea typeface="+mn-ea"/>
                <a:cs typeface="Calibri"/>
              </a:rPr>
              <a:t> </a:t>
            </a:r>
            <a:r>
              <a:rPr kumimoji="0" sz="1800" b="0" i="0" u="none" strike="noStrike" kern="1200" cap="none" spc="0" normalizeH="0" baseline="0" noProof="0" dirty="0">
                <a:ln>
                  <a:noFill/>
                </a:ln>
                <a:solidFill>
                  <a:prstClr val="black"/>
                </a:solidFill>
                <a:effectLst/>
                <a:uLnTx/>
                <a:uFillTx/>
                <a:latin typeface="Calibri"/>
                <a:ea typeface="+mn-ea"/>
                <a:cs typeface="Calibri"/>
              </a:rPr>
              <a:t>&amp;</a:t>
            </a:r>
            <a:r>
              <a:rPr kumimoji="0" sz="1800" b="0" i="0" u="none" strike="noStrike" kern="1200" cap="none" spc="-20" normalizeH="0" baseline="0" noProof="0" dirty="0">
                <a:ln>
                  <a:noFill/>
                </a:ln>
                <a:solidFill>
                  <a:prstClr val="black"/>
                </a:solidFill>
                <a:effectLst/>
                <a:uLnTx/>
                <a:uFillTx/>
                <a:latin typeface="Calibri"/>
                <a:ea typeface="+mn-ea"/>
                <a:cs typeface="Calibri"/>
              </a:rPr>
              <a:t> Paste</a:t>
            </a:r>
            <a:endParaRPr kumimoji="0" sz="1800" b="0" i="0" u="none" strike="noStrike" kern="1200" cap="none" spc="0" normalizeH="0" baseline="0" noProof="0">
              <a:ln>
                <a:noFill/>
              </a:ln>
              <a:solidFill>
                <a:prstClr val="black"/>
              </a:solidFill>
              <a:effectLst/>
              <a:uLnTx/>
              <a:uFillTx/>
              <a:latin typeface="Calibri"/>
              <a:ea typeface="+mn-ea"/>
              <a:cs typeface="Calibri"/>
            </a:endParaRPr>
          </a:p>
        </p:txBody>
      </p:sp>
      <p:sp>
        <p:nvSpPr>
          <p:cNvPr id="7" name="object 7"/>
          <p:cNvSpPr txBox="1"/>
          <p:nvPr/>
        </p:nvSpPr>
        <p:spPr>
          <a:xfrm>
            <a:off x="8682608" y="1450977"/>
            <a:ext cx="2334260" cy="1523365"/>
          </a:xfrm>
          <a:prstGeom prst="rect">
            <a:avLst/>
          </a:prstGeom>
        </p:spPr>
        <p:txBody>
          <a:bodyPr vert="horz" wrap="square" lIns="0" tIns="113664" rIns="0" bIns="0" rtlCol="0">
            <a:spAutoFit/>
          </a:bodyPr>
          <a:lstStyle/>
          <a:p>
            <a:pPr marL="0" marR="0" lvl="0" indent="0" algn="ctr" defTabSz="914400" rtl="0" eaLnBrk="1" fontAlgn="auto" latinLnBrk="0" hangingPunct="1">
              <a:lnSpc>
                <a:spcPct val="100000"/>
              </a:lnSpc>
              <a:spcBef>
                <a:spcPts val="894"/>
              </a:spcBef>
              <a:spcAft>
                <a:spcPts val="0"/>
              </a:spcAft>
              <a:buClrTx/>
              <a:buSzTx/>
              <a:buFontTx/>
              <a:buNone/>
              <a:tabLst/>
              <a:defRPr/>
            </a:pPr>
            <a:r>
              <a:rPr kumimoji="0" sz="1800" b="0" i="0" u="none" strike="noStrike" kern="1200" cap="none" spc="-5" normalizeH="0" baseline="0" noProof="0" dirty="0">
                <a:ln>
                  <a:noFill/>
                </a:ln>
                <a:solidFill>
                  <a:prstClr val="black"/>
                </a:solidFill>
                <a:effectLst/>
                <a:uLnTx/>
                <a:uFillTx/>
                <a:latin typeface="Calibri"/>
                <a:ea typeface="+mn-ea"/>
                <a:cs typeface="Calibri"/>
              </a:rPr>
              <a:t>SEMI</a:t>
            </a:r>
            <a:r>
              <a:rPr kumimoji="0" sz="1800" b="0" i="0" u="none" strike="noStrike" kern="1200" cap="none" spc="-30" normalizeH="0" baseline="0" noProof="0" dirty="0">
                <a:ln>
                  <a:noFill/>
                </a:ln>
                <a:solidFill>
                  <a:prstClr val="black"/>
                </a:solidFill>
                <a:effectLst/>
                <a:uLnTx/>
                <a:uFillTx/>
                <a:latin typeface="Calibri"/>
                <a:ea typeface="+mn-ea"/>
                <a:cs typeface="Calibri"/>
              </a:rPr>
              <a:t> AUTOMATIC</a:t>
            </a:r>
            <a:endParaRPr kumimoji="0" sz="1800" b="0" i="0" u="none" strike="noStrike" kern="1200" cap="none" spc="0" normalizeH="0" baseline="0" noProof="0">
              <a:ln>
                <a:noFill/>
              </a:ln>
              <a:solidFill>
                <a:prstClr val="black"/>
              </a:solidFill>
              <a:effectLst/>
              <a:uLnTx/>
              <a:uFillTx/>
              <a:latin typeface="Calibri"/>
              <a:ea typeface="+mn-ea"/>
              <a:cs typeface="Calibri"/>
            </a:endParaRPr>
          </a:p>
          <a:p>
            <a:pPr marL="1270" marR="0" lvl="0" indent="0" algn="ctr" defTabSz="914400" rtl="0" eaLnBrk="1" fontAlgn="auto" latinLnBrk="0" hangingPunct="1">
              <a:lnSpc>
                <a:spcPct val="100000"/>
              </a:lnSpc>
              <a:spcBef>
                <a:spcPts val="795"/>
              </a:spcBef>
              <a:spcAft>
                <a:spcPts val="0"/>
              </a:spcAft>
              <a:buClrTx/>
              <a:buSzTx/>
              <a:buFontTx/>
              <a:buNone/>
              <a:tabLst/>
              <a:defRPr/>
            </a:pPr>
            <a:r>
              <a:rPr kumimoji="0" sz="1800" b="0" i="0" u="none" strike="noStrike" kern="1200" cap="none" spc="-5" normalizeH="0" baseline="0" noProof="0" dirty="0">
                <a:ln>
                  <a:noFill/>
                </a:ln>
                <a:solidFill>
                  <a:prstClr val="black"/>
                </a:solidFill>
                <a:effectLst/>
                <a:uLnTx/>
                <a:uFillTx/>
                <a:latin typeface="Calibri"/>
                <a:ea typeface="+mn-ea"/>
                <a:cs typeface="Calibri"/>
              </a:rPr>
              <a:t>DEK248</a:t>
            </a:r>
            <a:endParaRPr kumimoji="0" sz="1800" b="0" i="0" u="none" strike="noStrike" kern="1200" cap="none" spc="0" normalizeH="0" baseline="0" noProof="0">
              <a:ln>
                <a:noFill/>
              </a:ln>
              <a:solidFill>
                <a:prstClr val="black"/>
              </a:solidFill>
              <a:effectLst/>
              <a:uLnTx/>
              <a:uFillTx/>
              <a:latin typeface="Calibri"/>
              <a:ea typeface="+mn-ea"/>
              <a:cs typeface="Calibri"/>
            </a:endParaRPr>
          </a:p>
          <a:p>
            <a:pPr marL="0" marR="0" lvl="0" indent="0" algn="ctr" defTabSz="914400" rtl="0" eaLnBrk="1" fontAlgn="auto" latinLnBrk="0" hangingPunct="1">
              <a:lnSpc>
                <a:spcPct val="100000"/>
              </a:lnSpc>
              <a:spcBef>
                <a:spcPts val="780"/>
              </a:spcBef>
              <a:spcAft>
                <a:spcPts val="0"/>
              </a:spcAft>
              <a:buClrTx/>
              <a:buSzTx/>
              <a:buFontTx/>
              <a:buNone/>
              <a:tabLst/>
              <a:defRPr/>
            </a:pPr>
            <a:r>
              <a:rPr kumimoji="0" sz="1800" b="0" i="0" u="none" strike="noStrike" kern="1200" cap="none" spc="-5" normalizeH="0" baseline="0" noProof="0" dirty="0">
                <a:ln>
                  <a:noFill/>
                </a:ln>
                <a:solidFill>
                  <a:prstClr val="black"/>
                </a:solidFill>
                <a:effectLst/>
                <a:uLnTx/>
                <a:uFillTx/>
                <a:latin typeface="Calibri"/>
                <a:ea typeface="+mn-ea"/>
                <a:cs typeface="Calibri"/>
              </a:rPr>
              <a:t>Max</a:t>
            </a:r>
            <a:r>
              <a:rPr kumimoji="0" sz="1800" b="0" i="0" u="none" strike="noStrike" kern="1200" cap="none" spc="-30" normalizeH="0" baseline="0" noProof="0" dirty="0">
                <a:ln>
                  <a:noFill/>
                </a:ln>
                <a:solidFill>
                  <a:prstClr val="black"/>
                </a:solidFill>
                <a:effectLst/>
                <a:uLnTx/>
                <a:uFillTx/>
                <a:latin typeface="Calibri"/>
                <a:ea typeface="+mn-ea"/>
                <a:cs typeface="Calibri"/>
              </a:rPr>
              <a:t> </a:t>
            </a:r>
            <a:r>
              <a:rPr kumimoji="0" sz="1800" b="0" i="0" u="none" strike="noStrike" kern="1200" cap="none" spc="-10" normalizeH="0" baseline="0" noProof="0" dirty="0">
                <a:ln>
                  <a:noFill/>
                </a:ln>
                <a:solidFill>
                  <a:prstClr val="black"/>
                </a:solidFill>
                <a:effectLst/>
                <a:uLnTx/>
                <a:uFillTx/>
                <a:latin typeface="Calibri"/>
                <a:ea typeface="+mn-ea"/>
                <a:cs typeface="Calibri"/>
              </a:rPr>
              <a:t>Stencil </a:t>
            </a:r>
            <a:r>
              <a:rPr kumimoji="0" sz="1800" b="0" i="0" u="none" strike="noStrike" kern="1200" cap="none" spc="-5" normalizeH="0" baseline="0" noProof="0" dirty="0">
                <a:ln>
                  <a:noFill/>
                </a:ln>
                <a:solidFill>
                  <a:prstClr val="black"/>
                </a:solidFill>
                <a:effectLst/>
                <a:uLnTx/>
                <a:uFillTx/>
                <a:latin typeface="Calibri"/>
                <a:ea typeface="+mn-ea"/>
                <a:cs typeface="Calibri"/>
              </a:rPr>
              <a:t>Size:23”*23”</a:t>
            </a:r>
            <a:endParaRPr kumimoji="0" sz="1800" b="0" i="0" u="none" strike="noStrike" kern="1200" cap="none" spc="0" normalizeH="0" baseline="0" noProof="0">
              <a:ln>
                <a:noFill/>
              </a:ln>
              <a:solidFill>
                <a:prstClr val="black"/>
              </a:solidFill>
              <a:effectLst/>
              <a:uLnTx/>
              <a:uFillTx/>
              <a:latin typeface="Calibri"/>
              <a:ea typeface="+mn-ea"/>
              <a:cs typeface="Calibri"/>
            </a:endParaRPr>
          </a:p>
          <a:p>
            <a:pPr marL="0" marR="0" lvl="0" indent="0" algn="ctr" defTabSz="914400" rtl="0" eaLnBrk="1" fontAlgn="auto" latinLnBrk="0" hangingPunct="1">
              <a:lnSpc>
                <a:spcPct val="100000"/>
              </a:lnSpc>
              <a:spcBef>
                <a:spcPts val="780"/>
              </a:spcBef>
              <a:spcAft>
                <a:spcPts val="0"/>
              </a:spcAft>
              <a:buClrTx/>
              <a:buSzTx/>
              <a:buFontTx/>
              <a:buNone/>
              <a:tabLst/>
              <a:defRPr/>
            </a:pPr>
            <a:r>
              <a:rPr kumimoji="0" sz="1800" b="0" i="0" u="none" strike="noStrike" kern="1200" cap="none" spc="-20" normalizeH="0" baseline="0" noProof="0" dirty="0">
                <a:ln>
                  <a:noFill/>
                </a:ln>
                <a:solidFill>
                  <a:prstClr val="black"/>
                </a:solidFill>
                <a:effectLst/>
                <a:uLnTx/>
                <a:uFillTx/>
                <a:latin typeface="Calibri"/>
                <a:ea typeface="+mn-ea"/>
                <a:cs typeface="Calibri"/>
              </a:rPr>
              <a:t>Type:</a:t>
            </a:r>
            <a:r>
              <a:rPr kumimoji="0" sz="1800" b="0" i="0" u="none" strike="noStrike" kern="1200" cap="none" spc="-15" normalizeH="0" baseline="0" noProof="0" dirty="0">
                <a:ln>
                  <a:noFill/>
                </a:ln>
                <a:solidFill>
                  <a:prstClr val="black"/>
                </a:solidFill>
                <a:effectLst/>
                <a:uLnTx/>
                <a:uFillTx/>
                <a:latin typeface="Calibri"/>
                <a:ea typeface="+mn-ea"/>
                <a:cs typeface="Calibri"/>
              </a:rPr>
              <a:t> </a:t>
            </a:r>
            <a:r>
              <a:rPr kumimoji="0" sz="1800" b="0" i="0" u="none" strike="noStrike" kern="1200" cap="none" spc="0" normalizeH="0" baseline="0" noProof="0" dirty="0">
                <a:ln>
                  <a:noFill/>
                </a:ln>
                <a:solidFill>
                  <a:prstClr val="black"/>
                </a:solidFill>
                <a:effectLst/>
                <a:uLnTx/>
                <a:uFillTx/>
                <a:latin typeface="Calibri"/>
                <a:ea typeface="+mn-ea"/>
                <a:cs typeface="Calibri"/>
              </a:rPr>
              <a:t>Glue&amp;</a:t>
            </a:r>
            <a:r>
              <a:rPr kumimoji="0" sz="1800" b="0" i="0" u="none" strike="noStrike" kern="1200" cap="none" spc="-10" normalizeH="0" baseline="0" noProof="0" dirty="0">
                <a:ln>
                  <a:noFill/>
                </a:ln>
                <a:solidFill>
                  <a:prstClr val="black"/>
                </a:solidFill>
                <a:effectLst/>
                <a:uLnTx/>
                <a:uFillTx/>
                <a:latin typeface="Calibri"/>
                <a:ea typeface="+mn-ea"/>
                <a:cs typeface="Calibri"/>
              </a:rPr>
              <a:t> </a:t>
            </a:r>
            <a:r>
              <a:rPr kumimoji="0" sz="1800" b="0" i="0" u="none" strike="noStrike" kern="1200" cap="none" spc="-15" normalizeH="0" baseline="0" noProof="0" dirty="0">
                <a:ln>
                  <a:noFill/>
                </a:ln>
                <a:solidFill>
                  <a:prstClr val="black"/>
                </a:solidFill>
                <a:effectLst/>
                <a:uLnTx/>
                <a:uFillTx/>
                <a:latin typeface="Calibri"/>
                <a:ea typeface="+mn-ea"/>
                <a:cs typeface="Calibri"/>
              </a:rPr>
              <a:t>paste</a:t>
            </a:r>
            <a:endParaRPr kumimoji="0" sz="1800" b="0" i="0" u="none" strike="noStrike" kern="1200" cap="none" spc="0" normalizeH="0" baseline="0" noProof="0">
              <a:ln>
                <a:noFill/>
              </a:ln>
              <a:solidFill>
                <a:prstClr val="black"/>
              </a:solidFill>
              <a:effectLst/>
              <a:uLnTx/>
              <a:uFillTx/>
              <a:latin typeface="Calibri"/>
              <a:ea typeface="+mn-ea"/>
              <a:cs typeface="Calibri"/>
            </a:endParaRPr>
          </a:p>
        </p:txBody>
      </p:sp>
      <p:pic>
        <p:nvPicPr>
          <p:cNvPr id="8" name="object 8"/>
          <p:cNvPicPr/>
          <p:nvPr/>
        </p:nvPicPr>
        <p:blipFill>
          <a:blip r:embed="rId3" cstate="print"/>
          <a:stretch>
            <a:fillRect/>
          </a:stretch>
        </p:blipFill>
        <p:spPr>
          <a:xfrm>
            <a:off x="3787140" y="3022092"/>
            <a:ext cx="4107179" cy="3174492"/>
          </a:xfrm>
          <a:prstGeom prst="rect">
            <a:avLst/>
          </a:prstGeom>
        </p:spPr>
      </p:pic>
      <p:sp>
        <p:nvSpPr>
          <p:cNvPr id="9" name="object 9"/>
          <p:cNvSpPr/>
          <p:nvPr/>
        </p:nvSpPr>
        <p:spPr>
          <a:xfrm>
            <a:off x="10925556" y="6196584"/>
            <a:ext cx="360045" cy="365760"/>
          </a:xfrm>
          <a:custGeom>
            <a:avLst/>
            <a:gdLst/>
            <a:ahLst/>
            <a:cxnLst/>
            <a:rect l="l" t="t" r="r" b="b"/>
            <a:pathLst>
              <a:path w="360045" h="365759">
                <a:moveTo>
                  <a:pt x="179832" y="0"/>
                </a:moveTo>
                <a:lnTo>
                  <a:pt x="132027" y="6532"/>
                </a:lnTo>
                <a:lnTo>
                  <a:pt x="89069" y="24968"/>
                </a:lnTo>
                <a:lnTo>
                  <a:pt x="52673" y="53563"/>
                </a:lnTo>
                <a:lnTo>
                  <a:pt x="24553" y="90576"/>
                </a:lnTo>
                <a:lnTo>
                  <a:pt x="6424" y="134262"/>
                </a:lnTo>
                <a:lnTo>
                  <a:pt x="0" y="182879"/>
                </a:lnTo>
                <a:lnTo>
                  <a:pt x="6424" y="231497"/>
                </a:lnTo>
                <a:lnTo>
                  <a:pt x="24553" y="275183"/>
                </a:lnTo>
                <a:lnTo>
                  <a:pt x="52673" y="312196"/>
                </a:lnTo>
                <a:lnTo>
                  <a:pt x="89069" y="340791"/>
                </a:lnTo>
                <a:lnTo>
                  <a:pt x="132027" y="359227"/>
                </a:lnTo>
                <a:lnTo>
                  <a:pt x="179832" y="365759"/>
                </a:lnTo>
                <a:lnTo>
                  <a:pt x="227636" y="359227"/>
                </a:lnTo>
                <a:lnTo>
                  <a:pt x="270594" y="340791"/>
                </a:lnTo>
                <a:lnTo>
                  <a:pt x="306990" y="312196"/>
                </a:lnTo>
                <a:lnTo>
                  <a:pt x="335110" y="275183"/>
                </a:lnTo>
                <a:lnTo>
                  <a:pt x="353239" y="231497"/>
                </a:lnTo>
                <a:lnTo>
                  <a:pt x="359664" y="182879"/>
                </a:lnTo>
                <a:lnTo>
                  <a:pt x="353239" y="134262"/>
                </a:lnTo>
                <a:lnTo>
                  <a:pt x="335110" y="90576"/>
                </a:lnTo>
                <a:lnTo>
                  <a:pt x="306990" y="53563"/>
                </a:lnTo>
                <a:lnTo>
                  <a:pt x="270594" y="24968"/>
                </a:lnTo>
                <a:lnTo>
                  <a:pt x="227636" y="6532"/>
                </a:lnTo>
                <a:lnTo>
                  <a:pt x="179832" y="0"/>
                </a:lnTo>
                <a:close/>
              </a:path>
            </a:pathLst>
          </a:custGeom>
          <a:solidFill>
            <a:srgbClr val="00AFE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object 10"/>
          <p:cNvSpPr txBox="1">
            <a:spLocks noGrp="1"/>
          </p:cNvSpPr>
          <p:nvPr>
            <p:ph type="sldNum" sz="quarter" idx="7"/>
          </p:nvPr>
        </p:nvSpPr>
        <p:spPr>
          <a:prstGeom prst="rect">
            <a:avLst/>
          </a:prstGeom>
        </p:spPr>
        <p:txBody>
          <a:bodyPr vert="horz" wrap="square" lIns="0" tIns="4445" rIns="0" bIns="0" rtlCol="0">
            <a:spAutoFit/>
          </a:bodyPr>
          <a:lstStyle/>
          <a:p>
            <a:pPr marL="38100" marR="0" lvl="0" indent="0" algn="l" defTabSz="914400" rtl="0" eaLnBrk="1" fontAlgn="auto" latinLnBrk="0" hangingPunct="1">
              <a:lnSpc>
                <a:spcPct val="100000"/>
              </a:lnSpc>
              <a:spcBef>
                <a:spcPts val="35"/>
              </a:spcBef>
              <a:spcAft>
                <a:spcPts val="0"/>
              </a:spcAft>
              <a:buClrTx/>
              <a:buSzTx/>
              <a:buFontTx/>
              <a:buNone/>
              <a:tabLst/>
              <a:defRPr/>
            </a:pPr>
            <a:fld id="{81D60167-4931-47E6-BA6A-407CBD079E47}" type="slidenum">
              <a:rPr kumimoji="0" sz="900" b="0" i="0" u="none" strike="noStrike" kern="1200" cap="none" spc="-25" normalizeH="0" baseline="0" noProof="0" dirty="0">
                <a:ln>
                  <a:noFill/>
                </a:ln>
                <a:solidFill>
                  <a:prstClr val="white"/>
                </a:solidFill>
                <a:effectLst/>
                <a:uLnTx/>
                <a:uFillTx/>
                <a:latin typeface="Trebuchet MS"/>
                <a:ea typeface="+mn-ea"/>
              </a:rPr>
              <a:pPr marL="38100" marR="0" lvl="0" indent="0" algn="l" defTabSz="914400" rtl="0" eaLnBrk="1" fontAlgn="auto" latinLnBrk="0" hangingPunct="1">
                <a:lnSpc>
                  <a:spcPct val="100000"/>
                </a:lnSpc>
                <a:spcBef>
                  <a:spcPts val="35"/>
                </a:spcBef>
                <a:spcAft>
                  <a:spcPts val="0"/>
                </a:spcAft>
                <a:buClrTx/>
                <a:buSzTx/>
                <a:buFontTx/>
                <a:buNone/>
                <a:tabLst/>
                <a:defRPr/>
              </a:pPr>
              <a:t>12</a:t>
            </a:fld>
            <a:endParaRPr kumimoji="0" sz="900" b="0" i="0" u="none" strike="noStrike" kern="1200" cap="none" spc="-25" normalizeH="0" baseline="0" noProof="0" dirty="0">
              <a:ln>
                <a:noFill/>
              </a:ln>
              <a:solidFill>
                <a:prstClr val="white"/>
              </a:solidFill>
              <a:effectLst/>
              <a:uLnTx/>
              <a:uFillTx/>
              <a:latin typeface="Trebuchet MS"/>
              <a:ea typeface="+mn-ea"/>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11226" y="243614"/>
            <a:ext cx="3998595" cy="796925"/>
            <a:chOff x="111226" y="243614"/>
            <a:chExt cx="3998595" cy="796925"/>
          </a:xfrm>
        </p:grpSpPr>
        <p:pic>
          <p:nvPicPr>
            <p:cNvPr id="3" name="object 3"/>
            <p:cNvPicPr/>
            <p:nvPr/>
          </p:nvPicPr>
          <p:blipFill>
            <a:blip r:embed="rId2" cstate="print"/>
            <a:stretch>
              <a:fillRect/>
            </a:stretch>
          </p:blipFill>
          <p:spPr>
            <a:xfrm>
              <a:off x="111226" y="243614"/>
              <a:ext cx="3998265" cy="796589"/>
            </a:xfrm>
            <a:prstGeom prst="rect">
              <a:avLst/>
            </a:prstGeom>
          </p:spPr>
        </p:pic>
        <p:sp>
          <p:nvSpPr>
            <p:cNvPr id="4" name="object 4"/>
            <p:cNvSpPr/>
            <p:nvPr/>
          </p:nvSpPr>
          <p:spPr>
            <a:xfrm>
              <a:off x="256031" y="358139"/>
              <a:ext cx="3720465" cy="579120"/>
            </a:xfrm>
            <a:custGeom>
              <a:avLst/>
              <a:gdLst/>
              <a:ahLst/>
              <a:cxnLst/>
              <a:rect l="l" t="t" r="r" b="b"/>
              <a:pathLst>
                <a:path w="3720465" h="579119">
                  <a:moveTo>
                    <a:pt x="3430523" y="0"/>
                  </a:moveTo>
                  <a:lnTo>
                    <a:pt x="289560" y="0"/>
                  </a:lnTo>
                  <a:lnTo>
                    <a:pt x="242592" y="3790"/>
                  </a:lnTo>
                  <a:lnTo>
                    <a:pt x="198037" y="14764"/>
                  </a:lnTo>
                  <a:lnTo>
                    <a:pt x="156491" y="32325"/>
                  </a:lnTo>
                  <a:lnTo>
                    <a:pt x="118550" y="55875"/>
                  </a:lnTo>
                  <a:lnTo>
                    <a:pt x="84810" y="84820"/>
                  </a:lnTo>
                  <a:lnTo>
                    <a:pt x="55868" y="118561"/>
                  </a:lnTo>
                  <a:lnTo>
                    <a:pt x="32320" y="156502"/>
                  </a:lnTo>
                  <a:lnTo>
                    <a:pt x="14762" y="198046"/>
                  </a:lnTo>
                  <a:lnTo>
                    <a:pt x="3789" y="242598"/>
                  </a:lnTo>
                  <a:lnTo>
                    <a:pt x="0" y="289560"/>
                  </a:lnTo>
                  <a:lnTo>
                    <a:pt x="3789" y="336521"/>
                  </a:lnTo>
                  <a:lnTo>
                    <a:pt x="14762" y="381073"/>
                  </a:lnTo>
                  <a:lnTo>
                    <a:pt x="32320" y="422617"/>
                  </a:lnTo>
                  <a:lnTo>
                    <a:pt x="55868" y="460558"/>
                  </a:lnTo>
                  <a:lnTo>
                    <a:pt x="84810" y="494299"/>
                  </a:lnTo>
                  <a:lnTo>
                    <a:pt x="118550" y="523244"/>
                  </a:lnTo>
                  <a:lnTo>
                    <a:pt x="156491" y="546794"/>
                  </a:lnTo>
                  <a:lnTo>
                    <a:pt x="198037" y="564355"/>
                  </a:lnTo>
                  <a:lnTo>
                    <a:pt x="242592" y="575329"/>
                  </a:lnTo>
                  <a:lnTo>
                    <a:pt x="289560" y="579120"/>
                  </a:lnTo>
                  <a:lnTo>
                    <a:pt x="3430523" y="579120"/>
                  </a:lnTo>
                  <a:lnTo>
                    <a:pt x="3477485" y="575329"/>
                  </a:lnTo>
                  <a:lnTo>
                    <a:pt x="3522037" y="564355"/>
                  </a:lnTo>
                  <a:lnTo>
                    <a:pt x="3563581" y="546794"/>
                  </a:lnTo>
                  <a:lnTo>
                    <a:pt x="3601522" y="523244"/>
                  </a:lnTo>
                  <a:lnTo>
                    <a:pt x="3635263" y="494299"/>
                  </a:lnTo>
                  <a:lnTo>
                    <a:pt x="3664208" y="460558"/>
                  </a:lnTo>
                  <a:lnTo>
                    <a:pt x="3687758" y="422617"/>
                  </a:lnTo>
                  <a:lnTo>
                    <a:pt x="3705319" y="381073"/>
                  </a:lnTo>
                  <a:lnTo>
                    <a:pt x="3716293" y="336521"/>
                  </a:lnTo>
                  <a:lnTo>
                    <a:pt x="3720083" y="289560"/>
                  </a:lnTo>
                  <a:lnTo>
                    <a:pt x="3716293" y="242598"/>
                  </a:lnTo>
                  <a:lnTo>
                    <a:pt x="3705319" y="198046"/>
                  </a:lnTo>
                  <a:lnTo>
                    <a:pt x="3687758" y="156502"/>
                  </a:lnTo>
                  <a:lnTo>
                    <a:pt x="3664208" y="118561"/>
                  </a:lnTo>
                  <a:lnTo>
                    <a:pt x="3635263" y="84820"/>
                  </a:lnTo>
                  <a:lnTo>
                    <a:pt x="3601522" y="55875"/>
                  </a:lnTo>
                  <a:lnTo>
                    <a:pt x="3563581" y="32325"/>
                  </a:lnTo>
                  <a:lnTo>
                    <a:pt x="3522037" y="14764"/>
                  </a:lnTo>
                  <a:lnTo>
                    <a:pt x="3477485" y="3790"/>
                  </a:lnTo>
                  <a:lnTo>
                    <a:pt x="3430523" y="0"/>
                  </a:lnTo>
                  <a:close/>
                </a:path>
              </a:pathLst>
            </a:custGeom>
            <a:solidFill>
              <a:srgbClr val="07A2D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5" name="object 5"/>
          <p:cNvSpPr txBox="1">
            <a:spLocks noGrp="1"/>
          </p:cNvSpPr>
          <p:nvPr>
            <p:ph type="title"/>
          </p:nvPr>
        </p:nvSpPr>
        <p:spPr>
          <a:xfrm>
            <a:off x="511860" y="350265"/>
            <a:ext cx="2879090" cy="574040"/>
          </a:xfrm>
          <a:prstGeom prst="rect">
            <a:avLst/>
          </a:prstGeom>
        </p:spPr>
        <p:txBody>
          <a:bodyPr vert="horz" wrap="square" lIns="0" tIns="12700" rIns="0" bIns="0" rtlCol="0">
            <a:spAutoFit/>
          </a:bodyPr>
          <a:lstStyle/>
          <a:p>
            <a:pPr marL="12700">
              <a:lnSpc>
                <a:spcPct val="100000"/>
              </a:lnSpc>
              <a:spcBef>
                <a:spcPts val="100"/>
              </a:spcBef>
            </a:pPr>
            <a:r>
              <a:rPr sz="3600" spc="-5" dirty="0">
                <a:solidFill>
                  <a:srgbClr val="FFFFFF"/>
                </a:solidFill>
                <a:latin typeface="Calibri"/>
                <a:cs typeface="Calibri"/>
              </a:rPr>
              <a:t>SMT</a:t>
            </a:r>
            <a:r>
              <a:rPr sz="3600" spc="-70" dirty="0">
                <a:solidFill>
                  <a:srgbClr val="FFFFFF"/>
                </a:solidFill>
                <a:latin typeface="Calibri"/>
                <a:cs typeface="Calibri"/>
              </a:rPr>
              <a:t> </a:t>
            </a:r>
            <a:r>
              <a:rPr sz="3600" spc="-20" dirty="0">
                <a:solidFill>
                  <a:srgbClr val="FFFFFF"/>
                </a:solidFill>
                <a:latin typeface="Calibri"/>
                <a:cs typeface="Calibri"/>
              </a:rPr>
              <a:t>Mounter’s</a:t>
            </a:r>
            <a:endParaRPr sz="3600">
              <a:latin typeface="Calibri"/>
              <a:cs typeface="Calibri"/>
            </a:endParaRPr>
          </a:p>
        </p:txBody>
      </p:sp>
      <p:sp>
        <p:nvSpPr>
          <p:cNvPr id="6" name="object 6"/>
          <p:cNvSpPr txBox="1"/>
          <p:nvPr/>
        </p:nvSpPr>
        <p:spPr>
          <a:xfrm>
            <a:off x="918768" y="1003808"/>
            <a:ext cx="4724400" cy="2883535"/>
          </a:xfrm>
          <a:prstGeom prst="rect">
            <a:avLst/>
          </a:prstGeom>
        </p:spPr>
        <p:txBody>
          <a:bodyPr vert="horz" wrap="square" lIns="0" tIns="172085" rIns="0" bIns="0" rtlCol="0">
            <a:spAutoFit/>
          </a:bodyPr>
          <a:lstStyle/>
          <a:p>
            <a:pPr marL="12700" marR="0" lvl="0" indent="0" algn="l" defTabSz="914400" rtl="0" eaLnBrk="1" fontAlgn="auto" latinLnBrk="0" hangingPunct="1">
              <a:lnSpc>
                <a:spcPct val="100000"/>
              </a:lnSpc>
              <a:spcBef>
                <a:spcPts val="1355"/>
              </a:spcBef>
              <a:spcAft>
                <a:spcPts val="0"/>
              </a:spcAft>
              <a:buClrTx/>
              <a:buSzTx/>
              <a:buFontTx/>
              <a:buNone/>
              <a:tabLst/>
              <a:defRPr/>
            </a:pPr>
            <a:r>
              <a:rPr kumimoji="0" sz="1800" b="1" i="0" u="none" strike="noStrike" kern="1200" cap="none" spc="-30" normalizeH="0" baseline="0" noProof="0" dirty="0">
                <a:ln>
                  <a:noFill/>
                </a:ln>
                <a:solidFill>
                  <a:prstClr val="black"/>
                </a:solidFill>
                <a:effectLst/>
                <a:uLnTx/>
                <a:uFillTx/>
                <a:latin typeface="Calibri"/>
                <a:ea typeface="+mn-ea"/>
                <a:cs typeface="Calibri"/>
              </a:rPr>
              <a:t>YAMAHA</a:t>
            </a:r>
            <a:r>
              <a:rPr kumimoji="0" sz="1800" b="1" i="0" u="none" strike="noStrike" kern="1200" cap="none" spc="-15" normalizeH="0" baseline="0" noProof="0" dirty="0">
                <a:ln>
                  <a:noFill/>
                </a:ln>
                <a:solidFill>
                  <a:prstClr val="black"/>
                </a:solidFill>
                <a:effectLst/>
                <a:uLnTx/>
                <a:uFillTx/>
                <a:latin typeface="Calibri"/>
                <a:ea typeface="+mn-ea"/>
                <a:cs typeface="Calibri"/>
              </a:rPr>
              <a:t> </a:t>
            </a:r>
            <a:r>
              <a:rPr kumimoji="0" sz="1800" b="1" i="0" u="none" strike="noStrike" kern="1200" cap="none" spc="-10" normalizeH="0" baseline="0" noProof="0" dirty="0">
                <a:ln>
                  <a:noFill/>
                </a:ln>
                <a:solidFill>
                  <a:prstClr val="black"/>
                </a:solidFill>
                <a:effectLst/>
                <a:uLnTx/>
                <a:uFillTx/>
                <a:latin typeface="Calibri"/>
                <a:ea typeface="+mn-ea"/>
                <a:cs typeface="Calibri"/>
              </a:rPr>
              <a:t>YSM</a:t>
            </a:r>
            <a:r>
              <a:rPr kumimoji="0" sz="1800" b="1" i="0" u="none" strike="noStrike" kern="1200" cap="none" spc="-15" normalizeH="0" baseline="0" noProof="0" dirty="0">
                <a:ln>
                  <a:noFill/>
                </a:ln>
                <a:solidFill>
                  <a:prstClr val="black"/>
                </a:solidFill>
                <a:effectLst/>
                <a:uLnTx/>
                <a:uFillTx/>
                <a:latin typeface="Calibri"/>
                <a:ea typeface="+mn-ea"/>
                <a:cs typeface="Calibri"/>
              </a:rPr>
              <a:t> </a:t>
            </a:r>
            <a:r>
              <a:rPr kumimoji="0" sz="1800" b="1" i="0" u="none" strike="noStrike" kern="1200" cap="none" spc="0" normalizeH="0" baseline="0" noProof="0" dirty="0">
                <a:ln>
                  <a:noFill/>
                </a:ln>
                <a:solidFill>
                  <a:prstClr val="black"/>
                </a:solidFill>
                <a:effectLst/>
                <a:uLnTx/>
                <a:uFillTx/>
                <a:latin typeface="Calibri"/>
                <a:ea typeface="+mn-ea"/>
                <a:cs typeface="Calibri"/>
              </a:rPr>
              <a:t>20R</a:t>
            </a:r>
            <a:r>
              <a:rPr kumimoji="0" sz="1800" b="1" i="0" u="none" strike="noStrike" kern="1200" cap="none" spc="-10" normalizeH="0" baseline="0" noProof="0" dirty="0">
                <a:ln>
                  <a:noFill/>
                </a:ln>
                <a:solidFill>
                  <a:prstClr val="black"/>
                </a:solidFill>
                <a:effectLst/>
                <a:uLnTx/>
                <a:uFillTx/>
                <a:latin typeface="Calibri"/>
                <a:ea typeface="+mn-ea"/>
                <a:cs typeface="Calibri"/>
              </a:rPr>
              <a:t> </a:t>
            </a:r>
            <a:r>
              <a:rPr kumimoji="0" sz="1800" b="1" i="0" u="none" strike="noStrike" kern="1200" cap="none" spc="-15" normalizeH="0" baseline="0" noProof="0" dirty="0">
                <a:ln>
                  <a:noFill/>
                </a:ln>
                <a:solidFill>
                  <a:prstClr val="black"/>
                </a:solidFill>
                <a:effectLst/>
                <a:uLnTx/>
                <a:uFillTx/>
                <a:latin typeface="Calibri"/>
                <a:ea typeface="+mn-ea"/>
                <a:cs typeface="Calibri"/>
              </a:rPr>
              <a:t>SV</a:t>
            </a:r>
            <a:endParaRPr kumimoji="0" sz="1800" b="0" i="0" u="none" strike="noStrike" kern="1200" cap="none" spc="0" normalizeH="0" baseline="0" noProof="0">
              <a:ln>
                <a:noFill/>
              </a:ln>
              <a:solidFill>
                <a:prstClr val="black"/>
              </a:solidFill>
              <a:effectLst/>
              <a:uLnTx/>
              <a:uFillTx/>
              <a:latin typeface="Calibri"/>
              <a:ea typeface="+mn-ea"/>
              <a:cs typeface="Calibri"/>
            </a:endParaRPr>
          </a:p>
          <a:p>
            <a:pPr marL="241300" marR="0" lvl="0" indent="-228600" algn="l" defTabSz="914400" rtl="0" eaLnBrk="1" fontAlgn="auto" latinLnBrk="0" hangingPunct="1">
              <a:lnSpc>
                <a:spcPct val="100000"/>
              </a:lnSpc>
              <a:spcBef>
                <a:spcPts val="1255"/>
              </a:spcBef>
              <a:spcAft>
                <a:spcPts val="0"/>
              </a:spcAft>
              <a:buClrTx/>
              <a:buSzTx/>
              <a:buFont typeface="Arial MT"/>
              <a:buChar char="•"/>
              <a:tabLst>
                <a:tab pos="240665" algn="l"/>
                <a:tab pos="241300" algn="l"/>
              </a:tabLst>
              <a:defRPr/>
            </a:pPr>
            <a:r>
              <a:rPr kumimoji="0" sz="1800" b="0" i="0" u="none" strike="noStrike" kern="1200" cap="none" spc="-5" normalizeH="0" baseline="0" noProof="0" dirty="0">
                <a:ln>
                  <a:noFill/>
                </a:ln>
                <a:solidFill>
                  <a:prstClr val="black"/>
                </a:solidFill>
                <a:effectLst/>
                <a:uLnTx/>
                <a:uFillTx/>
                <a:latin typeface="Calibri"/>
                <a:ea typeface="+mn-ea"/>
                <a:cs typeface="Calibri"/>
              </a:rPr>
              <a:t>Capacity: 95000cph.</a:t>
            </a:r>
            <a:endParaRPr kumimoji="0" sz="1800" b="0" i="0" u="none" strike="noStrike" kern="1200" cap="none" spc="0" normalizeH="0" baseline="0" noProof="0">
              <a:ln>
                <a:noFill/>
              </a:ln>
              <a:solidFill>
                <a:prstClr val="black"/>
              </a:solidFill>
              <a:effectLst/>
              <a:uLnTx/>
              <a:uFillTx/>
              <a:latin typeface="Calibri"/>
              <a:ea typeface="+mn-ea"/>
              <a:cs typeface="Calibri"/>
            </a:endParaRPr>
          </a:p>
          <a:p>
            <a:pPr marL="241300" marR="0" lvl="0" indent="-228600" algn="l" defTabSz="914400" rtl="0" eaLnBrk="1" fontAlgn="auto" latinLnBrk="0" hangingPunct="1">
              <a:lnSpc>
                <a:spcPct val="100000"/>
              </a:lnSpc>
              <a:spcBef>
                <a:spcPts val="790"/>
              </a:spcBef>
              <a:spcAft>
                <a:spcPts val="0"/>
              </a:spcAft>
              <a:buClrTx/>
              <a:buSzTx/>
              <a:buFont typeface="Arial MT"/>
              <a:buChar char="•"/>
              <a:tabLst>
                <a:tab pos="240665" algn="l"/>
                <a:tab pos="241300" algn="l"/>
              </a:tabLst>
              <a:defRPr/>
            </a:pPr>
            <a:r>
              <a:rPr kumimoji="0" sz="1800" b="0" i="0" u="none" strike="noStrike" kern="1200" cap="none" spc="-5" normalizeH="0" baseline="0" noProof="0" dirty="0">
                <a:ln>
                  <a:noFill/>
                </a:ln>
                <a:solidFill>
                  <a:prstClr val="black"/>
                </a:solidFill>
                <a:effectLst/>
                <a:uLnTx/>
                <a:uFillTx/>
                <a:latin typeface="Calibri"/>
                <a:ea typeface="+mn-ea"/>
                <a:cs typeface="Calibri"/>
              </a:rPr>
              <a:t>Feeder</a:t>
            </a:r>
            <a:r>
              <a:rPr kumimoji="0" sz="1800" b="0" i="0" u="none" strike="noStrike" kern="1200" cap="none" spc="-10" normalizeH="0" baseline="0" noProof="0" dirty="0">
                <a:ln>
                  <a:noFill/>
                </a:ln>
                <a:solidFill>
                  <a:prstClr val="black"/>
                </a:solidFill>
                <a:effectLst/>
                <a:uLnTx/>
                <a:uFillTx/>
                <a:latin typeface="Calibri"/>
                <a:ea typeface="+mn-ea"/>
                <a:cs typeface="Calibri"/>
              </a:rPr>
              <a:t> </a:t>
            </a:r>
            <a:r>
              <a:rPr kumimoji="0" sz="1800" b="0" i="0" u="none" strike="noStrike" kern="1200" cap="none" spc="-5" normalizeH="0" baseline="0" noProof="0" dirty="0">
                <a:ln>
                  <a:noFill/>
                </a:ln>
                <a:solidFill>
                  <a:prstClr val="black"/>
                </a:solidFill>
                <a:effectLst/>
                <a:uLnTx/>
                <a:uFillTx/>
                <a:latin typeface="Calibri"/>
                <a:ea typeface="+mn-ea"/>
                <a:cs typeface="Calibri"/>
              </a:rPr>
              <a:t>Slots</a:t>
            </a:r>
            <a:r>
              <a:rPr kumimoji="0" sz="1800" b="0" i="0" u="none" strike="noStrike" kern="1200" cap="none" spc="-15" normalizeH="0" baseline="0" noProof="0" dirty="0">
                <a:ln>
                  <a:noFill/>
                </a:ln>
                <a:solidFill>
                  <a:prstClr val="black"/>
                </a:solidFill>
                <a:effectLst/>
                <a:uLnTx/>
                <a:uFillTx/>
                <a:latin typeface="Calibri"/>
                <a:ea typeface="+mn-ea"/>
                <a:cs typeface="Calibri"/>
              </a:rPr>
              <a:t> </a:t>
            </a:r>
            <a:r>
              <a:rPr kumimoji="0" sz="1800" b="0" i="0" u="none" strike="noStrike" kern="1200" cap="none" spc="0" normalizeH="0" baseline="0" noProof="0" dirty="0">
                <a:ln>
                  <a:noFill/>
                </a:ln>
                <a:solidFill>
                  <a:prstClr val="black"/>
                </a:solidFill>
                <a:effectLst/>
                <a:uLnTx/>
                <a:uFillTx/>
                <a:latin typeface="Calibri"/>
                <a:ea typeface="+mn-ea"/>
                <a:cs typeface="Calibri"/>
              </a:rPr>
              <a:t>: </a:t>
            </a:r>
            <a:r>
              <a:rPr kumimoji="0" sz="1800" b="0" i="0" u="none" strike="noStrike" kern="1200" cap="none" spc="-25" normalizeH="0" baseline="0" noProof="0" dirty="0">
                <a:ln>
                  <a:noFill/>
                </a:ln>
                <a:solidFill>
                  <a:prstClr val="black"/>
                </a:solidFill>
                <a:effectLst/>
                <a:uLnTx/>
                <a:uFillTx/>
                <a:latin typeface="Calibri"/>
                <a:ea typeface="+mn-ea"/>
                <a:cs typeface="Calibri"/>
              </a:rPr>
              <a:t>102+cATS</a:t>
            </a:r>
            <a:r>
              <a:rPr kumimoji="0" sz="1800" b="0" i="0" u="none" strike="noStrike" kern="1200" cap="none" spc="0" normalizeH="0" baseline="0" noProof="0" dirty="0">
                <a:ln>
                  <a:noFill/>
                </a:ln>
                <a:solidFill>
                  <a:prstClr val="black"/>
                </a:solidFill>
                <a:effectLst/>
                <a:uLnTx/>
                <a:uFillTx/>
                <a:latin typeface="Calibri"/>
                <a:ea typeface="+mn-ea"/>
                <a:cs typeface="Calibri"/>
              </a:rPr>
              <a:t> 34</a:t>
            </a:r>
            <a:r>
              <a:rPr kumimoji="0" sz="1800" b="0" i="0" u="none" strike="noStrike" kern="1200" cap="none" spc="-10" normalizeH="0" baseline="0" noProof="0" dirty="0">
                <a:ln>
                  <a:noFill/>
                </a:ln>
                <a:solidFill>
                  <a:prstClr val="black"/>
                </a:solidFill>
                <a:effectLst/>
                <a:uLnTx/>
                <a:uFillTx/>
                <a:latin typeface="Calibri"/>
                <a:ea typeface="+mn-ea"/>
                <a:cs typeface="Calibri"/>
              </a:rPr>
              <a:t> Fixed.</a:t>
            </a:r>
            <a:endParaRPr kumimoji="0" sz="1800" b="0" i="0" u="none" strike="noStrike" kern="1200" cap="none" spc="0" normalizeH="0" baseline="0" noProof="0">
              <a:ln>
                <a:noFill/>
              </a:ln>
              <a:solidFill>
                <a:prstClr val="black"/>
              </a:solidFill>
              <a:effectLst/>
              <a:uLnTx/>
              <a:uFillTx/>
              <a:latin typeface="Calibri"/>
              <a:ea typeface="+mn-ea"/>
              <a:cs typeface="Calibri"/>
            </a:endParaRPr>
          </a:p>
          <a:p>
            <a:pPr marL="241300" marR="0" lvl="0" indent="-228600" algn="l" defTabSz="914400" rtl="0" eaLnBrk="1" fontAlgn="auto" latinLnBrk="0" hangingPunct="1">
              <a:lnSpc>
                <a:spcPct val="100000"/>
              </a:lnSpc>
              <a:spcBef>
                <a:spcPts val="780"/>
              </a:spcBef>
              <a:spcAft>
                <a:spcPts val="0"/>
              </a:spcAft>
              <a:buClrTx/>
              <a:buSzTx/>
              <a:buFont typeface="Arial MT"/>
              <a:buChar char="•"/>
              <a:tabLst>
                <a:tab pos="240665" algn="l"/>
                <a:tab pos="241300" algn="l"/>
              </a:tabLst>
              <a:defRPr/>
            </a:pPr>
            <a:r>
              <a:rPr kumimoji="0" sz="1800" b="0" i="0" u="none" strike="noStrike" kern="1200" cap="none" spc="-45" normalizeH="0" baseline="0" noProof="0" dirty="0">
                <a:ln>
                  <a:noFill/>
                </a:ln>
                <a:solidFill>
                  <a:prstClr val="black"/>
                </a:solidFill>
                <a:effectLst/>
                <a:uLnTx/>
                <a:uFillTx/>
                <a:latin typeface="Calibri"/>
                <a:ea typeface="+mn-ea"/>
                <a:cs typeface="Calibri"/>
              </a:rPr>
              <a:t>cATS</a:t>
            </a:r>
            <a:r>
              <a:rPr kumimoji="0" sz="1800" b="0" i="0" u="none" strike="noStrike" kern="1200" cap="none" spc="5" normalizeH="0" baseline="0" noProof="0" dirty="0">
                <a:ln>
                  <a:noFill/>
                </a:ln>
                <a:solidFill>
                  <a:prstClr val="black"/>
                </a:solidFill>
                <a:effectLst/>
                <a:uLnTx/>
                <a:uFillTx/>
                <a:latin typeface="Calibri"/>
                <a:ea typeface="+mn-ea"/>
                <a:cs typeface="Calibri"/>
              </a:rPr>
              <a:t> </a:t>
            </a:r>
            <a:r>
              <a:rPr kumimoji="0" sz="1800" b="0" i="0" u="none" strike="noStrike" kern="1200" cap="none" spc="-5" normalizeH="0" baseline="0" noProof="0" dirty="0">
                <a:ln>
                  <a:noFill/>
                </a:ln>
                <a:solidFill>
                  <a:prstClr val="black"/>
                </a:solidFill>
                <a:effectLst/>
                <a:uLnTx/>
                <a:uFillTx/>
                <a:latin typeface="Calibri"/>
                <a:ea typeface="+mn-ea"/>
                <a:cs typeface="Calibri"/>
              </a:rPr>
              <a:t>Unit </a:t>
            </a:r>
            <a:r>
              <a:rPr kumimoji="0" sz="1800" b="0" i="0" u="none" strike="noStrike" kern="1200" cap="none" spc="-10" normalizeH="0" baseline="0" noProof="0" dirty="0">
                <a:ln>
                  <a:noFill/>
                </a:ln>
                <a:solidFill>
                  <a:prstClr val="black"/>
                </a:solidFill>
                <a:effectLst/>
                <a:uLnTx/>
                <a:uFillTx/>
                <a:latin typeface="Calibri"/>
                <a:ea typeface="+mn-ea"/>
                <a:cs typeface="Calibri"/>
              </a:rPr>
              <a:t>For</a:t>
            </a:r>
            <a:r>
              <a:rPr kumimoji="0" sz="1800" b="0" i="0" u="none" strike="noStrike" kern="1200" cap="none" spc="0" normalizeH="0" baseline="0" noProof="0" dirty="0">
                <a:ln>
                  <a:noFill/>
                </a:ln>
                <a:solidFill>
                  <a:prstClr val="black"/>
                </a:solidFill>
                <a:effectLst/>
                <a:uLnTx/>
                <a:uFillTx/>
                <a:latin typeface="Calibri"/>
                <a:ea typeface="+mn-ea"/>
                <a:cs typeface="Calibri"/>
              </a:rPr>
              <a:t> 10</a:t>
            </a:r>
            <a:r>
              <a:rPr kumimoji="0" sz="1800" b="0" i="0" u="none" strike="noStrike" kern="1200" cap="none" spc="-5" normalizeH="0" baseline="0" noProof="0" dirty="0">
                <a:ln>
                  <a:noFill/>
                </a:ln>
                <a:solidFill>
                  <a:prstClr val="black"/>
                </a:solidFill>
                <a:effectLst/>
                <a:uLnTx/>
                <a:uFillTx/>
                <a:latin typeface="Calibri"/>
                <a:ea typeface="+mn-ea"/>
                <a:cs typeface="Calibri"/>
              </a:rPr>
              <a:t> </a:t>
            </a:r>
            <a:r>
              <a:rPr kumimoji="0" sz="1800" b="0" i="0" u="none" strike="noStrike" kern="1200" cap="none" spc="-15" normalizeH="0" baseline="0" noProof="0" dirty="0">
                <a:ln>
                  <a:noFill/>
                </a:ln>
                <a:solidFill>
                  <a:prstClr val="black"/>
                </a:solidFill>
                <a:effectLst/>
                <a:uLnTx/>
                <a:uFillTx/>
                <a:latin typeface="Calibri"/>
                <a:ea typeface="+mn-ea"/>
                <a:cs typeface="Calibri"/>
              </a:rPr>
              <a:t>Fixed</a:t>
            </a:r>
            <a:r>
              <a:rPr kumimoji="0" sz="1800" b="0" i="0" u="none" strike="noStrike" kern="1200" cap="none" spc="0" normalizeH="0" baseline="0" noProof="0" dirty="0">
                <a:ln>
                  <a:noFill/>
                </a:ln>
                <a:solidFill>
                  <a:prstClr val="black"/>
                </a:solidFill>
                <a:effectLst/>
                <a:uLnTx/>
                <a:uFillTx/>
                <a:latin typeface="Calibri"/>
                <a:ea typeface="+mn-ea"/>
                <a:cs typeface="Calibri"/>
              </a:rPr>
              <a:t> </a:t>
            </a:r>
            <a:r>
              <a:rPr kumimoji="0" sz="1800" b="0" i="0" u="none" strike="noStrike" kern="1200" cap="none" spc="-50" normalizeH="0" baseline="0" noProof="0" dirty="0">
                <a:ln>
                  <a:noFill/>
                </a:ln>
                <a:solidFill>
                  <a:prstClr val="black"/>
                </a:solidFill>
                <a:effectLst/>
                <a:uLnTx/>
                <a:uFillTx/>
                <a:latin typeface="Calibri"/>
                <a:ea typeface="+mn-ea"/>
                <a:cs typeface="Calibri"/>
              </a:rPr>
              <a:t>Tray</a:t>
            </a:r>
            <a:r>
              <a:rPr kumimoji="0" sz="1800" b="0" i="0" u="none" strike="noStrike" kern="1200" cap="none" spc="0" normalizeH="0" baseline="0" noProof="0" dirty="0">
                <a:ln>
                  <a:noFill/>
                </a:ln>
                <a:solidFill>
                  <a:prstClr val="black"/>
                </a:solidFill>
                <a:effectLst/>
                <a:uLnTx/>
                <a:uFillTx/>
                <a:latin typeface="Calibri"/>
                <a:ea typeface="+mn-ea"/>
                <a:cs typeface="Calibri"/>
              </a:rPr>
              <a:t> </a:t>
            </a:r>
            <a:r>
              <a:rPr kumimoji="0" sz="1800" b="0" i="0" u="none" strike="noStrike" kern="1200" cap="none" spc="-10" normalizeH="0" baseline="0" noProof="0" dirty="0">
                <a:ln>
                  <a:noFill/>
                </a:ln>
                <a:solidFill>
                  <a:prstClr val="black"/>
                </a:solidFill>
                <a:effectLst/>
                <a:uLnTx/>
                <a:uFillTx/>
                <a:latin typeface="Calibri"/>
                <a:ea typeface="+mn-ea"/>
                <a:cs typeface="Calibri"/>
              </a:rPr>
              <a:t>Slots.</a:t>
            </a:r>
            <a:endParaRPr kumimoji="0" sz="1800" b="0" i="0" u="none" strike="noStrike" kern="1200" cap="none" spc="0" normalizeH="0" baseline="0" noProof="0">
              <a:ln>
                <a:noFill/>
              </a:ln>
              <a:solidFill>
                <a:prstClr val="black"/>
              </a:solidFill>
              <a:effectLst/>
              <a:uLnTx/>
              <a:uFillTx/>
              <a:latin typeface="Calibri"/>
              <a:ea typeface="+mn-ea"/>
              <a:cs typeface="Calibri"/>
            </a:endParaRPr>
          </a:p>
          <a:p>
            <a:pPr marL="241300" marR="0" lvl="0" indent="-228600" algn="l" defTabSz="914400" rtl="0" eaLnBrk="1" fontAlgn="auto" latinLnBrk="0" hangingPunct="1">
              <a:lnSpc>
                <a:spcPts val="2055"/>
              </a:lnSpc>
              <a:spcBef>
                <a:spcPts val="780"/>
              </a:spcBef>
              <a:spcAft>
                <a:spcPts val="0"/>
              </a:spcAft>
              <a:buClrTx/>
              <a:buSzTx/>
              <a:buFont typeface="Arial MT"/>
              <a:buChar char="•"/>
              <a:tabLst>
                <a:tab pos="240665" algn="l"/>
                <a:tab pos="241300" algn="l"/>
              </a:tabLst>
              <a:defRPr/>
            </a:pPr>
            <a:r>
              <a:rPr kumimoji="0" sz="1800" b="0" i="0" u="none" strike="noStrike" kern="1200" cap="none" spc="-10" normalizeH="0" baseline="0" noProof="0" dirty="0">
                <a:ln>
                  <a:noFill/>
                </a:ln>
                <a:solidFill>
                  <a:prstClr val="black"/>
                </a:solidFill>
                <a:effectLst/>
                <a:uLnTx/>
                <a:uFillTx/>
                <a:latin typeface="Calibri"/>
                <a:ea typeface="+mn-ea"/>
                <a:cs typeface="Calibri"/>
              </a:rPr>
              <a:t>Revision</a:t>
            </a:r>
            <a:r>
              <a:rPr kumimoji="0" sz="1800" b="0" i="0" u="none" strike="noStrike" kern="1200" cap="none" spc="5" normalizeH="0" baseline="0" noProof="0" dirty="0">
                <a:ln>
                  <a:noFill/>
                </a:ln>
                <a:solidFill>
                  <a:prstClr val="black"/>
                </a:solidFill>
                <a:effectLst/>
                <a:uLnTx/>
                <a:uFillTx/>
                <a:latin typeface="Calibri"/>
                <a:ea typeface="+mn-ea"/>
                <a:cs typeface="Calibri"/>
              </a:rPr>
              <a:t> </a:t>
            </a:r>
            <a:r>
              <a:rPr kumimoji="0" sz="1800" b="0" i="0" u="none" strike="noStrike" kern="1200" cap="none" spc="-10" normalizeH="0" baseline="0" noProof="0" dirty="0">
                <a:ln>
                  <a:noFill/>
                </a:ln>
                <a:solidFill>
                  <a:prstClr val="black"/>
                </a:solidFill>
                <a:effectLst/>
                <a:uLnTx/>
                <a:uFillTx/>
                <a:latin typeface="Calibri"/>
                <a:ea typeface="+mn-ea"/>
                <a:cs typeface="Calibri"/>
              </a:rPr>
              <a:t>version</a:t>
            </a:r>
            <a:r>
              <a:rPr kumimoji="0" sz="1800" b="0" i="0" u="none" strike="noStrike" kern="1200" cap="none" spc="5" normalizeH="0" baseline="0" noProof="0" dirty="0">
                <a:ln>
                  <a:noFill/>
                </a:ln>
                <a:solidFill>
                  <a:prstClr val="black"/>
                </a:solidFill>
                <a:effectLst/>
                <a:uLnTx/>
                <a:uFillTx/>
                <a:latin typeface="Calibri"/>
                <a:ea typeface="+mn-ea"/>
                <a:cs typeface="Calibri"/>
              </a:rPr>
              <a:t> </a:t>
            </a:r>
            <a:r>
              <a:rPr kumimoji="0" sz="1800" b="0" i="0" u="none" strike="noStrike" kern="1200" cap="none" spc="-5" normalizeH="0" baseline="0" noProof="0" dirty="0">
                <a:ln>
                  <a:noFill/>
                </a:ln>
                <a:solidFill>
                  <a:prstClr val="black"/>
                </a:solidFill>
                <a:effectLst/>
                <a:uLnTx/>
                <a:uFillTx/>
                <a:latin typeface="Calibri"/>
                <a:ea typeface="+mn-ea"/>
                <a:cs typeface="Calibri"/>
              </a:rPr>
              <a:t>of its</a:t>
            </a:r>
            <a:r>
              <a:rPr kumimoji="0" sz="1800" b="0" i="0" u="none" strike="noStrike" kern="1200" cap="none" spc="0" normalizeH="0" baseline="0" noProof="0" dirty="0">
                <a:ln>
                  <a:noFill/>
                </a:ln>
                <a:solidFill>
                  <a:prstClr val="black"/>
                </a:solidFill>
                <a:effectLst/>
                <a:uLnTx/>
                <a:uFillTx/>
                <a:latin typeface="Calibri"/>
                <a:ea typeface="+mn-ea"/>
                <a:cs typeface="Calibri"/>
              </a:rPr>
              <a:t> </a:t>
            </a:r>
            <a:r>
              <a:rPr kumimoji="0" sz="1800" b="0" i="0" u="none" strike="noStrike" kern="1200" cap="none" spc="-5" normalizeH="0" baseline="0" noProof="0" dirty="0">
                <a:ln>
                  <a:noFill/>
                </a:ln>
                <a:solidFill>
                  <a:prstClr val="black"/>
                </a:solidFill>
                <a:effectLst/>
                <a:uLnTx/>
                <a:uFillTx/>
                <a:latin typeface="Calibri"/>
                <a:ea typeface="+mn-ea"/>
                <a:cs typeface="Calibri"/>
              </a:rPr>
              <a:t>Kind</a:t>
            </a:r>
            <a:r>
              <a:rPr kumimoji="0" sz="1800" b="0" i="0" u="none" strike="noStrike" kern="1200" cap="none" spc="10" normalizeH="0" baseline="0" noProof="0" dirty="0">
                <a:ln>
                  <a:noFill/>
                </a:ln>
                <a:solidFill>
                  <a:prstClr val="black"/>
                </a:solidFill>
                <a:effectLst/>
                <a:uLnTx/>
                <a:uFillTx/>
                <a:latin typeface="Calibri"/>
                <a:ea typeface="+mn-ea"/>
                <a:cs typeface="Calibri"/>
              </a:rPr>
              <a:t> </a:t>
            </a:r>
            <a:r>
              <a:rPr kumimoji="0" sz="1800" b="0" i="0" u="none" strike="noStrike" kern="1200" cap="none" spc="-5" normalizeH="0" baseline="0" noProof="0" dirty="0">
                <a:ln>
                  <a:noFill/>
                </a:ln>
                <a:solidFill>
                  <a:prstClr val="black"/>
                </a:solidFill>
                <a:effectLst/>
                <a:uLnTx/>
                <a:uFillTx/>
                <a:latin typeface="Calibri"/>
                <a:ea typeface="+mn-ea"/>
                <a:cs typeface="Calibri"/>
              </a:rPr>
              <a:t>of</a:t>
            </a:r>
            <a:r>
              <a:rPr kumimoji="0" sz="1800" b="0" i="0" u="none" strike="noStrike" kern="1200" cap="none" spc="5" normalizeH="0" baseline="0" noProof="0" dirty="0">
                <a:ln>
                  <a:noFill/>
                </a:ln>
                <a:solidFill>
                  <a:prstClr val="black"/>
                </a:solidFill>
                <a:effectLst/>
                <a:uLnTx/>
                <a:uFillTx/>
                <a:latin typeface="Calibri"/>
                <a:ea typeface="+mn-ea"/>
                <a:cs typeface="Calibri"/>
              </a:rPr>
              <a:t> </a:t>
            </a:r>
            <a:r>
              <a:rPr kumimoji="0" sz="1800" b="0" i="0" u="none" strike="noStrike" kern="1200" cap="none" spc="0" normalizeH="0" baseline="0" noProof="0" dirty="0">
                <a:ln>
                  <a:noFill/>
                </a:ln>
                <a:solidFill>
                  <a:prstClr val="black"/>
                </a:solidFill>
                <a:effectLst/>
                <a:uLnTx/>
                <a:uFillTx/>
                <a:latin typeface="Calibri"/>
                <a:ea typeface="+mn-ea"/>
                <a:cs typeface="Calibri"/>
              </a:rPr>
              <a:t>2 </a:t>
            </a:r>
            <a:r>
              <a:rPr kumimoji="0" sz="1800" b="0" i="0" u="none" strike="noStrike" kern="1200" cap="none" spc="-5" normalizeH="0" baseline="0" noProof="0" dirty="0">
                <a:ln>
                  <a:noFill/>
                </a:ln>
                <a:solidFill>
                  <a:prstClr val="black"/>
                </a:solidFill>
                <a:effectLst/>
                <a:uLnTx/>
                <a:uFillTx/>
                <a:latin typeface="Calibri"/>
                <a:ea typeface="+mn-ea"/>
                <a:cs typeface="Calibri"/>
              </a:rPr>
              <a:t>Gantries</a:t>
            </a:r>
            <a:r>
              <a:rPr kumimoji="0" sz="1800" b="0" i="0" u="none" strike="noStrike" kern="1200" cap="none" spc="0" normalizeH="0" baseline="0" noProof="0" dirty="0">
                <a:ln>
                  <a:noFill/>
                </a:ln>
                <a:solidFill>
                  <a:prstClr val="black"/>
                </a:solidFill>
                <a:effectLst/>
                <a:uLnTx/>
                <a:uFillTx/>
                <a:latin typeface="Calibri"/>
                <a:ea typeface="+mn-ea"/>
                <a:cs typeface="Calibri"/>
              </a:rPr>
              <a:t> </a:t>
            </a:r>
            <a:r>
              <a:rPr kumimoji="0" sz="1800" b="0" i="0" u="none" strike="noStrike" kern="1200" cap="none" spc="-5" normalizeH="0" baseline="0" noProof="0" dirty="0">
                <a:ln>
                  <a:noFill/>
                </a:ln>
                <a:solidFill>
                  <a:prstClr val="black"/>
                </a:solidFill>
                <a:effectLst/>
                <a:uLnTx/>
                <a:uFillTx/>
                <a:latin typeface="Calibri"/>
                <a:ea typeface="+mn-ea"/>
                <a:cs typeface="Calibri"/>
              </a:rPr>
              <a:t>with</a:t>
            </a:r>
            <a:r>
              <a:rPr kumimoji="0" sz="1800" b="0" i="0" u="none" strike="noStrike" kern="1200" cap="none" spc="5" normalizeH="0" baseline="0" noProof="0" dirty="0">
                <a:ln>
                  <a:noFill/>
                </a:ln>
                <a:solidFill>
                  <a:prstClr val="black"/>
                </a:solidFill>
                <a:effectLst/>
                <a:uLnTx/>
                <a:uFillTx/>
                <a:latin typeface="Calibri"/>
                <a:ea typeface="+mn-ea"/>
                <a:cs typeface="Calibri"/>
              </a:rPr>
              <a:t> </a:t>
            </a:r>
            <a:r>
              <a:rPr kumimoji="0" sz="1800" b="0" i="0" u="none" strike="noStrike" kern="1200" cap="none" spc="0" normalizeH="0" baseline="0" noProof="0" dirty="0">
                <a:ln>
                  <a:noFill/>
                </a:ln>
                <a:solidFill>
                  <a:prstClr val="black"/>
                </a:solidFill>
                <a:effectLst/>
                <a:uLnTx/>
                <a:uFillTx/>
                <a:latin typeface="Calibri"/>
                <a:ea typeface="+mn-ea"/>
                <a:cs typeface="Calibri"/>
              </a:rPr>
              <a:t>10</a:t>
            </a:r>
            <a:endParaRPr kumimoji="0" sz="1800" b="0" i="0" u="none" strike="noStrike" kern="1200" cap="none" spc="0" normalizeH="0" baseline="0" noProof="0">
              <a:ln>
                <a:noFill/>
              </a:ln>
              <a:solidFill>
                <a:prstClr val="black"/>
              </a:solidFill>
              <a:effectLst/>
              <a:uLnTx/>
              <a:uFillTx/>
              <a:latin typeface="Calibri"/>
              <a:ea typeface="+mn-ea"/>
              <a:cs typeface="Calibri"/>
            </a:endParaRPr>
          </a:p>
          <a:p>
            <a:pPr marL="241300" marR="0" lvl="0" indent="0" algn="l" defTabSz="914400" rtl="0" eaLnBrk="1" fontAlgn="auto" latinLnBrk="0" hangingPunct="1">
              <a:lnSpc>
                <a:spcPts val="2055"/>
              </a:lnSpc>
              <a:spcBef>
                <a:spcPts val="0"/>
              </a:spcBef>
              <a:spcAft>
                <a:spcPts val="0"/>
              </a:spcAft>
              <a:buClrTx/>
              <a:buSzTx/>
              <a:buFontTx/>
              <a:buNone/>
              <a:tabLst/>
              <a:defRPr/>
            </a:pPr>
            <a:r>
              <a:rPr kumimoji="0" sz="1800" b="0" i="0" u="none" strike="noStrike" kern="1200" cap="none" spc="-5" normalizeH="0" baseline="0" noProof="0" dirty="0">
                <a:ln>
                  <a:noFill/>
                </a:ln>
                <a:solidFill>
                  <a:prstClr val="black"/>
                </a:solidFill>
                <a:effectLst/>
                <a:uLnTx/>
                <a:uFillTx/>
                <a:latin typeface="Calibri"/>
                <a:ea typeface="+mn-ea"/>
                <a:cs typeface="Calibri"/>
              </a:rPr>
              <a:t>heads</a:t>
            </a:r>
            <a:r>
              <a:rPr kumimoji="0" sz="1800" b="0" i="0" u="none" strike="noStrike" kern="1200" cap="none" spc="0" normalizeH="0" baseline="0" noProof="0" dirty="0">
                <a:ln>
                  <a:noFill/>
                </a:ln>
                <a:solidFill>
                  <a:prstClr val="black"/>
                </a:solidFill>
                <a:effectLst/>
                <a:uLnTx/>
                <a:uFillTx/>
                <a:latin typeface="Calibri"/>
                <a:ea typeface="+mn-ea"/>
                <a:cs typeface="Calibri"/>
              </a:rPr>
              <a:t> </a:t>
            </a:r>
            <a:r>
              <a:rPr kumimoji="0" sz="1800" b="0" i="0" u="none" strike="noStrike" kern="1200" cap="none" spc="-5" normalizeH="0" baseline="0" noProof="0" dirty="0">
                <a:ln>
                  <a:noFill/>
                </a:ln>
                <a:solidFill>
                  <a:prstClr val="black"/>
                </a:solidFill>
                <a:effectLst/>
                <a:uLnTx/>
                <a:uFillTx/>
                <a:latin typeface="Calibri"/>
                <a:ea typeface="+mn-ea"/>
                <a:cs typeface="Calibri"/>
              </a:rPr>
              <a:t>each,</a:t>
            </a:r>
            <a:r>
              <a:rPr kumimoji="0" sz="1800" b="0" i="0" u="none" strike="noStrike" kern="1200" cap="none" spc="0" normalizeH="0" baseline="0" noProof="0" dirty="0">
                <a:ln>
                  <a:noFill/>
                </a:ln>
                <a:solidFill>
                  <a:prstClr val="black"/>
                </a:solidFill>
                <a:effectLst/>
                <a:uLnTx/>
                <a:uFillTx/>
                <a:latin typeface="Calibri"/>
                <a:ea typeface="+mn-ea"/>
                <a:cs typeface="Calibri"/>
              </a:rPr>
              <a:t> </a:t>
            </a:r>
            <a:r>
              <a:rPr kumimoji="0" sz="1800" b="0" i="0" u="none" strike="noStrike" kern="1200" cap="none" spc="-25" normalizeH="0" baseline="0" noProof="0" dirty="0">
                <a:ln>
                  <a:noFill/>
                </a:ln>
                <a:solidFill>
                  <a:prstClr val="black"/>
                </a:solidFill>
                <a:effectLst/>
                <a:uLnTx/>
                <a:uFillTx/>
                <a:latin typeface="Calibri"/>
                <a:ea typeface="+mn-ea"/>
                <a:cs typeface="Calibri"/>
              </a:rPr>
              <a:t>Works</a:t>
            </a:r>
            <a:r>
              <a:rPr kumimoji="0" sz="1800" b="0" i="0" u="none" strike="noStrike" kern="1200" cap="none" spc="-5" normalizeH="0" baseline="0" noProof="0" dirty="0">
                <a:ln>
                  <a:noFill/>
                </a:ln>
                <a:solidFill>
                  <a:prstClr val="black"/>
                </a:solidFill>
                <a:effectLst/>
                <a:uLnTx/>
                <a:uFillTx/>
                <a:latin typeface="Calibri"/>
                <a:ea typeface="+mn-ea"/>
                <a:cs typeface="Calibri"/>
              </a:rPr>
              <a:t> on</a:t>
            </a:r>
            <a:r>
              <a:rPr kumimoji="0" sz="1800" b="0" i="0" u="none" strike="noStrike" kern="1200" cap="none" spc="-10" normalizeH="0" baseline="0" noProof="0" dirty="0">
                <a:ln>
                  <a:noFill/>
                </a:ln>
                <a:solidFill>
                  <a:prstClr val="black"/>
                </a:solidFill>
                <a:effectLst/>
                <a:uLnTx/>
                <a:uFillTx/>
                <a:latin typeface="Calibri"/>
                <a:ea typeface="+mn-ea"/>
                <a:cs typeface="Calibri"/>
              </a:rPr>
              <a:t> </a:t>
            </a:r>
            <a:r>
              <a:rPr kumimoji="0" sz="1800" b="0" i="0" u="none" strike="noStrike" kern="1200" cap="none" spc="-5" normalizeH="0" baseline="0" noProof="0" dirty="0">
                <a:ln>
                  <a:noFill/>
                </a:ln>
                <a:solidFill>
                  <a:prstClr val="black"/>
                </a:solidFill>
                <a:effectLst/>
                <a:uLnTx/>
                <a:uFillTx/>
                <a:latin typeface="Calibri"/>
                <a:ea typeface="+mn-ea"/>
                <a:cs typeface="Calibri"/>
              </a:rPr>
              <a:t>Dual</a:t>
            </a:r>
            <a:r>
              <a:rPr kumimoji="0" sz="1800" b="0" i="0" u="none" strike="noStrike" kern="1200" cap="none" spc="10" normalizeH="0" baseline="0" noProof="0" dirty="0">
                <a:ln>
                  <a:noFill/>
                </a:ln>
                <a:solidFill>
                  <a:prstClr val="black"/>
                </a:solidFill>
                <a:effectLst/>
                <a:uLnTx/>
                <a:uFillTx/>
                <a:latin typeface="Calibri"/>
                <a:ea typeface="+mn-ea"/>
                <a:cs typeface="Calibri"/>
              </a:rPr>
              <a:t> </a:t>
            </a:r>
            <a:r>
              <a:rPr kumimoji="0" sz="1800" b="0" i="0" u="none" strike="noStrike" kern="1200" cap="none" spc="-5" normalizeH="0" baseline="0" noProof="0" dirty="0">
                <a:ln>
                  <a:noFill/>
                </a:ln>
                <a:solidFill>
                  <a:prstClr val="black"/>
                </a:solidFill>
                <a:effectLst/>
                <a:uLnTx/>
                <a:uFillTx/>
                <a:latin typeface="Calibri"/>
                <a:ea typeface="+mn-ea"/>
                <a:cs typeface="Calibri"/>
              </a:rPr>
              <a:t>plane.</a:t>
            </a:r>
            <a:endParaRPr kumimoji="0" sz="1800" b="0" i="0" u="none" strike="noStrike" kern="1200" cap="none" spc="0" normalizeH="0" baseline="0" noProof="0">
              <a:ln>
                <a:noFill/>
              </a:ln>
              <a:solidFill>
                <a:prstClr val="black"/>
              </a:solidFill>
              <a:effectLst/>
              <a:uLnTx/>
              <a:uFillTx/>
              <a:latin typeface="Calibri"/>
              <a:ea typeface="+mn-ea"/>
              <a:cs typeface="Calibri"/>
            </a:endParaRPr>
          </a:p>
          <a:p>
            <a:pPr marL="241300" marR="194945" lvl="0" indent="-228600" algn="l" defTabSz="914400" rtl="0" eaLnBrk="1" fontAlgn="auto" latinLnBrk="0" hangingPunct="1">
              <a:lnSpc>
                <a:spcPts val="1939"/>
              </a:lnSpc>
              <a:spcBef>
                <a:spcPts val="1040"/>
              </a:spcBef>
              <a:spcAft>
                <a:spcPts val="0"/>
              </a:spcAft>
              <a:buClrTx/>
              <a:buSzTx/>
              <a:buFont typeface="Arial MT"/>
              <a:buChar char="•"/>
              <a:tabLst>
                <a:tab pos="240665" algn="l"/>
                <a:tab pos="241300" algn="l"/>
              </a:tabLst>
              <a:defRPr/>
            </a:pPr>
            <a:r>
              <a:rPr kumimoji="0" sz="1800" b="0" i="0" u="none" strike="noStrike" kern="1200" cap="none" spc="-15" normalizeH="0" baseline="0" noProof="0" dirty="0">
                <a:ln>
                  <a:noFill/>
                </a:ln>
                <a:solidFill>
                  <a:prstClr val="black"/>
                </a:solidFill>
                <a:effectLst/>
                <a:uLnTx/>
                <a:uFillTx/>
                <a:latin typeface="Calibri"/>
                <a:ea typeface="+mn-ea"/>
                <a:cs typeface="Calibri"/>
              </a:rPr>
              <a:t>Required</a:t>
            </a:r>
            <a:r>
              <a:rPr kumimoji="0" sz="1800" b="0" i="0" u="none" strike="noStrike" kern="1200" cap="none" spc="20" normalizeH="0" baseline="0" noProof="0" dirty="0">
                <a:ln>
                  <a:noFill/>
                </a:ln>
                <a:solidFill>
                  <a:prstClr val="black"/>
                </a:solidFill>
                <a:effectLst/>
                <a:uLnTx/>
                <a:uFillTx/>
                <a:latin typeface="Calibri"/>
                <a:ea typeface="+mn-ea"/>
                <a:cs typeface="Calibri"/>
              </a:rPr>
              <a:t> </a:t>
            </a:r>
            <a:r>
              <a:rPr kumimoji="0" sz="1800" b="0" i="0" u="none" strike="noStrike" kern="1200" cap="none" spc="-5" normalizeH="0" baseline="0" noProof="0" dirty="0">
                <a:ln>
                  <a:noFill/>
                </a:ln>
                <a:solidFill>
                  <a:prstClr val="black"/>
                </a:solidFill>
                <a:effectLst/>
                <a:uLnTx/>
                <a:uFillTx/>
                <a:latin typeface="Calibri"/>
                <a:ea typeface="+mn-ea"/>
                <a:cs typeface="Calibri"/>
              </a:rPr>
              <a:t>PCB Dimensions:</a:t>
            </a:r>
            <a:r>
              <a:rPr kumimoji="0" sz="1800" b="0" i="0" u="none" strike="noStrike" kern="1200" cap="none" spc="25" normalizeH="0" baseline="0" noProof="0" dirty="0">
                <a:ln>
                  <a:noFill/>
                </a:ln>
                <a:solidFill>
                  <a:prstClr val="black"/>
                </a:solidFill>
                <a:effectLst/>
                <a:uLnTx/>
                <a:uFillTx/>
                <a:latin typeface="Calibri"/>
                <a:ea typeface="+mn-ea"/>
                <a:cs typeface="Calibri"/>
              </a:rPr>
              <a:t> </a:t>
            </a:r>
            <a:r>
              <a:rPr kumimoji="0" sz="1800" b="0" i="0" u="none" strike="noStrike" kern="1200" cap="none" spc="-5" normalizeH="0" baseline="0" noProof="0" dirty="0">
                <a:ln>
                  <a:noFill/>
                </a:ln>
                <a:solidFill>
                  <a:prstClr val="black"/>
                </a:solidFill>
                <a:effectLst/>
                <a:uLnTx/>
                <a:uFillTx/>
                <a:latin typeface="Calibri"/>
                <a:ea typeface="+mn-ea"/>
                <a:cs typeface="Calibri"/>
              </a:rPr>
              <a:t>L810×W490</a:t>
            </a:r>
            <a:r>
              <a:rPr kumimoji="0" sz="1800" b="0" i="0" u="none" strike="noStrike" kern="1200" cap="none" spc="15" normalizeH="0" baseline="0" noProof="0" dirty="0">
                <a:ln>
                  <a:noFill/>
                </a:ln>
                <a:solidFill>
                  <a:prstClr val="black"/>
                </a:solidFill>
                <a:effectLst/>
                <a:uLnTx/>
                <a:uFillTx/>
                <a:latin typeface="Calibri"/>
                <a:ea typeface="+mn-ea"/>
                <a:cs typeface="Calibri"/>
              </a:rPr>
              <a:t> </a:t>
            </a:r>
            <a:r>
              <a:rPr kumimoji="0" sz="1800" b="0" i="0" u="none" strike="noStrike" kern="1200" cap="none" spc="0" normalizeH="0" baseline="0" noProof="0" dirty="0">
                <a:ln>
                  <a:noFill/>
                </a:ln>
                <a:solidFill>
                  <a:prstClr val="black"/>
                </a:solidFill>
                <a:effectLst/>
                <a:uLnTx/>
                <a:uFillTx/>
                <a:latin typeface="Calibri"/>
                <a:ea typeface="+mn-ea"/>
                <a:cs typeface="Calibri"/>
              </a:rPr>
              <a:t>mm </a:t>
            </a:r>
            <a:r>
              <a:rPr kumimoji="0" sz="1800" b="0" i="0" u="none" strike="noStrike" kern="1200" cap="none" spc="-10" normalizeH="0" baseline="0" noProof="0" dirty="0">
                <a:ln>
                  <a:noFill/>
                </a:ln>
                <a:solidFill>
                  <a:prstClr val="black"/>
                </a:solidFill>
                <a:effectLst/>
                <a:uLnTx/>
                <a:uFillTx/>
                <a:latin typeface="Calibri"/>
                <a:ea typeface="+mn-ea"/>
                <a:cs typeface="Calibri"/>
              </a:rPr>
              <a:t>to </a:t>
            </a:r>
            <a:r>
              <a:rPr kumimoji="0" sz="1800" b="0" i="0" u="none" strike="noStrike" kern="1200" cap="none" spc="-395" normalizeH="0" baseline="0" noProof="0" dirty="0">
                <a:ln>
                  <a:noFill/>
                </a:ln>
                <a:solidFill>
                  <a:prstClr val="black"/>
                </a:solidFill>
                <a:effectLst/>
                <a:uLnTx/>
                <a:uFillTx/>
                <a:latin typeface="Calibri"/>
                <a:ea typeface="+mn-ea"/>
                <a:cs typeface="Calibri"/>
              </a:rPr>
              <a:t> </a:t>
            </a:r>
            <a:r>
              <a:rPr kumimoji="0" sz="1800" b="0" i="0" u="none" strike="noStrike" kern="1200" cap="none" spc="-5" normalizeH="0" baseline="0" noProof="0" dirty="0">
                <a:ln>
                  <a:noFill/>
                </a:ln>
                <a:solidFill>
                  <a:prstClr val="black"/>
                </a:solidFill>
                <a:effectLst/>
                <a:uLnTx/>
                <a:uFillTx/>
                <a:latin typeface="Calibri"/>
                <a:ea typeface="+mn-ea"/>
                <a:cs typeface="Calibri"/>
              </a:rPr>
              <a:t>L50×W50</a:t>
            </a:r>
            <a:r>
              <a:rPr kumimoji="0" sz="1800" b="0" i="0" u="none" strike="noStrike" kern="1200" cap="none" spc="5" normalizeH="0" baseline="0" noProof="0" dirty="0">
                <a:ln>
                  <a:noFill/>
                </a:ln>
                <a:solidFill>
                  <a:prstClr val="black"/>
                </a:solidFill>
                <a:effectLst/>
                <a:uLnTx/>
                <a:uFillTx/>
                <a:latin typeface="Calibri"/>
                <a:ea typeface="+mn-ea"/>
                <a:cs typeface="Calibri"/>
              </a:rPr>
              <a:t> </a:t>
            </a:r>
            <a:r>
              <a:rPr kumimoji="0" sz="1800" b="0" i="0" u="none" strike="noStrike" kern="1200" cap="none" spc="0" normalizeH="0" baseline="0" noProof="0" dirty="0">
                <a:ln>
                  <a:noFill/>
                </a:ln>
                <a:solidFill>
                  <a:prstClr val="black"/>
                </a:solidFill>
                <a:effectLst/>
                <a:uLnTx/>
                <a:uFillTx/>
                <a:latin typeface="Calibri"/>
                <a:ea typeface="+mn-ea"/>
                <a:cs typeface="Calibri"/>
              </a:rPr>
              <a:t>mm</a:t>
            </a:r>
            <a:endParaRPr kumimoji="0" sz="1800" b="0" i="0" u="none" strike="noStrike" kern="1200" cap="none" spc="0" normalizeH="0" baseline="0" noProof="0">
              <a:ln>
                <a:noFill/>
              </a:ln>
              <a:solidFill>
                <a:prstClr val="black"/>
              </a:solidFill>
              <a:effectLst/>
              <a:uLnTx/>
              <a:uFillTx/>
              <a:latin typeface="Calibri"/>
              <a:ea typeface="+mn-ea"/>
              <a:cs typeface="Calibri"/>
            </a:endParaRPr>
          </a:p>
        </p:txBody>
      </p:sp>
      <p:pic>
        <p:nvPicPr>
          <p:cNvPr id="7" name="object 7"/>
          <p:cNvPicPr/>
          <p:nvPr/>
        </p:nvPicPr>
        <p:blipFill>
          <a:blip r:embed="rId3" cstate="print"/>
          <a:stretch>
            <a:fillRect/>
          </a:stretch>
        </p:blipFill>
        <p:spPr>
          <a:xfrm>
            <a:off x="6765035" y="1510283"/>
            <a:ext cx="4064000" cy="4333748"/>
          </a:xfrm>
          <a:prstGeom prst="rect">
            <a:avLst/>
          </a:prstGeom>
        </p:spPr>
      </p:pic>
      <p:sp>
        <p:nvSpPr>
          <p:cNvPr id="8" name="object 8"/>
          <p:cNvSpPr/>
          <p:nvPr/>
        </p:nvSpPr>
        <p:spPr>
          <a:xfrm>
            <a:off x="10925556" y="6196584"/>
            <a:ext cx="360045" cy="365760"/>
          </a:xfrm>
          <a:custGeom>
            <a:avLst/>
            <a:gdLst/>
            <a:ahLst/>
            <a:cxnLst/>
            <a:rect l="l" t="t" r="r" b="b"/>
            <a:pathLst>
              <a:path w="360045" h="365759">
                <a:moveTo>
                  <a:pt x="179832" y="0"/>
                </a:moveTo>
                <a:lnTo>
                  <a:pt x="132027" y="6532"/>
                </a:lnTo>
                <a:lnTo>
                  <a:pt x="89069" y="24968"/>
                </a:lnTo>
                <a:lnTo>
                  <a:pt x="52673" y="53563"/>
                </a:lnTo>
                <a:lnTo>
                  <a:pt x="24553" y="90576"/>
                </a:lnTo>
                <a:lnTo>
                  <a:pt x="6424" y="134262"/>
                </a:lnTo>
                <a:lnTo>
                  <a:pt x="0" y="182879"/>
                </a:lnTo>
                <a:lnTo>
                  <a:pt x="6424" y="231497"/>
                </a:lnTo>
                <a:lnTo>
                  <a:pt x="24553" y="275183"/>
                </a:lnTo>
                <a:lnTo>
                  <a:pt x="52673" y="312196"/>
                </a:lnTo>
                <a:lnTo>
                  <a:pt x="89069" y="340791"/>
                </a:lnTo>
                <a:lnTo>
                  <a:pt x="132027" y="359227"/>
                </a:lnTo>
                <a:lnTo>
                  <a:pt x="179832" y="365759"/>
                </a:lnTo>
                <a:lnTo>
                  <a:pt x="227636" y="359227"/>
                </a:lnTo>
                <a:lnTo>
                  <a:pt x="270594" y="340791"/>
                </a:lnTo>
                <a:lnTo>
                  <a:pt x="306990" y="312196"/>
                </a:lnTo>
                <a:lnTo>
                  <a:pt x="335110" y="275183"/>
                </a:lnTo>
                <a:lnTo>
                  <a:pt x="353239" y="231497"/>
                </a:lnTo>
                <a:lnTo>
                  <a:pt x="359664" y="182879"/>
                </a:lnTo>
                <a:lnTo>
                  <a:pt x="353239" y="134262"/>
                </a:lnTo>
                <a:lnTo>
                  <a:pt x="335110" y="90576"/>
                </a:lnTo>
                <a:lnTo>
                  <a:pt x="306990" y="53563"/>
                </a:lnTo>
                <a:lnTo>
                  <a:pt x="270594" y="24968"/>
                </a:lnTo>
                <a:lnTo>
                  <a:pt x="227636" y="6532"/>
                </a:lnTo>
                <a:lnTo>
                  <a:pt x="179832" y="0"/>
                </a:lnTo>
                <a:close/>
              </a:path>
            </a:pathLst>
          </a:custGeom>
          <a:solidFill>
            <a:srgbClr val="00AFE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object 9"/>
          <p:cNvSpPr txBox="1">
            <a:spLocks noGrp="1"/>
          </p:cNvSpPr>
          <p:nvPr>
            <p:ph type="sldNum" sz="quarter" idx="7"/>
          </p:nvPr>
        </p:nvSpPr>
        <p:spPr>
          <a:prstGeom prst="rect">
            <a:avLst/>
          </a:prstGeom>
        </p:spPr>
        <p:txBody>
          <a:bodyPr vert="horz" wrap="square" lIns="0" tIns="4445" rIns="0" bIns="0" rtlCol="0">
            <a:spAutoFit/>
          </a:bodyPr>
          <a:lstStyle/>
          <a:p>
            <a:pPr marL="38100" marR="0" lvl="0" indent="0" algn="l" defTabSz="914400" rtl="0" eaLnBrk="1" fontAlgn="auto" latinLnBrk="0" hangingPunct="1">
              <a:lnSpc>
                <a:spcPct val="100000"/>
              </a:lnSpc>
              <a:spcBef>
                <a:spcPts val="35"/>
              </a:spcBef>
              <a:spcAft>
                <a:spcPts val="0"/>
              </a:spcAft>
              <a:buClrTx/>
              <a:buSzTx/>
              <a:buFontTx/>
              <a:buNone/>
              <a:tabLst/>
              <a:defRPr/>
            </a:pPr>
            <a:fld id="{81D60167-4931-47E6-BA6A-407CBD079E47}" type="slidenum">
              <a:rPr kumimoji="0" sz="900" b="0" i="0" u="none" strike="noStrike" kern="1200" cap="none" spc="-25" normalizeH="0" baseline="0" noProof="0" dirty="0">
                <a:ln>
                  <a:noFill/>
                </a:ln>
                <a:solidFill>
                  <a:prstClr val="white"/>
                </a:solidFill>
                <a:effectLst/>
                <a:uLnTx/>
                <a:uFillTx/>
                <a:latin typeface="Trebuchet MS"/>
                <a:ea typeface="+mn-ea"/>
              </a:rPr>
              <a:pPr marL="38100" marR="0" lvl="0" indent="0" algn="l" defTabSz="914400" rtl="0" eaLnBrk="1" fontAlgn="auto" latinLnBrk="0" hangingPunct="1">
                <a:lnSpc>
                  <a:spcPct val="100000"/>
                </a:lnSpc>
                <a:spcBef>
                  <a:spcPts val="35"/>
                </a:spcBef>
                <a:spcAft>
                  <a:spcPts val="0"/>
                </a:spcAft>
                <a:buClrTx/>
                <a:buSzTx/>
                <a:buFontTx/>
                <a:buNone/>
                <a:tabLst/>
                <a:defRPr/>
              </a:pPr>
              <a:t>13</a:t>
            </a:fld>
            <a:endParaRPr kumimoji="0" sz="900" b="0" i="0" u="none" strike="noStrike" kern="1200" cap="none" spc="-25" normalizeH="0" baseline="0" noProof="0" dirty="0">
              <a:ln>
                <a:noFill/>
              </a:ln>
              <a:solidFill>
                <a:prstClr val="white"/>
              </a:solidFill>
              <a:effectLst/>
              <a:uLnTx/>
              <a:uFillTx/>
              <a:latin typeface="Trebuchet MS"/>
              <a:ea typeface="+mn-ea"/>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76121" y="122633"/>
            <a:ext cx="3902710" cy="854710"/>
            <a:chOff x="76121" y="122633"/>
            <a:chExt cx="3902710" cy="854710"/>
          </a:xfrm>
        </p:grpSpPr>
        <p:pic>
          <p:nvPicPr>
            <p:cNvPr id="3" name="object 3"/>
            <p:cNvPicPr/>
            <p:nvPr/>
          </p:nvPicPr>
          <p:blipFill>
            <a:blip r:embed="rId2" cstate="print"/>
            <a:stretch>
              <a:fillRect/>
            </a:stretch>
          </p:blipFill>
          <p:spPr>
            <a:xfrm>
              <a:off x="76121" y="122633"/>
              <a:ext cx="3902358" cy="854247"/>
            </a:xfrm>
            <a:prstGeom prst="rect">
              <a:avLst/>
            </a:prstGeom>
          </p:spPr>
        </p:pic>
        <p:sp>
          <p:nvSpPr>
            <p:cNvPr id="4" name="object 4"/>
            <p:cNvSpPr/>
            <p:nvPr/>
          </p:nvSpPr>
          <p:spPr>
            <a:xfrm>
              <a:off x="220980" y="237744"/>
              <a:ext cx="3624579" cy="635635"/>
            </a:xfrm>
            <a:custGeom>
              <a:avLst/>
              <a:gdLst/>
              <a:ahLst/>
              <a:cxnLst/>
              <a:rect l="l" t="t" r="r" b="b"/>
              <a:pathLst>
                <a:path w="3624579" h="635635">
                  <a:moveTo>
                    <a:pt x="3306318" y="0"/>
                  </a:moveTo>
                  <a:lnTo>
                    <a:pt x="317754" y="0"/>
                  </a:lnTo>
                  <a:lnTo>
                    <a:pt x="270799" y="3444"/>
                  </a:lnTo>
                  <a:lnTo>
                    <a:pt x="225983" y="13451"/>
                  </a:lnTo>
                  <a:lnTo>
                    <a:pt x="183797" y="29529"/>
                  </a:lnTo>
                  <a:lnTo>
                    <a:pt x="144734" y="51186"/>
                  </a:lnTo>
                  <a:lnTo>
                    <a:pt x="109284" y="77931"/>
                  </a:lnTo>
                  <a:lnTo>
                    <a:pt x="77940" y="109274"/>
                  </a:lnTo>
                  <a:lnTo>
                    <a:pt x="51192" y="144723"/>
                  </a:lnTo>
                  <a:lnTo>
                    <a:pt x="29533" y="183786"/>
                  </a:lnTo>
                  <a:lnTo>
                    <a:pt x="13453" y="225973"/>
                  </a:lnTo>
                  <a:lnTo>
                    <a:pt x="3445" y="270793"/>
                  </a:lnTo>
                  <a:lnTo>
                    <a:pt x="0" y="317753"/>
                  </a:lnTo>
                  <a:lnTo>
                    <a:pt x="3445" y="364714"/>
                  </a:lnTo>
                  <a:lnTo>
                    <a:pt x="13453" y="409534"/>
                  </a:lnTo>
                  <a:lnTo>
                    <a:pt x="29533" y="451721"/>
                  </a:lnTo>
                  <a:lnTo>
                    <a:pt x="51192" y="490784"/>
                  </a:lnTo>
                  <a:lnTo>
                    <a:pt x="77940" y="526233"/>
                  </a:lnTo>
                  <a:lnTo>
                    <a:pt x="109284" y="557576"/>
                  </a:lnTo>
                  <a:lnTo>
                    <a:pt x="144734" y="584321"/>
                  </a:lnTo>
                  <a:lnTo>
                    <a:pt x="183797" y="605978"/>
                  </a:lnTo>
                  <a:lnTo>
                    <a:pt x="225983" y="622056"/>
                  </a:lnTo>
                  <a:lnTo>
                    <a:pt x="270799" y="632063"/>
                  </a:lnTo>
                  <a:lnTo>
                    <a:pt x="317754" y="635507"/>
                  </a:lnTo>
                  <a:lnTo>
                    <a:pt x="3306318" y="635507"/>
                  </a:lnTo>
                  <a:lnTo>
                    <a:pt x="3353278" y="632063"/>
                  </a:lnTo>
                  <a:lnTo>
                    <a:pt x="3398098" y="622056"/>
                  </a:lnTo>
                  <a:lnTo>
                    <a:pt x="3440285" y="605978"/>
                  </a:lnTo>
                  <a:lnTo>
                    <a:pt x="3479348" y="584321"/>
                  </a:lnTo>
                  <a:lnTo>
                    <a:pt x="3514797" y="557576"/>
                  </a:lnTo>
                  <a:lnTo>
                    <a:pt x="3546140" y="526233"/>
                  </a:lnTo>
                  <a:lnTo>
                    <a:pt x="3572885" y="490784"/>
                  </a:lnTo>
                  <a:lnTo>
                    <a:pt x="3594542" y="451721"/>
                  </a:lnTo>
                  <a:lnTo>
                    <a:pt x="3610620" y="409534"/>
                  </a:lnTo>
                  <a:lnTo>
                    <a:pt x="3620627" y="364714"/>
                  </a:lnTo>
                  <a:lnTo>
                    <a:pt x="3624072" y="317753"/>
                  </a:lnTo>
                  <a:lnTo>
                    <a:pt x="3620627" y="270793"/>
                  </a:lnTo>
                  <a:lnTo>
                    <a:pt x="3610620" y="225973"/>
                  </a:lnTo>
                  <a:lnTo>
                    <a:pt x="3594542" y="183786"/>
                  </a:lnTo>
                  <a:lnTo>
                    <a:pt x="3572885" y="144723"/>
                  </a:lnTo>
                  <a:lnTo>
                    <a:pt x="3546140" y="109274"/>
                  </a:lnTo>
                  <a:lnTo>
                    <a:pt x="3514797" y="77931"/>
                  </a:lnTo>
                  <a:lnTo>
                    <a:pt x="3479348" y="51186"/>
                  </a:lnTo>
                  <a:lnTo>
                    <a:pt x="3440285" y="29529"/>
                  </a:lnTo>
                  <a:lnTo>
                    <a:pt x="3398098" y="13451"/>
                  </a:lnTo>
                  <a:lnTo>
                    <a:pt x="3353278" y="3444"/>
                  </a:lnTo>
                  <a:lnTo>
                    <a:pt x="3306318" y="0"/>
                  </a:lnTo>
                  <a:close/>
                </a:path>
              </a:pathLst>
            </a:custGeom>
            <a:solidFill>
              <a:srgbClr val="07A2D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5" name="object 5"/>
          <p:cNvSpPr txBox="1">
            <a:spLocks noGrp="1"/>
          </p:cNvSpPr>
          <p:nvPr>
            <p:ph type="title"/>
          </p:nvPr>
        </p:nvSpPr>
        <p:spPr>
          <a:xfrm>
            <a:off x="484428" y="294513"/>
            <a:ext cx="2480310" cy="513715"/>
          </a:xfrm>
          <a:prstGeom prst="rect">
            <a:avLst/>
          </a:prstGeom>
        </p:spPr>
        <p:txBody>
          <a:bodyPr vert="horz" wrap="square" lIns="0" tIns="12700" rIns="0" bIns="0" rtlCol="0">
            <a:spAutoFit/>
          </a:bodyPr>
          <a:lstStyle/>
          <a:p>
            <a:pPr marL="12700">
              <a:lnSpc>
                <a:spcPct val="100000"/>
              </a:lnSpc>
              <a:spcBef>
                <a:spcPts val="100"/>
              </a:spcBef>
            </a:pPr>
            <a:r>
              <a:rPr sz="3200" spc="-10" dirty="0">
                <a:solidFill>
                  <a:srgbClr val="FFFFFF"/>
                </a:solidFill>
                <a:latin typeface="Calibri"/>
                <a:cs typeface="Calibri"/>
              </a:rPr>
              <a:t>Smt</a:t>
            </a:r>
            <a:r>
              <a:rPr sz="3200" spc="-60" dirty="0">
                <a:solidFill>
                  <a:srgbClr val="FFFFFF"/>
                </a:solidFill>
                <a:latin typeface="Calibri"/>
                <a:cs typeface="Calibri"/>
              </a:rPr>
              <a:t> </a:t>
            </a:r>
            <a:r>
              <a:rPr sz="3200" spc="-15" dirty="0">
                <a:solidFill>
                  <a:srgbClr val="FFFFFF"/>
                </a:solidFill>
                <a:latin typeface="Calibri"/>
                <a:cs typeface="Calibri"/>
              </a:rPr>
              <a:t>Mounter’s</a:t>
            </a:r>
            <a:endParaRPr sz="3200">
              <a:latin typeface="Calibri"/>
              <a:cs typeface="Calibri"/>
            </a:endParaRPr>
          </a:p>
        </p:txBody>
      </p:sp>
      <p:sp>
        <p:nvSpPr>
          <p:cNvPr id="6" name="object 6"/>
          <p:cNvSpPr txBox="1"/>
          <p:nvPr/>
        </p:nvSpPr>
        <p:spPr>
          <a:xfrm>
            <a:off x="1885950" y="1186053"/>
            <a:ext cx="3843020" cy="1395730"/>
          </a:xfrm>
          <a:prstGeom prst="rect">
            <a:avLst/>
          </a:prstGeom>
        </p:spPr>
        <p:txBody>
          <a:bodyPr vert="horz" wrap="square" lIns="0" tIns="113030" rIns="0" bIns="0" rtlCol="0">
            <a:spAutoFit/>
          </a:bodyPr>
          <a:lstStyle/>
          <a:p>
            <a:pPr marL="1186180" marR="0" lvl="0" indent="0" algn="l" defTabSz="914400" rtl="0" eaLnBrk="1" fontAlgn="auto" latinLnBrk="0" hangingPunct="1">
              <a:lnSpc>
                <a:spcPct val="100000"/>
              </a:lnSpc>
              <a:spcBef>
                <a:spcPts val="890"/>
              </a:spcBef>
              <a:spcAft>
                <a:spcPts val="0"/>
              </a:spcAft>
              <a:buClrTx/>
              <a:buSzTx/>
              <a:buFontTx/>
              <a:buNone/>
              <a:tabLst/>
              <a:defRPr/>
            </a:pPr>
            <a:r>
              <a:rPr kumimoji="0" sz="1800" b="1" i="0" u="none" strike="noStrike" kern="1200" cap="none" spc="-30" normalizeH="0" baseline="0" noProof="0" dirty="0">
                <a:ln>
                  <a:noFill/>
                </a:ln>
                <a:solidFill>
                  <a:prstClr val="black"/>
                </a:solidFill>
                <a:effectLst/>
                <a:uLnTx/>
                <a:uFillTx/>
                <a:latin typeface="Calibri"/>
                <a:ea typeface="+mn-ea"/>
                <a:cs typeface="Calibri"/>
              </a:rPr>
              <a:t>YAMAHA </a:t>
            </a:r>
            <a:r>
              <a:rPr kumimoji="0" sz="1800" b="1" i="0" u="none" strike="noStrike" kern="1200" cap="none" spc="-5" normalizeH="0" baseline="0" noProof="0" dirty="0">
                <a:ln>
                  <a:noFill/>
                </a:ln>
                <a:solidFill>
                  <a:prstClr val="black"/>
                </a:solidFill>
                <a:effectLst/>
                <a:uLnTx/>
                <a:uFillTx/>
                <a:latin typeface="Calibri"/>
                <a:ea typeface="+mn-ea"/>
                <a:cs typeface="Calibri"/>
              </a:rPr>
              <a:t>YS12F</a:t>
            </a:r>
            <a:endParaRPr kumimoji="0" sz="1800" b="0" i="0" u="none" strike="noStrike" kern="1200" cap="none" spc="0" normalizeH="0" baseline="0" noProof="0">
              <a:ln>
                <a:noFill/>
              </a:ln>
              <a:solidFill>
                <a:prstClr val="black"/>
              </a:solidFill>
              <a:effectLst/>
              <a:uLnTx/>
              <a:uFillTx/>
              <a:latin typeface="Calibri"/>
              <a:ea typeface="+mn-ea"/>
              <a:cs typeface="Calibri"/>
            </a:endParaRPr>
          </a:p>
          <a:p>
            <a:pPr marL="12700" marR="5080" lvl="0" indent="1003935" algn="l" defTabSz="914400" rtl="0" eaLnBrk="1" fontAlgn="auto" latinLnBrk="0" hangingPunct="1">
              <a:lnSpc>
                <a:spcPct val="136100"/>
              </a:lnSpc>
              <a:spcBef>
                <a:spcPts val="15"/>
              </a:spcBef>
              <a:spcAft>
                <a:spcPts val="0"/>
              </a:spcAft>
              <a:buClrTx/>
              <a:buSzTx/>
              <a:buFontTx/>
              <a:buNone/>
              <a:tabLst/>
              <a:defRPr/>
            </a:pPr>
            <a:r>
              <a:rPr kumimoji="0" sz="1800" b="0" i="0" u="none" strike="noStrike" kern="1200" cap="none" spc="-5" normalizeH="0" baseline="0" noProof="0" dirty="0">
                <a:ln>
                  <a:noFill/>
                </a:ln>
                <a:solidFill>
                  <a:prstClr val="black"/>
                </a:solidFill>
                <a:effectLst/>
                <a:uLnTx/>
                <a:uFillTx/>
                <a:latin typeface="Calibri"/>
                <a:ea typeface="+mn-ea"/>
                <a:cs typeface="Calibri"/>
              </a:rPr>
              <a:t>Capacity:20000CPH </a:t>
            </a:r>
            <a:r>
              <a:rPr kumimoji="0" sz="1800" b="0" i="0" u="none" strike="noStrike" kern="1200" cap="none" spc="0" normalizeH="0" baseline="0" noProof="0" dirty="0">
                <a:ln>
                  <a:noFill/>
                </a:ln>
                <a:solidFill>
                  <a:prstClr val="black"/>
                </a:solidFill>
                <a:effectLst/>
                <a:uLnTx/>
                <a:uFillTx/>
                <a:latin typeface="Calibri"/>
                <a:ea typeface="+mn-ea"/>
                <a:cs typeface="Calibri"/>
              </a:rPr>
              <a:t> </a:t>
            </a:r>
            <a:r>
              <a:rPr kumimoji="0" sz="1800" b="0" i="0" u="none" strike="noStrike" kern="1200" cap="none" spc="-10" normalizeH="0" baseline="0" noProof="0" dirty="0">
                <a:ln>
                  <a:noFill/>
                </a:ln>
                <a:solidFill>
                  <a:prstClr val="black"/>
                </a:solidFill>
                <a:effectLst/>
                <a:uLnTx/>
                <a:uFillTx/>
                <a:latin typeface="Calibri"/>
                <a:ea typeface="+mn-ea"/>
                <a:cs typeface="Calibri"/>
              </a:rPr>
              <a:t>Feeders:96 </a:t>
            </a:r>
            <a:r>
              <a:rPr kumimoji="0" sz="1800" b="0" i="0" u="none" strike="noStrike" kern="1200" cap="none" spc="-5" normalizeH="0" baseline="0" noProof="0" dirty="0">
                <a:ln>
                  <a:noFill/>
                </a:ln>
                <a:solidFill>
                  <a:prstClr val="black"/>
                </a:solidFill>
                <a:effectLst/>
                <a:uLnTx/>
                <a:uFillTx/>
                <a:latin typeface="Calibri"/>
                <a:ea typeface="+mn-ea"/>
                <a:cs typeface="Calibri"/>
              </a:rPr>
              <a:t>Feeder</a:t>
            </a:r>
            <a:r>
              <a:rPr kumimoji="0" sz="1800" b="0" i="0" u="none" strike="noStrike" kern="1200" cap="none" spc="-20" normalizeH="0" baseline="0" noProof="0" dirty="0">
                <a:ln>
                  <a:noFill/>
                </a:ln>
                <a:solidFill>
                  <a:prstClr val="black"/>
                </a:solidFill>
                <a:effectLst/>
                <a:uLnTx/>
                <a:uFillTx/>
                <a:latin typeface="Calibri"/>
                <a:ea typeface="+mn-ea"/>
                <a:cs typeface="Calibri"/>
              </a:rPr>
              <a:t> </a:t>
            </a:r>
            <a:r>
              <a:rPr kumimoji="0" sz="1800" b="0" i="0" u="none" strike="noStrike" kern="1200" cap="none" spc="-5" normalizeH="0" baseline="0" noProof="0" dirty="0">
                <a:ln>
                  <a:noFill/>
                </a:ln>
                <a:solidFill>
                  <a:prstClr val="black"/>
                </a:solidFill>
                <a:effectLst/>
                <a:uLnTx/>
                <a:uFillTx/>
                <a:latin typeface="Calibri"/>
                <a:ea typeface="+mn-ea"/>
                <a:cs typeface="Calibri"/>
              </a:rPr>
              <a:t>Slots</a:t>
            </a:r>
            <a:r>
              <a:rPr kumimoji="0" sz="1800" b="0" i="0" u="none" strike="noStrike" kern="1200" cap="none" spc="-20" normalizeH="0" baseline="0" noProof="0" dirty="0">
                <a:ln>
                  <a:noFill/>
                </a:ln>
                <a:solidFill>
                  <a:prstClr val="black"/>
                </a:solidFill>
                <a:effectLst/>
                <a:uLnTx/>
                <a:uFillTx/>
                <a:latin typeface="Calibri"/>
                <a:ea typeface="+mn-ea"/>
                <a:cs typeface="Calibri"/>
              </a:rPr>
              <a:t> </a:t>
            </a:r>
            <a:r>
              <a:rPr kumimoji="0" sz="1800" b="0" i="0" u="none" strike="noStrike" kern="1200" cap="none" spc="0" normalizeH="0" baseline="0" noProof="0" dirty="0">
                <a:ln>
                  <a:noFill/>
                </a:ln>
                <a:solidFill>
                  <a:prstClr val="black"/>
                </a:solidFill>
                <a:effectLst/>
                <a:uLnTx/>
                <a:uFillTx/>
                <a:latin typeface="Calibri"/>
                <a:ea typeface="+mn-ea"/>
                <a:cs typeface="Calibri"/>
              </a:rPr>
              <a:t>,</a:t>
            </a:r>
            <a:r>
              <a:rPr kumimoji="0" sz="1800" b="0" i="0" u="none" strike="noStrike" kern="1200" cap="none" spc="-15" normalizeH="0" baseline="0" noProof="0" dirty="0">
                <a:ln>
                  <a:noFill/>
                </a:ln>
                <a:solidFill>
                  <a:prstClr val="black"/>
                </a:solidFill>
                <a:effectLst/>
                <a:uLnTx/>
                <a:uFillTx/>
                <a:latin typeface="Calibri"/>
                <a:ea typeface="+mn-ea"/>
                <a:cs typeface="Calibri"/>
              </a:rPr>
              <a:t> </a:t>
            </a:r>
            <a:r>
              <a:rPr kumimoji="0" sz="1800" b="0" i="0" u="none" strike="noStrike" kern="1200" cap="none" spc="0" normalizeH="0" baseline="0" noProof="0" dirty="0">
                <a:ln>
                  <a:noFill/>
                </a:ln>
                <a:solidFill>
                  <a:prstClr val="black"/>
                </a:solidFill>
                <a:effectLst/>
                <a:uLnTx/>
                <a:uFillTx/>
                <a:latin typeface="Calibri"/>
                <a:ea typeface="+mn-ea"/>
                <a:cs typeface="Calibri"/>
              </a:rPr>
              <a:t>8/12/16/24mm</a:t>
            </a:r>
            <a:endParaRPr kumimoji="0" sz="1800" b="0" i="0" u="none" strike="noStrike" kern="1200" cap="none" spc="0" normalizeH="0" baseline="0" noProof="0">
              <a:ln>
                <a:noFill/>
              </a:ln>
              <a:solidFill>
                <a:prstClr val="black"/>
              </a:solidFill>
              <a:effectLst/>
              <a:uLnTx/>
              <a:uFillTx/>
              <a:latin typeface="Calibri"/>
              <a:ea typeface="+mn-ea"/>
              <a:cs typeface="Calibri"/>
            </a:endParaRPr>
          </a:p>
          <a:p>
            <a:pPr marL="1254760" marR="0" lvl="0" indent="0" algn="l" defTabSz="914400" rtl="0" eaLnBrk="1" fontAlgn="auto" latinLnBrk="0" hangingPunct="1">
              <a:lnSpc>
                <a:spcPts val="1945"/>
              </a:lnSpc>
              <a:spcBef>
                <a:spcPts val="0"/>
              </a:spcBef>
              <a:spcAft>
                <a:spcPts val="0"/>
              </a:spcAft>
              <a:buClrTx/>
              <a:buSzTx/>
              <a:buFontTx/>
              <a:buNone/>
              <a:tabLst/>
              <a:defRPr/>
            </a:pPr>
            <a:r>
              <a:rPr kumimoji="0" sz="1800" b="0" i="0" u="none" strike="noStrike" kern="1200" cap="none" spc="0" normalizeH="0" baseline="0" noProof="0" dirty="0">
                <a:ln>
                  <a:noFill/>
                </a:ln>
                <a:solidFill>
                  <a:prstClr val="black"/>
                </a:solidFill>
                <a:effectLst/>
                <a:uLnTx/>
                <a:uFillTx/>
                <a:latin typeface="Calibri"/>
                <a:ea typeface="+mn-ea"/>
                <a:cs typeface="Calibri"/>
              </a:rPr>
              <a:t>&amp;</a:t>
            </a:r>
            <a:r>
              <a:rPr kumimoji="0" sz="1800" b="0" i="0" u="none" strike="noStrike" kern="1200" cap="none" spc="-30" normalizeH="0" baseline="0" noProof="0" dirty="0">
                <a:ln>
                  <a:noFill/>
                </a:ln>
                <a:solidFill>
                  <a:prstClr val="black"/>
                </a:solidFill>
                <a:effectLst/>
                <a:uLnTx/>
                <a:uFillTx/>
                <a:latin typeface="Calibri"/>
                <a:ea typeface="+mn-ea"/>
                <a:cs typeface="Calibri"/>
              </a:rPr>
              <a:t> </a:t>
            </a:r>
            <a:r>
              <a:rPr kumimoji="0" sz="1800" b="0" i="0" u="none" strike="noStrike" kern="1200" cap="none" spc="-50" normalizeH="0" baseline="0" noProof="0" dirty="0">
                <a:ln>
                  <a:noFill/>
                </a:ln>
                <a:solidFill>
                  <a:prstClr val="black"/>
                </a:solidFill>
                <a:effectLst/>
                <a:uLnTx/>
                <a:uFillTx/>
                <a:latin typeface="Calibri"/>
                <a:ea typeface="+mn-ea"/>
                <a:cs typeface="Calibri"/>
              </a:rPr>
              <a:t>Tray</a:t>
            </a:r>
            <a:r>
              <a:rPr kumimoji="0" sz="1800" b="0" i="0" u="none" strike="noStrike" kern="1200" cap="none" spc="-25" normalizeH="0" baseline="0" noProof="0" dirty="0">
                <a:ln>
                  <a:noFill/>
                </a:ln>
                <a:solidFill>
                  <a:prstClr val="black"/>
                </a:solidFill>
                <a:effectLst/>
                <a:uLnTx/>
                <a:uFillTx/>
                <a:latin typeface="Calibri"/>
                <a:ea typeface="+mn-ea"/>
                <a:cs typeface="Calibri"/>
              </a:rPr>
              <a:t> </a:t>
            </a:r>
            <a:r>
              <a:rPr kumimoji="0" sz="1800" b="0" i="0" u="none" strike="noStrike" kern="1200" cap="none" spc="-10" normalizeH="0" baseline="0" noProof="0" dirty="0">
                <a:ln>
                  <a:noFill/>
                </a:ln>
                <a:solidFill>
                  <a:prstClr val="black"/>
                </a:solidFill>
                <a:effectLst/>
                <a:uLnTx/>
                <a:uFillTx/>
                <a:latin typeface="Calibri"/>
                <a:ea typeface="+mn-ea"/>
                <a:cs typeface="Calibri"/>
              </a:rPr>
              <a:t>feeding</a:t>
            </a:r>
            <a:endParaRPr kumimoji="0" sz="1800" b="0" i="0" u="none" strike="noStrike" kern="1200" cap="none" spc="0" normalizeH="0" baseline="0" noProof="0">
              <a:ln>
                <a:noFill/>
              </a:ln>
              <a:solidFill>
                <a:prstClr val="black"/>
              </a:solidFill>
              <a:effectLst/>
              <a:uLnTx/>
              <a:uFillTx/>
              <a:latin typeface="Calibri"/>
              <a:ea typeface="+mn-ea"/>
              <a:cs typeface="Calibri"/>
            </a:endParaRPr>
          </a:p>
        </p:txBody>
      </p:sp>
      <p:pic>
        <p:nvPicPr>
          <p:cNvPr id="7" name="object 7"/>
          <p:cNvPicPr/>
          <p:nvPr/>
        </p:nvPicPr>
        <p:blipFill>
          <a:blip r:embed="rId3" cstate="print"/>
          <a:stretch>
            <a:fillRect/>
          </a:stretch>
        </p:blipFill>
        <p:spPr>
          <a:xfrm>
            <a:off x="1787651" y="2708148"/>
            <a:ext cx="3631172" cy="3847987"/>
          </a:xfrm>
          <a:prstGeom prst="rect">
            <a:avLst/>
          </a:prstGeom>
        </p:spPr>
      </p:pic>
      <p:sp>
        <p:nvSpPr>
          <p:cNvPr id="8" name="object 8"/>
          <p:cNvSpPr txBox="1"/>
          <p:nvPr/>
        </p:nvSpPr>
        <p:spPr>
          <a:xfrm>
            <a:off x="7150354" y="1155375"/>
            <a:ext cx="2854960" cy="1395730"/>
          </a:xfrm>
          <a:prstGeom prst="rect">
            <a:avLst/>
          </a:prstGeom>
        </p:spPr>
        <p:txBody>
          <a:bodyPr vert="horz" wrap="square" lIns="0" tIns="112395" rIns="0" bIns="0" rtlCol="0">
            <a:spAutoFit/>
          </a:bodyPr>
          <a:lstStyle/>
          <a:p>
            <a:pPr marL="635" marR="0" lvl="0" indent="0" algn="ctr" defTabSz="914400" rtl="0" eaLnBrk="1" fontAlgn="auto" latinLnBrk="0" hangingPunct="1">
              <a:lnSpc>
                <a:spcPct val="100000"/>
              </a:lnSpc>
              <a:spcBef>
                <a:spcPts val="885"/>
              </a:spcBef>
              <a:spcAft>
                <a:spcPts val="0"/>
              </a:spcAft>
              <a:buClrTx/>
              <a:buSzTx/>
              <a:buFontTx/>
              <a:buNone/>
              <a:tabLst/>
              <a:defRPr/>
            </a:pPr>
            <a:r>
              <a:rPr kumimoji="0" sz="1800" b="1" i="0" u="none" strike="noStrike" kern="1200" cap="none" spc="-5" normalizeH="0" baseline="0" noProof="0" dirty="0">
                <a:ln>
                  <a:noFill/>
                </a:ln>
                <a:solidFill>
                  <a:prstClr val="black"/>
                </a:solidFill>
                <a:effectLst/>
                <a:uLnTx/>
                <a:uFillTx/>
                <a:latin typeface="Calibri"/>
                <a:ea typeface="+mn-ea"/>
                <a:cs typeface="Calibri"/>
              </a:rPr>
              <a:t>JUKI</a:t>
            </a:r>
            <a:r>
              <a:rPr kumimoji="0" sz="1800" b="1" i="0" u="none" strike="noStrike" kern="1200" cap="none" spc="-45" normalizeH="0" baseline="0" noProof="0" dirty="0">
                <a:ln>
                  <a:noFill/>
                </a:ln>
                <a:solidFill>
                  <a:prstClr val="black"/>
                </a:solidFill>
                <a:effectLst/>
                <a:uLnTx/>
                <a:uFillTx/>
                <a:latin typeface="Calibri"/>
                <a:ea typeface="+mn-ea"/>
                <a:cs typeface="Calibri"/>
              </a:rPr>
              <a:t> </a:t>
            </a:r>
            <a:r>
              <a:rPr kumimoji="0" sz="1800" b="1" i="0" u="none" strike="noStrike" kern="1200" cap="none" spc="0" normalizeH="0" baseline="0" noProof="0" dirty="0">
                <a:ln>
                  <a:noFill/>
                </a:ln>
                <a:solidFill>
                  <a:prstClr val="black"/>
                </a:solidFill>
                <a:effectLst/>
                <a:uLnTx/>
                <a:uFillTx/>
                <a:latin typeface="Calibri"/>
                <a:ea typeface="+mn-ea"/>
                <a:cs typeface="Calibri"/>
              </a:rPr>
              <a:t>KE760</a:t>
            </a:r>
            <a:endParaRPr kumimoji="0" sz="1800" b="0" i="0" u="none" strike="noStrike" kern="1200" cap="none" spc="0" normalizeH="0" baseline="0" noProof="0">
              <a:ln>
                <a:noFill/>
              </a:ln>
              <a:solidFill>
                <a:prstClr val="black"/>
              </a:solidFill>
              <a:effectLst/>
              <a:uLnTx/>
              <a:uFillTx/>
              <a:latin typeface="Calibri"/>
              <a:ea typeface="+mn-ea"/>
              <a:cs typeface="Calibri"/>
            </a:endParaRPr>
          </a:p>
          <a:p>
            <a:pPr marL="0" marR="0" lvl="0" indent="0" algn="ctr" defTabSz="914400" rtl="0" eaLnBrk="1" fontAlgn="auto" latinLnBrk="0" hangingPunct="1">
              <a:lnSpc>
                <a:spcPct val="100000"/>
              </a:lnSpc>
              <a:spcBef>
                <a:spcPts val="795"/>
              </a:spcBef>
              <a:spcAft>
                <a:spcPts val="0"/>
              </a:spcAft>
              <a:buClrTx/>
              <a:buSzTx/>
              <a:buFontTx/>
              <a:buNone/>
              <a:tabLst/>
              <a:defRPr/>
            </a:pPr>
            <a:r>
              <a:rPr kumimoji="0" sz="1800" b="0" i="0" u="none" strike="noStrike" kern="1200" cap="none" spc="-5" normalizeH="0" baseline="0" noProof="0" dirty="0">
                <a:ln>
                  <a:noFill/>
                </a:ln>
                <a:solidFill>
                  <a:prstClr val="black"/>
                </a:solidFill>
                <a:effectLst/>
                <a:uLnTx/>
                <a:uFillTx/>
                <a:latin typeface="Calibri"/>
                <a:ea typeface="+mn-ea"/>
                <a:cs typeface="Calibri"/>
              </a:rPr>
              <a:t>Capacity:6000CPH</a:t>
            </a:r>
            <a:endParaRPr kumimoji="0" sz="1800" b="0" i="0" u="none" strike="noStrike" kern="1200" cap="none" spc="0" normalizeH="0" baseline="0" noProof="0">
              <a:ln>
                <a:noFill/>
              </a:ln>
              <a:solidFill>
                <a:prstClr val="black"/>
              </a:solidFill>
              <a:effectLst/>
              <a:uLnTx/>
              <a:uFillTx/>
              <a:latin typeface="Calibri"/>
              <a:ea typeface="+mn-ea"/>
              <a:cs typeface="Calibri"/>
            </a:endParaRPr>
          </a:p>
          <a:p>
            <a:pPr marL="12065" marR="5080" lvl="0" indent="-1905" algn="ctr" defTabSz="914400" rtl="0" eaLnBrk="1" fontAlgn="auto" latinLnBrk="0" hangingPunct="1">
              <a:lnSpc>
                <a:spcPts val="1939"/>
              </a:lnSpc>
              <a:spcBef>
                <a:spcPts val="1030"/>
              </a:spcBef>
              <a:spcAft>
                <a:spcPts val="0"/>
              </a:spcAft>
              <a:buClrTx/>
              <a:buSzTx/>
              <a:buFontTx/>
              <a:buNone/>
              <a:tabLst/>
              <a:defRPr/>
            </a:pPr>
            <a:r>
              <a:rPr kumimoji="0" sz="1800" b="0" i="0" u="none" strike="noStrike" kern="1200" cap="none" spc="-10" normalizeH="0" baseline="0" noProof="0" dirty="0">
                <a:ln>
                  <a:noFill/>
                </a:ln>
                <a:solidFill>
                  <a:prstClr val="black"/>
                </a:solidFill>
                <a:effectLst/>
                <a:uLnTx/>
                <a:uFillTx/>
                <a:latin typeface="Calibri"/>
                <a:ea typeface="+mn-ea"/>
                <a:cs typeface="Calibri"/>
              </a:rPr>
              <a:t>Feeders </a:t>
            </a:r>
            <a:r>
              <a:rPr kumimoji="0" sz="1800" b="0" i="0" u="none" strike="noStrike" kern="1200" cap="none" spc="0" normalizeH="0" baseline="0" noProof="0" dirty="0">
                <a:ln>
                  <a:noFill/>
                </a:ln>
                <a:solidFill>
                  <a:prstClr val="black"/>
                </a:solidFill>
                <a:effectLst/>
                <a:uLnTx/>
                <a:uFillTx/>
                <a:latin typeface="Calibri"/>
                <a:ea typeface="+mn-ea"/>
                <a:cs typeface="Calibri"/>
              </a:rPr>
              <a:t>:</a:t>
            </a:r>
            <a:r>
              <a:rPr kumimoji="0" sz="1800" b="0" i="0" u="none" strike="noStrike" kern="1200" cap="none" spc="5" normalizeH="0" baseline="0" noProof="0" dirty="0">
                <a:ln>
                  <a:noFill/>
                </a:ln>
                <a:solidFill>
                  <a:prstClr val="black"/>
                </a:solidFill>
                <a:effectLst/>
                <a:uLnTx/>
                <a:uFillTx/>
                <a:latin typeface="Calibri"/>
                <a:ea typeface="+mn-ea"/>
                <a:cs typeface="Calibri"/>
              </a:rPr>
              <a:t> </a:t>
            </a:r>
            <a:r>
              <a:rPr kumimoji="0" sz="1800" b="0" i="0" u="none" strike="noStrike" kern="1200" cap="none" spc="0" normalizeH="0" baseline="0" noProof="0" dirty="0">
                <a:ln>
                  <a:noFill/>
                </a:ln>
                <a:solidFill>
                  <a:prstClr val="black"/>
                </a:solidFill>
                <a:effectLst/>
                <a:uLnTx/>
                <a:uFillTx/>
                <a:latin typeface="Calibri"/>
                <a:ea typeface="+mn-ea"/>
                <a:cs typeface="Calibri"/>
              </a:rPr>
              <a:t>44</a:t>
            </a:r>
            <a:r>
              <a:rPr kumimoji="0" sz="1800" b="0" i="0" u="none" strike="noStrike" kern="1200" cap="none" spc="-10" normalizeH="0" baseline="0" noProof="0" dirty="0">
                <a:ln>
                  <a:noFill/>
                </a:ln>
                <a:solidFill>
                  <a:prstClr val="black"/>
                </a:solidFill>
                <a:effectLst/>
                <a:uLnTx/>
                <a:uFillTx/>
                <a:latin typeface="Calibri"/>
                <a:ea typeface="+mn-ea"/>
                <a:cs typeface="Calibri"/>
              </a:rPr>
              <a:t> </a:t>
            </a:r>
            <a:r>
              <a:rPr kumimoji="0" sz="1800" b="0" i="0" u="none" strike="noStrike" kern="1200" cap="none" spc="-5" normalizeH="0" baseline="0" noProof="0" dirty="0">
                <a:ln>
                  <a:noFill/>
                </a:ln>
                <a:solidFill>
                  <a:prstClr val="black"/>
                </a:solidFill>
                <a:effectLst/>
                <a:uLnTx/>
                <a:uFillTx/>
                <a:latin typeface="Calibri"/>
                <a:ea typeface="+mn-ea"/>
                <a:cs typeface="Calibri"/>
              </a:rPr>
              <a:t>Feeder</a:t>
            </a:r>
            <a:r>
              <a:rPr kumimoji="0" sz="1800" b="0" i="0" u="none" strike="noStrike" kern="1200" cap="none" spc="0" normalizeH="0" baseline="0" noProof="0" dirty="0">
                <a:ln>
                  <a:noFill/>
                </a:ln>
                <a:solidFill>
                  <a:prstClr val="black"/>
                </a:solidFill>
                <a:effectLst/>
                <a:uLnTx/>
                <a:uFillTx/>
                <a:latin typeface="Calibri"/>
                <a:ea typeface="+mn-ea"/>
                <a:cs typeface="Calibri"/>
              </a:rPr>
              <a:t> </a:t>
            </a:r>
            <a:r>
              <a:rPr kumimoji="0" sz="1800" b="0" i="0" u="none" strike="noStrike" kern="1200" cap="none" spc="-5" normalizeH="0" baseline="0" noProof="0" dirty="0">
                <a:ln>
                  <a:noFill/>
                </a:ln>
                <a:solidFill>
                  <a:prstClr val="black"/>
                </a:solidFill>
                <a:effectLst/>
                <a:uLnTx/>
                <a:uFillTx/>
                <a:latin typeface="Calibri"/>
                <a:ea typeface="+mn-ea"/>
                <a:cs typeface="Calibri"/>
              </a:rPr>
              <a:t>Slots </a:t>
            </a:r>
            <a:r>
              <a:rPr kumimoji="0" sz="1800" b="0" i="0" u="none" strike="noStrike" kern="1200" cap="none" spc="0" normalizeH="0" baseline="0" noProof="0" dirty="0">
                <a:ln>
                  <a:noFill/>
                </a:ln>
                <a:solidFill>
                  <a:prstClr val="black"/>
                </a:solidFill>
                <a:effectLst/>
                <a:uLnTx/>
                <a:uFillTx/>
                <a:latin typeface="Calibri"/>
                <a:ea typeface="+mn-ea"/>
                <a:cs typeface="Calibri"/>
              </a:rPr>
              <a:t>, </a:t>
            </a:r>
            <a:r>
              <a:rPr kumimoji="0" sz="1800" b="0" i="0" u="none" strike="noStrike" kern="1200" cap="none" spc="5" normalizeH="0" baseline="0" noProof="0" dirty="0">
                <a:ln>
                  <a:noFill/>
                </a:ln>
                <a:solidFill>
                  <a:prstClr val="black"/>
                </a:solidFill>
                <a:effectLst/>
                <a:uLnTx/>
                <a:uFillTx/>
                <a:latin typeface="Calibri"/>
                <a:ea typeface="+mn-ea"/>
                <a:cs typeface="Calibri"/>
              </a:rPr>
              <a:t> </a:t>
            </a:r>
            <a:r>
              <a:rPr kumimoji="0" sz="1800" b="0" i="0" u="none" strike="noStrike" kern="1200" cap="none" spc="0" normalizeH="0" baseline="0" noProof="0" dirty="0">
                <a:ln>
                  <a:noFill/>
                </a:ln>
                <a:solidFill>
                  <a:prstClr val="black"/>
                </a:solidFill>
                <a:effectLst/>
                <a:uLnTx/>
                <a:uFillTx/>
                <a:latin typeface="Calibri"/>
                <a:ea typeface="+mn-ea"/>
                <a:cs typeface="Calibri"/>
              </a:rPr>
              <a:t>8/12/16/24mm</a:t>
            </a:r>
            <a:r>
              <a:rPr kumimoji="0" sz="1800" b="0" i="0" u="none" strike="noStrike" kern="1200" cap="none" spc="-15" normalizeH="0" baseline="0" noProof="0" dirty="0">
                <a:ln>
                  <a:noFill/>
                </a:ln>
                <a:solidFill>
                  <a:prstClr val="black"/>
                </a:solidFill>
                <a:effectLst/>
                <a:uLnTx/>
                <a:uFillTx/>
                <a:latin typeface="Calibri"/>
                <a:ea typeface="+mn-ea"/>
                <a:cs typeface="Calibri"/>
              </a:rPr>
              <a:t> </a:t>
            </a:r>
            <a:r>
              <a:rPr kumimoji="0" sz="1800" b="0" i="0" u="none" strike="noStrike" kern="1200" cap="none" spc="0" normalizeH="0" baseline="0" noProof="0" dirty="0">
                <a:ln>
                  <a:noFill/>
                </a:ln>
                <a:solidFill>
                  <a:prstClr val="black"/>
                </a:solidFill>
                <a:effectLst/>
                <a:uLnTx/>
                <a:uFillTx/>
                <a:latin typeface="Calibri"/>
                <a:ea typeface="+mn-ea"/>
                <a:cs typeface="Calibri"/>
              </a:rPr>
              <a:t>&amp;</a:t>
            </a:r>
            <a:r>
              <a:rPr kumimoji="0" sz="1800" b="0" i="0" u="none" strike="noStrike" kern="1200" cap="none" spc="-20" normalizeH="0" baseline="0" noProof="0" dirty="0">
                <a:ln>
                  <a:noFill/>
                </a:ln>
                <a:solidFill>
                  <a:prstClr val="black"/>
                </a:solidFill>
                <a:effectLst/>
                <a:uLnTx/>
                <a:uFillTx/>
                <a:latin typeface="Calibri"/>
                <a:ea typeface="+mn-ea"/>
                <a:cs typeface="Calibri"/>
              </a:rPr>
              <a:t> </a:t>
            </a:r>
            <a:r>
              <a:rPr kumimoji="0" sz="1800" b="0" i="0" u="none" strike="noStrike" kern="1200" cap="none" spc="-50" normalizeH="0" baseline="0" noProof="0" dirty="0">
                <a:ln>
                  <a:noFill/>
                </a:ln>
                <a:solidFill>
                  <a:prstClr val="black"/>
                </a:solidFill>
                <a:effectLst/>
                <a:uLnTx/>
                <a:uFillTx/>
                <a:latin typeface="Calibri"/>
                <a:ea typeface="+mn-ea"/>
                <a:cs typeface="Calibri"/>
              </a:rPr>
              <a:t>Tray</a:t>
            </a:r>
            <a:r>
              <a:rPr kumimoji="0" sz="1800" b="0" i="0" u="none" strike="noStrike" kern="1200" cap="none" spc="-25" normalizeH="0" baseline="0" noProof="0" dirty="0">
                <a:ln>
                  <a:noFill/>
                </a:ln>
                <a:solidFill>
                  <a:prstClr val="black"/>
                </a:solidFill>
                <a:effectLst/>
                <a:uLnTx/>
                <a:uFillTx/>
                <a:latin typeface="Calibri"/>
                <a:ea typeface="+mn-ea"/>
                <a:cs typeface="Calibri"/>
              </a:rPr>
              <a:t> </a:t>
            </a:r>
            <a:r>
              <a:rPr kumimoji="0" sz="1800" b="0" i="0" u="none" strike="noStrike" kern="1200" cap="none" spc="-10" normalizeH="0" baseline="0" noProof="0" dirty="0">
                <a:ln>
                  <a:noFill/>
                </a:ln>
                <a:solidFill>
                  <a:prstClr val="black"/>
                </a:solidFill>
                <a:effectLst/>
                <a:uLnTx/>
                <a:uFillTx/>
                <a:latin typeface="Calibri"/>
                <a:ea typeface="+mn-ea"/>
                <a:cs typeface="Calibri"/>
              </a:rPr>
              <a:t>feeding</a:t>
            </a:r>
            <a:endParaRPr kumimoji="0" sz="1800" b="0" i="0" u="none" strike="noStrike" kern="1200" cap="none" spc="0" normalizeH="0" baseline="0" noProof="0">
              <a:ln>
                <a:noFill/>
              </a:ln>
              <a:solidFill>
                <a:prstClr val="black"/>
              </a:solidFill>
              <a:effectLst/>
              <a:uLnTx/>
              <a:uFillTx/>
              <a:latin typeface="Calibri"/>
              <a:ea typeface="+mn-ea"/>
              <a:cs typeface="Calibri"/>
            </a:endParaRPr>
          </a:p>
        </p:txBody>
      </p:sp>
      <p:pic>
        <p:nvPicPr>
          <p:cNvPr id="9" name="object 9"/>
          <p:cNvPicPr/>
          <p:nvPr/>
        </p:nvPicPr>
        <p:blipFill>
          <a:blip r:embed="rId4" cstate="print"/>
          <a:stretch>
            <a:fillRect/>
          </a:stretch>
        </p:blipFill>
        <p:spPr>
          <a:xfrm>
            <a:off x="7051547" y="3105911"/>
            <a:ext cx="3657600" cy="3352800"/>
          </a:xfrm>
          <a:prstGeom prst="rect">
            <a:avLst/>
          </a:prstGeom>
        </p:spPr>
      </p:pic>
      <p:sp>
        <p:nvSpPr>
          <p:cNvPr id="10" name="object 10"/>
          <p:cNvSpPr/>
          <p:nvPr/>
        </p:nvSpPr>
        <p:spPr>
          <a:xfrm>
            <a:off x="10925556" y="6196584"/>
            <a:ext cx="360045" cy="365760"/>
          </a:xfrm>
          <a:custGeom>
            <a:avLst/>
            <a:gdLst/>
            <a:ahLst/>
            <a:cxnLst/>
            <a:rect l="l" t="t" r="r" b="b"/>
            <a:pathLst>
              <a:path w="360045" h="365759">
                <a:moveTo>
                  <a:pt x="179832" y="0"/>
                </a:moveTo>
                <a:lnTo>
                  <a:pt x="132027" y="6532"/>
                </a:lnTo>
                <a:lnTo>
                  <a:pt x="89069" y="24968"/>
                </a:lnTo>
                <a:lnTo>
                  <a:pt x="52673" y="53563"/>
                </a:lnTo>
                <a:lnTo>
                  <a:pt x="24553" y="90576"/>
                </a:lnTo>
                <a:lnTo>
                  <a:pt x="6424" y="134262"/>
                </a:lnTo>
                <a:lnTo>
                  <a:pt x="0" y="182879"/>
                </a:lnTo>
                <a:lnTo>
                  <a:pt x="6424" y="231497"/>
                </a:lnTo>
                <a:lnTo>
                  <a:pt x="24553" y="275183"/>
                </a:lnTo>
                <a:lnTo>
                  <a:pt x="52673" y="312196"/>
                </a:lnTo>
                <a:lnTo>
                  <a:pt x="89069" y="340791"/>
                </a:lnTo>
                <a:lnTo>
                  <a:pt x="132027" y="359227"/>
                </a:lnTo>
                <a:lnTo>
                  <a:pt x="179832" y="365759"/>
                </a:lnTo>
                <a:lnTo>
                  <a:pt x="227636" y="359227"/>
                </a:lnTo>
                <a:lnTo>
                  <a:pt x="270594" y="340791"/>
                </a:lnTo>
                <a:lnTo>
                  <a:pt x="306990" y="312196"/>
                </a:lnTo>
                <a:lnTo>
                  <a:pt x="335110" y="275183"/>
                </a:lnTo>
                <a:lnTo>
                  <a:pt x="353239" y="231497"/>
                </a:lnTo>
                <a:lnTo>
                  <a:pt x="359664" y="182879"/>
                </a:lnTo>
                <a:lnTo>
                  <a:pt x="353239" y="134262"/>
                </a:lnTo>
                <a:lnTo>
                  <a:pt x="335110" y="90576"/>
                </a:lnTo>
                <a:lnTo>
                  <a:pt x="306990" y="53563"/>
                </a:lnTo>
                <a:lnTo>
                  <a:pt x="270594" y="24968"/>
                </a:lnTo>
                <a:lnTo>
                  <a:pt x="227636" y="6532"/>
                </a:lnTo>
                <a:lnTo>
                  <a:pt x="179832" y="0"/>
                </a:lnTo>
                <a:close/>
              </a:path>
            </a:pathLst>
          </a:custGeom>
          <a:solidFill>
            <a:srgbClr val="00AFE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object 11"/>
          <p:cNvSpPr txBox="1">
            <a:spLocks noGrp="1"/>
          </p:cNvSpPr>
          <p:nvPr>
            <p:ph type="sldNum" sz="quarter" idx="7"/>
          </p:nvPr>
        </p:nvSpPr>
        <p:spPr>
          <a:prstGeom prst="rect">
            <a:avLst/>
          </a:prstGeom>
        </p:spPr>
        <p:txBody>
          <a:bodyPr vert="horz" wrap="square" lIns="0" tIns="4445" rIns="0" bIns="0" rtlCol="0">
            <a:spAutoFit/>
          </a:bodyPr>
          <a:lstStyle/>
          <a:p>
            <a:pPr marL="38100" marR="0" lvl="0" indent="0" algn="l" defTabSz="914400" rtl="0" eaLnBrk="1" fontAlgn="auto" latinLnBrk="0" hangingPunct="1">
              <a:lnSpc>
                <a:spcPct val="100000"/>
              </a:lnSpc>
              <a:spcBef>
                <a:spcPts val="35"/>
              </a:spcBef>
              <a:spcAft>
                <a:spcPts val="0"/>
              </a:spcAft>
              <a:buClrTx/>
              <a:buSzTx/>
              <a:buFontTx/>
              <a:buNone/>
              <a:tabLst/>
              <a:defRPr/>
            </a:pPr>
            <a:fld id="{81D60167-4931-47E6-BA6A-407CBD079E47}" type="slidenum">
              <a:rPr kumimoji="0" sz="900" b="0" i="0" u="none" strike="noStrike" kern="1200" cap="none" spc="-25" normalizeH="0" baseline="0" noProof="0" dirty="0">
                <a:ln>
                  <a:noFill/>
                </a:ln>
                <a:solidFill>
                  <a:prstClr val="white"/>
                </a:solidFill>
                <a:effectLst/>
                <a:uLnTx/>
                <a:uFillTx/>
                <a:latin typeface="Trebuchet MS"/>
                <a:ea typeface="+mn-ea"/>
              </a:rPr>
              <a:pPr marL="38100" marR="0" lvl="0" indent="0" algn="l" defTabSz="914400" rtl="0" eaLnBrk="1" fontAlgn="auto" latinLnBrk="0" hangingPunct="1">
                <a:lnSpc>
                  <a:spcPct val="100000"/>
                </a:lnSpc>
                <a:spcBef>
                  <a:spcPts val="35"/>
                </a:spcBef>
                <a:spcAft>
                  <a:spcPts val="0"/>
                </a:spcAft>
                <a:buClrTx/>
                <a:buSzTx/>
                <a:buFontTx/>
                <a:buNone/>
                <a:tabLst/>
                <a:defRPr/>
              </a:pPr>
              <a:t>14</a:t>
            </a:fld>
            <a:endParaRPr kumimoji="0" sz="900" b="0" i="0" u="none" strike="noStrike" kern="1200" cap="none" spc="-25" normalizeH="0" baseline="0" noProof="0" dirty="0">
              <a:ln>
                <a:noFill/>
              </a:ln>
              <a:solidFill>
                <a:prstClr val="white"/>
              </a:solidFill>
              <a:effectLst/>
              <a:uLnTx/>
              <a:uFillTx/>
              <a:latin typeface="Trebuchet MS"/>
              <a:ea typeface="+mn-ea"/>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50754" y="257062"/>
            <a:ext cx="2485390" cy="610235"/>
            <a:chOff x="150754" y="257062"/>
            <a:chExt cx="2485390" cy="610235"/>
          </a:xfrm>
        </p:grpSpPr>
        <p:pic>
          <p:nvPicPr>
            <p:cNvPr id="3" name="object 3"/>
            <p:cNvPicPr/>
            <p:nvPr/>
          </p:nvPicPr>
          <p:blipFill>
            <a:blip r:embed="rId2" cstate="print"/>
            <a:stretch>
              <a:fillRect/>
            </a:stretch>
          </p:blipFill>
          <p:spPr>
            <a:xfrm>
              <a:off x="150754" y="257062"/>
              <a:ext cx="2485124" cy="609875"/>
            </a:xfrm>
            <a:prstGeom prst="rect">
              <a:avLst/>
            </a:prstGeom>
          </p:spPr>
        </p:pic>
        <p:sp>
          <p:nvSpPr>
            <p:cNvPr id="4" name="object 4"/>
            <p:cNvSpPr/>
            <p:nvPr/>
          </p:nvSpPr>
          <p:spPr>
            <a:xfrm>
              <a:off x="281939" y="370331"/>
              <a:ext cx="2234565" cy="394970"/>
            </a:xfrm>
            <a:custGeom>
              <a:avLst/>
              <a:gdLst/>
              <a:ahLst/>
              <a:cxnLst/>
              <a:rect l="l" t="t" r="r" b="b"/>
              <a:pathLst>
                <a:path w="2234565" h="394970">
                  <a:moveTo>
                    <a:pt x="2036826" y="0"/>
                  </a:moveTo>
                  <a:lnTo>
                    <a:pt x="197358" y="0"/>
                  </a:lnTo>
                  <a:lnTo>
                    <a:pt x="152103" y="5214"/>
                  </a:lnTo>
                  <a:lnTo>
                    <a:pt x="110562" y="20065"/>
                  </a:lnTo>
                  <a:lnTo>
                    <a:pt x="73917" y="43367"/>
                  </a:lnTo>
                  <a:lnTo>
                    <a:pt x="43355" y="73933"/>
                  </a:lnTo>
                  <a:lnTo>
                    <a:pt x="20058" y="110578"/>
                  </a:lnTo>
                  <a:lnTo>
                    <a:pt x="5212" y="152115"/>
                  </a:lnTo>
                  <a:lnTo>
                    <a:pt x="0" y="197357"/>
                  </a:lnTo>
                  <a:lnTo>
                    <a:pt x="5212" y="242600"/>
                  </a:lnTo>
                  <a:lnTo>
                    <a:pt x="20058" y="284137"/>
                  </a:lnTo>
                  <a:lnTo>
                    <a:pt x="43355" y="320782"/>
                  </a:lnTo>
                  <a:lnTo>
                    <a:pt x="73917" y="351348"/>
                  </a:lnTo>
                  <a:lnTo>
                    <a:pt x="110562" y="374650"/>
                  </a:lnTo>
                  <a:lnTo>
                    <a:pt x="152103" y="389501"/>
                  </a:lnTo>
                  <a:lnTo>
                    <a:pt x="197358" y="394715"/>
                  </a:lnTo>
                  <a:lnTo>
                    <a:pt x="2036826" y="394715"/>
                  </a:lnTo>
                  <a:lnTo>
                    <a:pt x="2082068" y="389501"/>
                  </a:lnTo>
                  <a:lnTo>
                    <a:pt x="2123605" y="374650"/>
                  </a:lnTo>
                  <a:lnTo>
                    <a:pt x="2160250" y="351348"/>
                  </a:lnTo>
                  <a:lnTo>
                    <a:pt x="2190816" y="320782"/>
                  </a:lnTo>
                  <a:lnTo>
                    <a:pt x="2214118" y="284137"/>
                  </a:lnTo>
                  <a:lnTo>
                    <a:pt x="2228969" y="242600"/>
                  </a:lnTo>
                  <a:lnTo>
                    <a:pt x="2234184" y="197357"/>
                  </a:lnTo>
                  <a:lnTo>
                    <a:pt x="2228969" y="152115"/>
                  </a:lnTo>
                  <a:lnTo>
                    <a:pt x="2214118" y="110578"/>
                  </a:lnTo>
                  <a:lnTo>
                    <a:pt x="2190816" y="73933"/>
                  </a:lnTo>
                  <a:lnTo>
                    <a:pt x="2160250" y="43367"/>
                  </a:lnTo>
                  <a:lnTo>
                    <a:pt x="2123605" y="20065"/>
                  </a:lnTo>
                  <a:lnTo>
                    <a:pt x="2082068" y="5214"/>
                  </a:lnTo>
                  <a:lnTo>
                    <a:pt x="2036826" y="0"/>
                  </a:lnTo>
                  <a:close/>
                </a:path>
              </a:pathLst>
            </a:custGeom>
            <a:solidFill>
              <a:srgbClr val="07A2D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5" name="object 5"/>
          <p:cNvSpPr txBox="1">
            <a:spLocks noGrp="1"/>
          </p:cNvSpPr>
          <p:nvPr>
            <p:ph type="title"/>
          </p:nvPr>
        </p:nvSpPr>
        <p:spPr>
          <a:xfrm>
            <a:off x="509117" y="306705"/>
            <a:ext cx="1160145" cy="513715"/>
          </a:xfrm>
          <a:prstGeom prst="rect">
            <a:avLst/>
          </a:prstGeom>
        </p:spPr>
        <p:txBody>
          <a:bodyPr vert="horz" wrap="square" lIns="0" tIns="12700" rIns="0" bIns="0" rtlCol="0">
            <a:spAutoFit/>
          </a:bodyPr>
          <a:lstStyle/>
          <a:p>
            <a:pPr marL="12700">
              <a:lnSpc>
                <a:spcPct val="100000"/>
              </a:lnSpc>
              <a:spcBef>
                <a:spcPts val="100"/>
              </a:spcBef>
            </a:pPr>
            <a:r>
              <a:rPr sz="3200" spc="-65" dirty="0">
                <a:solidFill>
                  <a:srgbClr val="FFFFFF"/>
                </a:solidFill>
                <a:latin typeface="Calibri"/>
                <a:cs typeface="Calibri"/>
              </a:rPr>
              <a:t>R</a:t>
            </a:r>
            <a:r>
              <a:rPr sz="3200" spc="-25" dirty="0">
                <a:solidFill>
                  <a:srgbClr val="FFFFFF"/>
                </a:solidFill>
                <a:latin typeface="Calibri"/>
                <a:cs typeface="Calibri"/>
              </a:rPr>
              <a:t>e</a:t>
            </a:r>
            <a:r>
              <a:rPr sz="3200" spc="-5" dirty="0">
                <a:solidFill>
                  <a:srgbClr val="FFFFFF"/>
                </a:solidFill>
                <a:latin typeface="Calibri"/>
                <a:cs typeface="Calibri"/>
              </a:rPr>
              <a:t>f</a:t>
            </a:r>
            <a:r>
              <a:rPr sz="3200" spc="-15" dirty="0">
                <a:solidFill>
                  <a:srgbClr val="FFFFFF"/>
                </a:solidFill>
                <a:latin typeface="Calibri"/>
                <a:cs typeface="Calibri"/>
              </a:rPr>
              <a:t>l</a:t>
            </a:r>
            <a:r>
              <a:rPr sz="3200" spc="-5" dirty="0">
                <a:solidFill>
                  <a:srgbClr val="FFFFFF"/>
                </a:solidFill>
                <a:latin typeface="Calibri"/>
                <a:cs typeface="Calibri"/>
              </a:rPr>
              <a:t>ow</a:t>
            </a:r>
            <a:endParaRPr sz="3200">
              <a:latin typeface="Calibri"/>
              <a:cs typeface="Calibri"/>
            </a:endParaRPr>
          </a:p>
        </p:txBody>
      </p:sp>
      <p:sp>
        <p:nvSpPr>
          <p:cNvPr id="6" name="object 6"/>
          <p:cNvSpPr txBox="1"/>
          <p:nvPr/>
        </p:nvSpPr>
        <p:spPr>
          <a:xfrm>
            <a:off x="706627" y="952372"/>
            <a:ext cx="4272915" cy="2559685"/>
          </a:xfrm>
          <a:prstGeom prst="rect">
            <a:avLst/>
          </a:prstGeom>
        </p:spPr>
        <p:txBody>
          <a:bodyPr vert="horz" wrap="square" lIns="0" tIns="12700" rIns="0" bIns="0" rtlCol="0">
            <a:spAutoFit/>
          </a:bodyPr>
          <a:lstStyle/>
          <a:p>
            <a:pPr marL="12700" marR="2416810" lvl="0" indent="0" algn="l" defTabSz="914400" rtl="0" eaLnBrk="1" fontAlgn="auto" latinLnBrk="0" hangingPunct="1">
              <a:lnSpc>
                <a:spcPct val="136800"/>
              </a:lnSpc>
              <a:spcBef>
                <a:spcPts val="100"/>
              </a:spcBef>
              <a:spcAft>
                <a:spcPts val="0"/>
              </a:spcAft>
              <a:buClrTx/>
              <a:buSzTx/>
              <a:buFontTx/>
              <a:buNone/>
              <a:tabLst/>
              <a:defRPr/>
            </a:pPr>
            <a:r>
              <a:rPr kumimoji="0" sz="1800" b="1" i="0" u="none" strike="noStrike" kern="1200" cap="none" spc="-5" normalizeH="0" baseline="0" noProof="0" dirty="0">
                <a:ln>
                  <a:noFill/>
                </a:ln>
                <a:solidFill>
                  <a:prstClr val="black"/>
                </a:solidFill>
                <a:effectLst/>
                <a:uLnTx/>
                <a:uFillTx/>
                <a:latin typeface="Calibri"/>
                <a:ea typeface="+mn-ea"/>
                <a:cs typeface="Calibri"/>
              </a:rPr>
              <a:t>HELLER</a:t>
            </a:r>
            <a:r>
              <a:rPr kumimoji="0" sz="1800" b="1" i="0" u="none" strike="noStrike" kern="1200" cap="none" spc="-40" normalizeH="0" baseline="0" noProof="0" dirty="0">
                <a:ln>
                  <a:noFill/>
                </a:ln>
                <a:solidFill>
                  <a:prstClr val="black"/>
                </a:solidFill>
                <a:effectLst/>
                <a:uLnTx/>
                <a:uFillTx/>
                <a:latin typeface="Calibri"/>
                <a:ea typeface="+mn-ea"/>
                <a:cs typeface="Calibri"/>
              </a:rPr>
              <a:t> </a:t>
            </a:r>
            <a:r>
              <a:rPr kumimoji="0" sz="1800" b="1" i="0" u="none" strike="noStrike" kern="1200" cap="none" spc="0" normalizeH="0" baseline="0" noProof="0" dirty="0">
                <a:ln>
                  <a:noFill/>
                </a:ln>
                <a:solidFill>
                  <a:prstClr val="black"/>
                </a:solidFill>
                <a:effectLst/>
                <a:uLnTx/>
                <a:uFillTx/>
                <a:latin typeface="Calibri"/>
                <a:ea typeface="+mn-ea"/>
                <a:cs typeface="Calibri"/>
              </a:rPr>
              <a:t>1707</a:t>
            </a:r>
            <a:r>
              <a:rPr kumimoji="0" sz="1800" b="1" i="0" u="none" strike="noStrike" kern="1200" cap="none" spc="-35" normalizeH="0" baseline="0" noProof="0" dirty="0">
                <a:ln>
                  <a:noFill/>
                </a:ln>
                <a:solidFill>
                  <a:prstClr val="black"/>
                </a:solidFill>
                <a:effectLst/>
                <a:uLnTx/>
                <a:uFillTx/>
                <a:latin typeface="Calibri"/>
                <a:ea typeface="+mn-ea"/>
                <a:cs typeface="Calibri"/>
              </a:rPr>
              <a:t> </a:t>
            </a:r>
            <a:r>
              <a:rPr kumimoji="0" sz="1800" b="1" i="0" u="none" strike="noStrike" kern="1200" cap="none" spc="0" normalizeH="0" baseline="0" noProof="0" dirty="0">
                <a:ln>
                  <a:noFill/>
                </a:ln>
                <a:solidFill>
                  <a:prstClr val="black"/>
                </a:solidFill>
                <a:effectLst/>
                <a:uLnTx/>
                <a:uFillTx/>
                <a:latin typeface="Calibri"/>
                <a:ea typeface="+mn-ea"/>
                <a:cs typeface="Calibri"/>
              </a:rPr>
              <a:t>MK-III </a:t>
            </a:r>
            <a:r>
              <a:rPr kumimoji="0" sz="1800" b="1" i="0" u="none" strike="noStrike" kern="1200" cap="none" spc="-390" normalizeH="0" baseline="0" noProof="0" dirty="0">
                <a:ln>
                  <a:noFill/>
                </a:ln>
                <a:solidFill>
                  <a:prstClr val="black"/>
                </a:solidFill>
                <a:effectLst/>
                <a:uLnTx/>
                <a:uFillTx/>
                <a:latin typeface="Calibri"/>
                <a:ea typeface="+mn-ea"/>
                <a:cs typeface="Calibri"/>
              </a:rPr>
              <a:t> </a:t>
            </a:r>
            <a:r>
              <a:rPr kumimoji="0" sz="1800" b="1" i="0" u="none" strike="noStrike" kern="1200" cap="none" spc="-15" normalizeH="0" baseline="0" noProof="0" dirty="0">
                <a:ln>
                  <a:noFill/>
                </a:ln>
                <a:solidFill>
                  <a:prstClr val="black"/>
                </a:solidFill>
                <a:effectLst/>
                <a:uLnTx/>
                <a:uFillTx/>
                <a:latin typeface="Calibri"/>
                <a:ea typeface="+mn-ea"/>
                <a:cs typeface="Calibri"/>
              </a:rPr>
              <a:t>QTY</a:t>
            </a:r>
            <a:r>
              <a:rPr kumimoji="0" sz="1800" b="1" i="0" u="none" strike="noStrike" kern="1200" cap="none" spc="0" normalizeH="0" baseline="0" noProof="0" dirty="0">
                <a:ln>
                  <a:noFill/>
                </a:ln>
                <a:solidFill>
                  <a:prstClr val="black"/>
                </a:solidFill>
                <a:effectLst/>
                <a:uLnTx/>
                <a:uFillTx/>
                <a:latin typeface="Calibri"/>
                <a:ea typeface="+mn-ea"/>
                <a:cs typeface="Calibri"/>
              </a:rPr>
              <a:t> </a:t>
            </a:r>
            <a:r>
              <a:rPr kumimoji="0" sz="1800" b="1" i="0" u="none" strike="noStrike" kern="1200" cap="none" spc="-15" normalizeH="0" baseline="0" noProof="0" dirty="0">
                <a:ln>
                  <a:noFill/>
                </a:ln>
                <a:solidFill>
                  <a:prstClr val="black"/>
                </a:solidFill>
                <a:effectLst/>
                <a:uLnTx/>
                <a:uFillTx/>
                <a:latin typeface="Calibri"/>
                <a:ea typeface="+mn-ea"/>
                <a:cs typeface="Calibri"/>
              </a:rPr>
              <a:t>-2No’s</a:t>
            </a:r>
            <a:endParaRPr kumimoji="0" sz="1800" b="0" i="0" u="none" strike="noStrike" kern="1200" cap="none" spc="0" normalizeH="0" baseline="0" noProof="0">
              <a:ln>
                <a:noFill/>
              </a:ln>
              <a:solidFill>
                <a:prstClr val="black"/>
              </a:solidFill>
              <a:effectLst/>
              <a:uLnTx/>
              <a:uFillTx/>
              <a:latin typeface="Calibri"/>
              <a:ea typeface="+mn-ea"/>
              <a:cs typeface="Calibri"/>
            </a:endParaRPr>
          </a:p>
          <a:p>
            <a:pPr marL="0" marR="0" lvl="0" indent="0" algn="l" defTabSz="914400" rtl="0" eaLnBrk="1" fontAlgn="auto" latinLnBrk="0" hangingPunct="1">
              <a:lnSpc>
                <a:spcPct val="100000"/>
              </a:lnSpc>
              <a:spcBef>
                <a:spcPts val="15"/>
              </a:spcBef>
              <a:spcAft>
                <a:spcPts val="0"/>
              </a:spcAft>
              <a:buClrTx/>
              <a:buSzTx/>
              <a:buFontTx/>
              <a:buNone/>
              <a:tabLst/>
              <a:defRPr/>
            </a:pPr>
            <a:endParaRPr kumimoji="0" sz="2150" b="0" i="0" u="none" strike="noStrike" kern="1200" cap="none" spc="0" normalizeH="0" baseline="0" noProof="0">
              <a:ln>
                <a:noFill/>
              </a:ln>
              <a:solidFill>
                <a:prstClr val="black"/>
              </a:solidFill>
              <a:effectLst/>
              <a:uLnTx/>
              <a:uFillTx/>
              <a:latin typeface="Calibri"/>
              <a:ea typeface="+mn-ea"/>
              <a:cs typeface="Calibri"/>
            </a:endParaRPr>
          </a:p>
          <a:p>
            <a:pPr marL="140335" marR="0" lvl="0" indent="0" algn="l" defTabSz="914400" rtl="0" eaLnBrk="1" fontAlgn="auto" latinLnBrk="0" hangingPunct="1">
              <a:lnSpc>
                <a:spcPct val="100000"/>
              </a:lnSpc>
              <a:spcBef>
                <a:spcPts val="0"/>
              </a:spcBef>
              <a:spcAft>
                <a:spcPts val="0"/>
              </a:spcAft>
              <a:buClrTx/>
              <a:buSzTx/>
              <a:buFontTx/>
              <a:buNone/>
              <a:tabLst/>
              <a:defRPr/>
            </a:pPr>
            <a:r>
              <a:rPr kumimoji="0" sz="1800" b="1" i="0" u="none" strike="noStrike" kern="1200" cap="none" spc="-15" normalizeH="0" baseline="0" noProof="0" dirty="0">
                <a:ln>
                  <a:noFill/>
                </a:ln>
                <a:solidFill>
                  <a:prstClr val="black"/>
                </a:solidFill>
                <a:effectLst/>
                <a:uLnTx/>
                <a:uFillTx/>
                <a:latin typeface="Calibri"/>
                <a:ea typeface="+mn-ea"/>
                <a:cs typeface="Calibri"/>
              </a:rPr>
              <a:t>SPECIFICATIONS</a:t>
            </a:r>
            <a:endParaRPr kumimoji="0" sz="1800" b="0" i="0" u="none" strike="noStrike" kern="1200" cap="none" spc="0" normalizeH="0" baseline="0" noProof="0">
              <a:ln>
                <a:noFill/>
              </a:ln>
              <a:solidFill>
                <a:prstClr val="black"/>
              </a:solidFill>
              <a:effectLst/>
              <a:uLnTx/>
              <a:uFillTx/>
              <a:latin typeface="Calibri"/>
              <a:ea typeface="+mn-ea"/>
              <a:cs typeface="Calibri"/>
            </a:endParaRPr>
          </a:p>
          <a:p>
            <a:pPr marL="368935" marR="0" lvl="0" indent="-229235" algn="l" defTabSz="914400" rtl="0" eaLnBrk="1" fontAlgn="auto" latinLnBrk="0" hangingPunct="1">
              <a:lnSpc>
                <a:spcPct val="100000"/>
              </a:lnSpc>
              <a:spcBef>
                <a:spcPts val="1190"/>
              </a:spcBef>
              <a:spcAft>
                <a:spcPts val="0"/>
              </a:spcAft>
              <a:buClrTx/>
              <a:buSzTx/>
              <a:buFont typeface="Arial MT"/>
              <a:buChar char="•"/>
              <a:tabLst>
                <a:tab pos="368935" algn="l"/>
                <a:tab pos="369570" algn="l"/>
              </a:tabLst>
              <a:defRPr/>
            </a:pPr>
            <a:r>
              <a:rPr kumimoji="0" sz="1800" b="0" i="0" u="none" strike="noStrike" kern="1200" cap="none" spc="0" normalizeH="0" baseline="0" noProof="0" dirty="0">
                <a:ln>
                  <a:noFill/>
                </a:ln>
                <a:solidFill>
                  <a:prstClr val="black"/>
                </a:solidFill>
                <a:effectLst/>
                <a:uLnTx/>
                <a:uFillTx/>
                <a:latin typeface="Calibri"/>
                <a:ea typeface="+mn-ea"/>
                <a:cs typeface="Calibri"/>
              </a:rPr>
              <a:t>7</a:t>
            </a:r>
            <a:r>
              <a:rPr kumimoji="0" sz="1800" b="0" i="0" u="none" strike="noStrike" kern="1200" cap="none" spc="-5" normalizeH="0" baseline="0" noProof="0" dirty="0">
                <a:ln>
                  <a:noFill/>
                </a:ln>
                <a:solidFill>
                  <a:prstClr val="black"/>
                </a:solidFill>
                <a:effectLst/>
                <a:uLnTx/>
                <a:uFillTx/>
                <a:latin typeface="Calibri"/>
                <a:ea typeface="+mn-ea"/>
                <a:cs typeface="Calibri"/>
              </a:rPr>
              <a:t> </a:t>
            </a:r>
            <a:r>
              <a:rPr kumimoji="0" sz="1800" b="0" i="0" u="none" strike="noStrike" kern="1200" cap="none" spc="-15" normalizeH="0" baseline="0" noProof="0" dirty="0">
                <a:ln>
                  <a:noFill/>
                </a:ln>
                <a:solidFill>
                  <a:prstClr val="black"/>
                </a:solidFill>
                <a:effectLst/>
                <a:uLnTx/>
                <a:uFillTx/>
                <a:latin typeface="Calibri"/>
                <a:ea typeface="+mn-ea"/>
                <a:cs typeface="Calibri"/>
              </a:rPr>
              <a:t>Forced</a:t>
            </a:r>
            <a:r>
              <a:rPr kumimoji="0" sz="1800" b="0" i="0" u="none" strike="noStrike" kern="1200" cap="none" spc="10" normalizeH="0" baseline="0" noProof="0" dirty="0">
                <a:ln>
                  <a:noFill/>
                </a:ln>
                <a:solidFill>
                  <a:prstClr val="black"/>
                </a:solidFill>
                <a:effectLst/>
                <a:uLnTx/>
                <a:uFillTx/>
                <a:latin typeface="Calibri"/>
                <a:ea typeface="+mn-ea"/>
                <a:cs typeface="Calibri"/>
              </a:rPr>
              <a:t> </a:t>
            </a:r>
            <a:r>
              <a:rPr kumimoji="0" sz="1800" b="0" i="0" u="none" strike="noStrike" kern="1200" cap="none" spc="-10" normalizeH="0" baseline="0" noProof="0" dirty="0">
                <a:ln>
                  <a:noFill/>
                </a:ln>
                <a:solidFill>
                  <a:prstClr val="black"/>
                </a:solidFill>
                <a:effectLst/>
                <a:uLnTx/>
                <a:uFillTx/>
                <a:latin typeface="Calibri"/>
                <a:ea typeface="+mn-ea"/>
                <a:cs typeface="Calibri"/>
              </a:rPr>
              <a:t>Convection</a:t>
            </a:r>
            <a:r>
              <a:rPr kumimoji="0" sz="1800" b="0" i="0" u="none" strike="noStrike" kern="1200" cap="none" spc="5" normalizeH="0" baseline="0" noProof="0" dirty="0">
                <a:ln>
                  <a:noFill/>
                </a:ln>
                <a:solidFill>
                  <a:prstClr val="black"/>
                </a:solidFill>
                <a:effectLst/>
                <a:uLnTx/>
                <a:uFillTx/>
                <a:latin typeface="Calibri"/>
                <a:ea typeface="+mn-ea"/>
                <a:cs typeface="Calibri"/>
              </a:rPr>
              <a:t> </a:t>
            </a:r>
            <a:r>
              <a:rPr kumimoji="0" sz="1800" b="0" i="0" u="none" strike="noStrike" kern="1200" cap="none" spc="-10" normalizeH="0" baseline="0" noProof="0" dirty="0">
                <a:ln>
                  <a:noFill/>
                </a:ln>
                <a:solidFill>
                  <a:prstClr val="black"/>
                </a:solidFill>
                <a:effectLst/>
                <a:uLnTx/>
                <a:uFillTx/>
                <a:latin typeface="Calibri"/>
                <a:ea typeface="+mn-ea"/>
                <a:cs typeface="Calibri"/>
              </a:rPr>
              <a:t>Zones</a:t>
            </a:r>
            <a:r>
              <a:rPr kumimoji="0" sz="1800" b="0" i="0" u="none" strike="noStrike" kern="1200" cap="none" spc="0" normalizeH="0" baseline="0" noProof="0" dirty="0">
                <a:ln>
                  <a:noFill/>
                </a:ln>
                <a:solidFill>
                  <a:prstClr val="black"/>
                </a:solidFill>
                <a:effectLst/>
                <a:uLnTx/>
                <a:uFillTx/>
                <a:latin typeface="Calibri"/>
                <a:ea typeface="+mn-ea"/>
                <a:cs typeface="Calibri"/>
              </a:rPr>
              <a:t> </a:t>
            </a:r>
            <a:r>
              <a:rPr kumimoji="0" sz="1800" b="0" i="0" u="none" strike="noStrike" kern="1200" cap="none" spc="-55" normalizeH="0" baseline="0" noProof="0" dirty="0">
                <a:ln>
                  <a:noFill/>
                </a:ln>
                <a:solidFill>
                  <a:prstClr val="black"/>
                </a:solidFill>
                <a:effectLst/>
                <a:uLnTx/>
                <a:uFillTx/>
                <a:latin typeface="Calibri"/>
                <a:ea typeface="+mn-ea"/>
                <a:cs typeface="Calibri"/>
              </a:rPr>
              <a:t>Top</a:t>
            </a:r>
            <a:r>
              <a:rPr kumimoji="0" sz="1800" b="0" i="0" u="none" strike="noStrike" kern="1200" cap="none" spc="-10" normalizeH="0" baseline="0" noProof="0" dirty="0">
                <a:ln>
                  <a:noFill/>
                </a:ln>
                <a:solidFill>
                  <a:prstClr val="black"/>
                </a:solidFill>
                <a:effectLst/>
                <a:uLnTx/>
                <a:uFillTx/>
                <a:latin typeface="Calibri"/>
                <a:ea typeface="+mn-ea"/>
                <a:cs typeface="Calibri"/>
              </a:rPr>
              <a:t> </a:t>
            </a:r>
            <a:r>
              <a:rPr kumimoji="0" sz="1800" b="0" i="0" u="none" strike="noStrike" kern="1200" cap="none" spc="0" normalizeH="0" baseline="0" noProof="0" dirty="0">
                <a:ln>
                  <a:noFill/>
                </a:ln>
                <a:solidFill>
                  <a:prstClr val="black"/>
                </a:solidFill>
                <a:effectLst/>
                <a:uLnTx/>
                <a:uFillTx/>
                <a:latin typeface="Calibri"/>
                <a:ea typeface="+mn-ea"/>
                <a:cs typeface="Calibri"/>
              </a:rPr>
              <a:t>&amp; </a:t>
            </a:r>
            <a:r>
              <a:rPr kumimoji="0" sz="1800" b="0" i="0" u="none" strike="noStrike" kern="1200" cap="none" spc="-10" normalizeH="0" baseline="0" noProof="0" dirty="0">
                <a:ln>
                  <a:noFill/>
                </a:ln>
                <a:solidFill>
                  <a:prstClr val="black"/>
                </a:solidFill>
                <a:effectLst/>
                <a:uLnTx/>
                <a:uFillTx/>
                <a:latin typeface="Calibri"/>
                <a:ea typeface="+mn-ea"/>
                <a:cs typeface="Calibri"/>
              </a:rPr>
              <a:t>Bottom.</a:t>
            </a:r>
            <a:endParaRPr kumimoji="0" sz="1800" b="0" i="0" u="none" strike="noStrike" kern="1200" cap="none" spc="0" normalizeH="0" baseline="0" noProof="0">
              <a:ln>
                <a:noFill/>
              </a:ln>
              <a:solidFill>
                <a:prstClr val="black"/>
              </a:solidFill>
              <a:effectLst/>
              <a:uLnTx/>
              <a:uFillTx/>
              <a:latin typeface="Calibri"/>
              <a:ea typeface="+mn-ea"/>
              <a:cs typeface="Calibri"/>
            </a:endParaRPr>
          </a:p>
          <a:p>
            <a:pPr marL="368935" marR="0" lvl="0" indent="-229235" algn="l" defTabSz="914400" rtl="0" eaLnBrk="1" fontAlgn="auto" latinLnBrk="0" hangingPunct="1">
              <a:lnSpc>
                <a:spcPct val="100000"/>
              </a:lnSpc>
              <a:spcBef>
                <a:spcPts val="795"/>
              </a:spcBef>
              <a:spcAft>
                <a:spcPts val="0"/>
              </a:spcAft>
              <a:buClrTx/>
              <a:buSzTx/>
              <a:buFont typeface="Arial MT"/>
              <a:buChar char="•"/>
              <a:tabLst>
                <a:tab pos="368935" algn="l"/>
                <a:tab pos="369570" algn="l"/>
              </a:tabLst>
              <a:defRPr/>
            </a:pPr>
            <a:r>
              <a:rPr kumimoji="0" sz="1800" b="0" i="0" u="none" strike="noStrike" kern="1200" cap="none" spc="-10" normalizeH="0" baseline="0" noProof="0" dirty="0">
                <a:ln>
                  <a:noFill/>
                </a:ln>
                <a:solidFill>
                  <a:prstClr val="black"/>
                </a:solidFill>
                <a:effectLst/>
                <a:uLnTx/>
                <a:uFillTx/>
                <a:latin typeface="Calibri"/>
                <a:ea typeface="+mn-ea"/>
                <a:cs typeface="Calibri"/>
              </a:rPr>
              <a:t>Profile</a:t>
            </a:r>
            <a:r>
              <a:rPr kumimoji="0" sz="1800" b="0" i="0" u="none" strike="noStrike" kern="1200" cap="none" spc="-5" normalizeH="0" baseline="0" noProof="0" dirty="0">
                <a:ln>
                  <a:noFill/>
                </a:ln>
                <a:solidFill>
                  <a:prstClr val="black"/>
                </a:solidFill>
                <a:effectLst/>
                <a:uLnTx/>
                <a:uFillTx/>
                <a:latin typeface="Calibri"/>
                <a:ea typeface="+mn-ea"/>
                <a:cs typeface="Calibri"/>
              </a:rPr>
              <a:t> change</a:t>
            </a:r>
            <a:r>
              <a:rPr kumimoji="0" sz="1800" b="0" i="0" u="none" strike="noStrike" kern="1200" cap="none" spc="0" normalizeH="0" baseline="0" noProof="0" dirty="0">
                <a:ln>
                  <a:noFill/>
                </a:ln>
                <a:solidFill>
                  <a:prstClr val="black"/>
                </a:solidFill>
                <a:effectLst/>
                <a:uLnTx/>
                <a:uFillTx/>
                <a:latin typeface="Calibri"/>
                <a:ea typeface="+mn-ea"/>
                <a:cs typeface="Calibri"/>
              </a:rPr>
              <a:t> </a:t>
            </a:r>
            <a:r>
              <a:rPr kumimoji="0" sz="1800" b="0" i="0" u="none" strike="noStrike" kern="1200" cap="none" spc="-5" normalizeH="0" baseline="0" noProof="0" dirty="0">
                <a:ln>
                  <a:noFill/>
                </a:ln>
                <a:solidFill>
                  <a:prstClr val="black"/>
                </a:solidFill>
                <a:effectLst/>
                <a:uLnTx/>
                <a:uFillTx/>
                <a:latin typeface="Calibri"/>
                <a:ea typeface="+mn-ea"/>
                <a:cs typeface="Calibri"/>
              </a:rPr>
              <a:t>time</a:t>
            </a:r>
            <a:r>
              <a:rPr kumimoji="0" sz="1800" b="0" i="0" u="none" strike="noStrike" kern="1200" cap="none" spc="-15" normalizeH="0" baseline="0" noProof="0" dirty="0">
                <a:ln>
                  <a:noFill/>
                </a:ln>
                <a:solidFill>
                  <a:prstClr val="black"/>
                </a:solidFill>
                <a:effectLst/>
                <a:uLnTx/>
                <a:uFillTx/>
                <a:latin typeface="Calibri"/>
                <a:ea typeface="+mn-ea"/>
                <a:cs typeface="Calibri"/>
              </a:rPr>
              <a:t> </a:t>
            </a:r>
            <a:r>
              <a:rPr kumimoji="0" sz="1800" b="0" i="0" u="none" strike="noStrike" kern="1200" cap="none" spc="0" normalizeH="0" baseline="0" noProof="0" dirty="0">
                <a:ln>
                  <a:noFill/>
                </a:ln>
                <a:solidFill>
                  <a:prstClr val="black"/>
                </a:solidFill>
                <a:effectLst/>
                <a:uLnTx/>
                <a:uFillTx/>
                <a:latin typeface="Calibri"/>
                <a:ea typeface="+mn-ea"/>
                <a:cs typeface="Calibri"/>
              </a:rPr>
              <a:t>5-15min.</a:t>
            </a:r>
            <a:endParaRPr kumimoji="0" sz="1800" b="0" i="0" u="none" strike="noStrike" kern="1200" cap="none" spc="0" normalizeH="0" baseline="0" noProof="0">
              <a:ln>
                <a:noFill/>
              </a:ln>
              <a:solidFill>
                <a:prstClr val="black"/>
              </a:solidFill>
              <a:effectLst/>
              <a:uLnTx/>
              <a:uFillTx/>
              <a:latin typeface="Calibri"/>
              <a:ea typeface="+mn-ea"/>
              <a:cs typeface="Calibri"/>
            </a:endParaRPr>
          </a:p>
          <a:p>
            <a:pPr marL="368935" marR="0" lvl="0" indent="-229235" algn="l" defTabSz="914400" rtl="0" eaLnBrk="1" fontAlgn="auto" latinLnBrk="0" hangingPunct="1">
              <a:lnSpc>
                <a:spcPct val="100000"/>
              </a:lnSpc>
              <a:spcBef>
                <a:spcPts val="780"/>
              </a:spcBef>
              <a:spcAft>
                <a:spcPts val="0"/>
              </a:spcAft>
              <a:buClrTx/>
              <a:buSzTx/>
              <a:buFont typeface="Arial MT"/>
              <a:buChar char="•"/>
              <a:tabLst>
                <a:tab pos="368935" algn="l"/>
                <a:tab pos="369570" algn="l"/>
              </a:tabLst>
              <a:defRPr/>
            </a:pPr>
            <a:r>
              <a:rPr kumimoji="0" sz="1800" b="0" i="0" u="none" strike="noStrike" kern="1200" cap="none" spc="-15" normalizeH="0" baseline="0" noProof="0" dirty="0">
                <a:ln>
                  <a:noFill/>
                </a:ln>
                <a:solidFill>
                  <a:prstClr val="black"/>
                </a:solidFill>
                <a:effectLst/>
                <a:uLnTx/>
                <a:uFillTx/>
                <a:latin typeface="Calibri"/>
                <a:ea typeface="+mn-ea"/>
                <a:cs typeface="Calibri"/>
              </a:rPr>
              <a:t>RoHS</a:t>
            </a:r>
            <a:r>
              <a:rPr kumimoji="0" sz="1800" b="0" i="0" u="none" strike="noStrike" kern="1200" cap="none" spc="-30" normalizeH="0" baseline="0" noProof="0" dirty="0">
                <a:ln>
                  <a:noFill/>
                </a:ln>
                <a:solidFill>
                  <a:prstClr val="black"/>
                </a:solidFill>
                <a:effectLst/>
                <a:uLnTx/>
                <a:uFillTx/>
                <a:latin typeface="Calibri"/>
                <a:ea typeface="+mn-ea"/>
                <a:cs typeface="Calibri"/>
              </a:rPr>
              <a:t> </a:t>
            </a:r>
            <a:r>
              <a:rPr kumimoji="0" sz="1800" b="0" i="0" u="none" strike="noStrike" kern="1200" cap="none" spc="-5" normalizeH="0" baseline="0" noProof="0" dirty="0">
                <a:ln>
                  <a:noFill/>
                </a:ln>
                <a:solidFill>
                  <a:prstClr val="black"/>
                </a:solidFill>
                <a:effectLst/>
                <a:uLnTx/>
                <a:uFillTx/>
                <a:latin typeface="Calibri"/>
                <a:ea typeface="+mn-ea"/>
                <a:cs typeface="Calibri"/>
              </a:rPr>
              <a:t>Compliant.</a:t>
            </a:r>
            <a:endParaRPr kumimoji="0" sz="1800" b="0" i="0" u="none" strike="noStrike" kern="1200" cap="none" spc="0" normalizeH="0" baseline="0" noProof="0">
              <a:ln>
                <a:noFill/>
              </a:ln>
              <a:solidFill>
                <a:prstClr val="black"/>
              </a:solidFill>
              <a:effectLst/>
              <a:uLnTx/>
              <a:uFillTx/>
              <a:latin typeface="Calibri"/>
              <a:ea typeface="+mn-ea"/>
              <a:cs typeface="Calibri"/>
            </a:endParaRPr>
          </a:p>
        </p:txBody>
      </p:sp>
      <p:pic>
        <p:nvPicPr>
          <p:cNvPr id="7" name="object 7"/>
          <p:cNvPicPr/>
          <p:nvPr/>
        </p:nvPicPr>
        <p:blipFill>
          <a:blip r:embed="rId3" cstate="print"/>
          <a:stretch>
            <a:fillRect/>
          </a:stretch>
        </p:blipFill>
        <p:spPr>
          <a:xfrm>
            <a:off x="6360001" y="1618815"/>
            <a:ext cx="3806320" cy="2843907"/>
          </a:xfrm>
          <a:prstGeom prst="rect">
            <a:avLst/>
          </a:prstGeom>
        </p:spPr>
      </p:pic>
      <p:sp>
        <p:nvSpPr>
          <p:cNvPr id="8" name="object 8"/>
          <p:cNvSpPr/>
          <p:nvPr/>
        </p:nvSpPr>
        <p:spPr>
          <a:xfrm>
            <a:off x="10925556" y="6196584"/>
            <a:ext cx="360045" cy="365760"/>
          </a:xfrm>
          <a:custGeom>
            <a:avLst/>
            <a:gdLst/>
            <a:ahLst/>
            <a:cxnLst/>
            <a:rect l="l" t="t" r="r" b="b"/>
            <a:pathLst>
              <a:path w="360045" h="365759">
                <a:moveTo>
                  <a:pt x="179832" y="0"/>
                </a:moveTo>
                <a:lnTo>
                  <a:pt x="132027" y="6532"/>
                </a:lnTo>
                <a:lnTo>
                  <a:pt x="89069" y="24968"/>
                </a:lnTo>
                <a:lnTo>
                  <a:pt x="52673" y="53563"/>
                </a:lnTo>
                <a:lnTo>
                  <a:pt x="24553" y="90576"/>
                </a:lnTo>
                <a:lnTo>
                  <a:pt x="6424" y="134262"/>
                </a:lnTo>
                <a:lnTo>
                  <a:pt x="0" y="182879"/>
                </a:lnTo>
                <a:lnTo>
                  <a:pt x="6424" y="231497"/>
                </a:lnTo>
                <a:lnTo>
                  <a:pt x="24553" y="275183"/>
                </a:lnTo>
                <a:lnTo>
                  <a:pt x="52673" y="312196"/>
                </a:lnTo>
                <a:lnTo>
                  <a:pt x="89069" y="340791"/>
                </a:lnTo>
                <a:lnTo>
                  <a:pt x="132027" y="359227"/>
                </a:lnTo>
                <a:lnTo>
                  <a:pt x="179832" y="365759"/>
                </a:lnTo>
                <a:lnTo>
                  <a:pt x="227636" y="359227"/>
                </a:lnTo>
                <a:lnTo>
                  <a:pt x="270594" y="340791"/>
                </a:lnTo>
                <a:lnTo>
                  <a:pt x="306990" y="312196"/>
                </a:lnTo>
                <a:lnTo>
                  <a:pt x="335110" y="275183"/>
                </a:lnTo>
                <a:lnTo>
                  <a:pt x="353239" y="231497"/>
                </a:lnTo>
                <a:lnTo>
                  <a:pt x="359664" y="182879"/>
                </a:lnTo>
                <a:lnTo>
                  <a:pt x="353239" y="134262"/>
                </a:lnTo>
                <a:lnTo>
                  <a:pt x="335110" y="90576"/>
                </a:lnTo>
                <a:lnTo>
                  <a:pt x="306990" y="53563"/>
                </a:lnTo>
                <a:lnTo>
                  <a:pt x="270594" y="24968"/>
                </a:lnTo>
                <a:lnTo>
                  <a:pt x="227636" y="6532"/>
                </a:lnTo>
                <a:lnTo>
                  <a:pt x="179832" y="0"/>
                </a:lnTo>
                <a:close/>
              </a:path>
            </a:pathLst>
          </a:custGeom>
          <a:solidFill>
            <a:srgbClr val="00AFE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object 9"/>
          <p:cNvSpPr txBox="1">
            <a:spLocks noGrp="1"/>
          </p:cNvSpPr>
          <p:nvPr>
            <p:ph type="sldNum" sz="quarter" idx="7"/>
          </p:nvPr>
        </p:nvSpPr>
        <p:spPr>
          <a:prstGeom prst="rect">
            <a:avLst/>
          </a:prstGeom>
        </p:spPr>
        <p:txBody>
          <a:bodyPr vert="horz" wrap="square" lIns="0" tIns="4445" rIns="0" bIns="0" rtlCol="0">
            <a:spAutoFit/>
          </a:bodyPr>
          <a:lstStyle/>
          <a:p>
            <a:pPr marL="38100" marR="0" lvl="0" indent="0" algn="l" defTabSz="914400" rtl="0" eaLnBrk="1" fontAlgn="auto" latinLnBrk="0" hangingPunct="1">
              <a:lnSpc>
                <a:spcPct val="100000"/>
              </a:lnSpc>
              <a:spcBef>
                <a:spcPts val="35"/>
              </a:spcBef>
              <a:spcAft>
                <a:spcPts val="0"/>
              </a:spcAft>
              <a:buClrTx/>
              <a:buSzTx/>
              <a:buFontTx/>
              <a:buNone/>
              <a:tabLst/>
              <a:defRPr/>
            </a:pPr>
            <a:fld id="{81D60167-4931-47E6-BA6A-407CBD079E47}" type="slidenum">
              <a:rPr kumimoji="0" sz="900" b="0" i="0" u="none" strike="noStrike" kern="1200" cap="none" spc="-25" normalizeH="0" baseline="0" noProof="0" dirty="0">
                <a:ln>
                  <a:noFill/>
                </a:ln>
                <a:solidFill>
                  <a:prstClr val="white"/>
                </a:solidFill>
                <a:effectLst/>
                <a:uLnTx/>
                <a:uFillTx/>
                <a:latin typeface="Trebuchet MS"/>
                <a:ea typeface="+mn-ea"/>
              </a:rPr>
              <a:pPr marL="38100" marR="0" lvl="0" indent="0" algn="l" defTabSz="914400" rtl="0" eaLnBrk="1" fontAlgn="auto" latinLnBrk="0" hangingPunct="1">
                <a:lnSpc>
                  <a:spcPct val="100000"/>
                </a:lnSpc>
                <a:spcBef>
                  <a:spcPts val="35"/>
                </a:spcBef>
                <a:spcAft>
                  <a:spcPts val="0"/>
                </a:spcAft>
                <a:buClrTx/>
                <a:buSzTx/>
                <a:buFontTx/>
                <a:buNone/>
                <a:tabLst/>
                <a:defRPr/>
              </a:pPr>
              <a:t>15</a:t>
            </a:fld>
            <a:endParaRPr kumimoji="0" sz="900" b="0" i="0" u="none" strike="noStrike" kern="1200" cap="none" spc="-25" normalizeH="0" baseline="0" noProof="0" dirty="0">
              <a:ln>
                <a:noFill/>
              </a:ln>
              <a:solidFill>
                <a:prstClr val="white"/>
              </a:solidFill>
              <a:effectLst/>
              <a:uLnTx/>
              <a:uFillTx/>
              <a:latin typeface="Trebuchet MS"/>
              <a:ea typeface="+mn-ea"/>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246729" y="242959"/>
            <a:ext cx="2324100" cy="786130"/>
            <a:chOff x="246729" y="242959"/>
            <a:chExt cx="2324100" cy="786130"/>
          </a:xfrm>
        </p:grpSpPr>
        <p:pic>
          <p:nvPicPr>
            <p:cNvPr id="3" name="object 3"/>
            <p:cNvPicPr/>
            <p:nvPr/>
          </p:nvPicPr>
          <p:blipFill>
            <a:blip r:embed="rId2" cstate="print"/>
            <a:stretch>
              <a:fillRect/>
            </a:stretch>
          </p:blipFill>
          <p:spPr>
            <a:xfrm>
              <a:off x="246729" y="242959"/>
              <a:ext cx="2323654" cy="785796"/>
            </a:xfrm>
            <a:prstGeom prst="rect">
              <a:avLst/>
            </a:prstGeom>
          </p:spPr>
        </p:pic>
        <p:sp>
          <p:nvSpPr>
            <p:cNvPr id="4" name="object 4"/>
            <p:cNvSpPr/>
            <p:nvPr/>
          </p:nvSpPr>
          <p:spPr>
            <a:xfrm>
              <a:off x="376428" y="358140"/>
              <a:ext cx="2075814" cy="567055"/>
            </a:xfrm>
            <a:custGeom>
              <a:avLst/>
              <a:gdLst/>
              <a:ahLst/>
              <a:cxnLst/>
              <a:rect l="l" t="t" r="r" b="b"/>
              <a:pathLst>
                <a:path w="2075814" h="567055">
                  <a:moveTo>
                    <a:pt x="1792224" y="0"/>
                  </a:moveTo>
                  <a:lnTo>
                    <a:pt x="283464" y="0"/>
                  </a:lnTo>
                  <a:lnTo>
                    <a:pt x="237484" y="3709"/>
                  </a:lnTo>
                  <a:lnTo>
                    <a:pt x="193867" y="14447"/>
                  </a:lnTo>
                  <a:lnTo>
                    <a:pt x="153195" y="31632"/>
                  </a:lnTo>
                  <a:lnTo>
                    <a:pt x="116053" y="54681"/>
                  </a:lnTo>
                  <a:lnTo>
                    <a:pt x="83024" y="83010"/>
                  </a:lnTo>
                  <a:lnTo>
                    <a:pt x="54692" y="116037"/>
                  </a:lnTo>
                  <a:lnTo>
                    <a:pt x="31639" y="153179"/>
                  </a:lnTo>
                  <a:lnTo>
                    <a:pt x="14451" y="193852"/>
                  </a:lnTo>
                  <a:lnTo>
                    <a:pt x="3710" y="237475"/>
                  </a:lnTo>
                  <a:lnTo>
                    <a:pt x="0" y="283463"/>
                  </a:lnTo>
                  <a:lnTo>
                    <a:pt x="3710" y="329452"/>
                  </a:lnTo>
                  <a:lnTo>
                    <a:pt x="14451" y="373075"/>
                  </a:lnTo>
                  <a:lnTo>
                    <a:pt x="31639" y="413748"/>
                  </a:lnTo>
                  <a:lnTo>
                    <a:pt x="54692" y="450890"/>
                  </a:lnTo>
                  <a:lnTo>
                    <a:pt x="83024" y="483917"/>
                  </a:lnTo>
                  <a:lnTo>
                    <a:pt x="116053" y="512246"/>
                  </a:lnTo>
                  <a:lnTo>
                    <a:pt x="153195" y="535295"/>
                  </a:lnTo>
                  <a:lnTo>
                    <a:pt x="193867" y="552480"/>
                  </a:lnTo>
                  <a:lnTo>
                    <a:pt x="237484" y="563218"/>
                  </a:lnTo>
                  <a:lnTo>
                    <a:pt x="283464" y="566927"/>
                  </a:lnTo>
                  <a:lnTo>
                    <a:pt x="1792224" y="566927"/>
                  </a:lnTo>
                  <a:lnTo>
                    <a:pt x="1838212" y="563218"/>
                  </a:lnTo>
                  <a:lnTo>
                    <a:pt x="1881835" y="552480"/>
                  </a:lnTo>
                  <a:lnTo>
                    <a:pt x="1922508" y="535295"/>
                  </a:lnTo>
                  <a:lnTo>
                    <a:pt x="1959650" y="512246"/>
                  </a:lnTo>
                  <a:lnTo>
                    <a:pt x="1992677" y="483917"/>
                  </a:lnTo>
                  <a:lnTo>
                    <a:pt x="2021006" y="450890"/>
                  </a:lnTo>
                  <a:lnTo>
                    <a:pt x="2044055" y="413748"/>
                  </a:lnTo>
                  <a:lnTo>
                    <a:pt x="2061240" y="373075"/>
                  </a:lnTo>
                  <a:lnTo>
                    <a:pt x="2071978" y="329452"/>
                  </a:lnTo>
                  <a:lnTo>
                    <a:pt x="2075688" y="283463"/>
                  </a:lnTo>
                  <a:lnTo>
                    <a:pt x="2071978" y="237475"/>
                  </a:lnTo>
                  <a:lnTo>
                    <a:pt x="2061240" y="193852"/>
                  </a:lnTo>
                  <a:lnTo>
                    <a:pt x="2044055" y="153179"/>
                  </a:lnTo>
                  <a:lnTo>
                    <a:pt x="2021006" y="116037"/>
                  </a:lnTo>
                  <a:lnTo>
                    <a:pt x="1992677" y="83010"/>
                  </a:lnTo>
                  <a:lnTo>
                    <a:pt x="1959650" y="54681"/>
                  </a:lnTo>
                  <a:lnTo>
                    <a:pt x="1922508" y="31632"/>
                  </a:lnTo>
                  <a:lnTo>
                    <a:pt x="1881835" y="14447"/>
                  </a:lnTo>
                  <a:lnTo>
                    <a:pt x="1838212" y="3709"/>
                  </a:lnTo>
                  <a:lnTo>
                    <a:pt x="1792224" y="0"/>
                  </a:lnTo>
                  <a:close/>
                </a:path>
              </a:pathLst>
            </a:custGeom>
            <a:solidFill>
              <a:srgbClr val="07A2D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5" name="object 5"/>
          <p:cNvSpPr txBox="1">
            <a:spLocks noGrp="1"/>
          </p:cNvSpPr>
          <p:nvPr>
            <p:ph type="title"/>
          </p:nvPr>
        </p:nvSpPr>
        <p:spPr>
          <a:xfrm>
            <a:off x="629208" y="380491"/>
            <a:ext cx="569595" cy="513715"/>
          </a:xfrm>
          <a:prstGeom prst="rect">
            <a:avLst/>
          </a:prstGeom>
        </p:spPr>
        <p:txBody>
          <a:bodyPr vert="horz" wrap="square" lIns="0" tIns="13335" rIns="0" bIns="0" rtlCol="0">
            <a:spAutoFit/>
          </a:bodyPr>
          <a:lstStyle/>
          <a:p>
            <a:pPr marL="12700">
              <a:lnSpc>
                <a:spcPct val="100000"/>
              </a:lnSpc>
              <a:spcBef>
                <a:spcPts val="105"/>
              </a:spcBef>
            </a:pPr>
            <a:r>
              <a:rPr sz="3200" dirty="0">
                <a:solidFill>
                  <a:srgbClr val="FFFFFF"/>
                </a:solidFill>
                <a:latin typeface="Calibri"/>
                <a:cs typeface="Calibri"/>
              </a:rPr>
              <a:t>Aoi</a:t>
            </a:r>
            <a:endParaRPr sz="3200">
              <a:latin typeface="Calibri"/>
              <a:cs typeface="Calibri"/>
            </a:endParaRPr>
          </a:p>
        </p:txBody>
      </p:sp>
      <p:sp>
        <p:nvSpPr>
          <p:cNvPr id="6" name="object 6"/>
          <p:cNvSpPr txBox="1"/>
          <p:nvPr/>
        </p:nvSpPr>
        <p:spPr>
          <a:xfrm>
            <a:off x="772769" y="1189990"/>
            <a:ext cx="3702050" cy="261112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800" b="1" i="0" u="none" strike="noStrike" kern="1200" cap="none" spc="-10" normalizeH="0" baseline="0" noProof="0" dirty="0">
                <a:ln>
                  <a:noFill/>
                </a:ln>
                <a:solidFill>
                  <a:prstClr val="black"/>
                </a:solidFill>
                <a:effectLst/>
                <a:uLnTx/>
                <a:uFillTx/>
                <a:latin typeface="Calibri"/>
                <a:ea typeface="+mn-ea"/>
                <a:cs typeface="Calibri"/>
              </a:rPr>
              <a:t>MIRTECH</a:t>
            </a:r>
            <a:r>
              <a:rPr kumimoji="0" sz="1800" b="1" i="0" u="none" strike="noStrike" kern="1200" cap="none" spc="-45" normalizeH="0" baseline="0" noProof="0" dirty="0">
                <a:ln>
                  <a:noFill/>
                </a:ln>
                <a:solidFill>
                  <a:prstClr val="black"/>
                </a:solidFill>
                <a:effectLst/>
                <a:uLnTx/>
                <a:uFillTx/>
                <a:latin typeface="Calibri"/>
                <a:ea typeface="+mn-ea"/>
                <a:cs typeface="Calibri"/>
              </a:rPr>
              <a:t> </a:t>
            </a:r>
            <a:r>
              <a:rPr kumimoji="0" sz="1800" b="1" i="0" u="none" strike="noStrike" kern="1200" cap="none" spc="0" normalizeH="0" baseline="0" noProof="0" dirty="0">
                <a:ln>
                  <a:noFill/>
                </a:ln>
                <a:solidFill>
                  <a:prstClr val="black"/>
                </a:solidFill>
                <a:effectLst/>
                <a:uLnTx/>
                <a:uFillTx/>
                <a:latin typeface="Calibri"/>
                <a:ea typeface="+mn-ea"/>
                <a:cs typeface="Calibri"/>
              </a:rPr>
              <a:t>MV3L</a:t>
            </a:r>
            <a:endParaRPr kumimoji="0" sz="1800" b="0" i="0" u="none" strike="noStrike" kern="1200" cap="none" spc="0" normalizeH="0" baseline="0" noProof="0">
              <a:ln>
                <a:noFill/>
              </a:ln>
              <a:solidFill>
                <a:prstClr val="black"/>
              </a:solidFill>
              <a:effectLst/>
              <a:uLnTx/>
              <a:uFillTx/>
              <a:latin typeface="Calibri"/>
              <a:ea typeface="+mn-ea"/>
              <a:cs typeface="Calibri"/>
            </a:endParaRPr>
          </a:p>
          <a:p>
            <a:pPr marL="0" marR="0" lvl="0" indent="0" algn="l" defTabSz="914400" rtl="0" eaLnBrk="1" fontAlgn="auto" latinLnBrk="0" hangingPunct="1">
              <a:lnSpc>
                <a:spcPct val="100000"/>
              </a:lnSpc>
              <a:spcBef>
                <a:spcPts val="60"/>
              </a:spcBef>
              <a:spcAft>
                <a:spcPts val="0"/>
              </a:spcAft>
              <a:buClrTx/>
              <a:buSzTx/>
              <a:buFontTx/>
              <a:buNone/>
              <a:tabLst/>
              <a:defRPr/>
            </a:pPr>
            <a:endParaRPr kumimoji="0" sz="2300" b="0" i="0" u="none" strike="noStrike" kern="1200" cap="none" spc="0" normalizeH="0" baseline="0" noProof="0">
              <a:ln>
                <a:noFill/>
              </a:ln>
              <a:solidFill>
                <a:prstClr val="black"/>
              </a:solidFill>
              <a:effectLst/>
              <a:uLnTx/>
              <a:uFillTx/>
              <a:latin typeface="Calibri"/>
              <a:ea typeface="+mn-ea"/>
              <a:cs typeface="Calibri"/>
            </a:endParaRPr>
          </a:p>
          <a:p>
            <a:pPr marL="12700" marR="0" lvl="0" indent="0" algn="l" defTabSz="914400" rtl="0" eaLnBrk="1" fontAlgn="auto" latinLnBrk="0" hangingPunct="1">
              <a:lnSpc>
                <a:spcPct val="100000"/>
              </a:lnSpc>
              <a:spcBef>
                <a:spcPts val="0"/>
              </a:spcBef>
              <a:spcAft>
                <a:spcPts val="0"/>
              </a:spcAft>
              <a:buClrTx/>
              <a:buSzTx/>
              <a:buFontTx/>
              <a:buNone/>
              <a:tabLst/>
              <a:defRPr/>
            </a:pPr>
            <a:r>
              <a:rPr kumimoji="0" sz="1800" b="1" i="0" u="none" strike="noStrike" kern="1200" cap="none" spc="-15" normalizeH="0" baseline="0" noProof="0" dirty="0">
                <a:ln>
                  <a:noFill/>
                </a:ln>
                <a:solidFill>
                  <a:prstClr val="black"/>
                </a:solidFill>
                <a:effectLst/>
                <a:uLnTx/>
                <a:uFillTx/>
                <a:latin typeface="Calibri"/>
                <a:ea typeface="+mn-ea"/>
                <a:cs typeface="Calibri"/>
              </a:rPr>
              <a:t>SPECIFICATIONS</a:t>
            </a:r>
            <a:endParaRPr kumimoji="0" sz="1800" b="0" i="0" u="none" strike="noStrike" kern="1200" cap="none" spc="0" normalizeH="0" baseline="0" noProof="0">
              <a:ln>
                <a:noFill/>
              </a:ln>
              <a:solidFill>
                <a:prstClr val="black"/>
              </a:solidFill>
              <a:effectLst/>
              <a:uLnTx/>
              <a:uFillTx/>
              <a:latin typeface="Calibri"/>
              <a:ea typeface="+mn-ea"/>
              <a:cs typeface="Calibri"/>
            </a:endParaRPr>
          </a:p>
          <a:p>
            <a:pPr marL="0" marR="0" lvl="0" indent="0" algn="l" defTabSz="914400" rtl="0" eaLnBrk="1" fontAlgn="auto" latinLnBrk="0" hangingPunct="1">
              <a:lnSpc>
                <a:spcPct val="100000"/>
              </a:lnSpc>
              <a:spcBef>
                <a:spcPts val="40"/>
              </a:spcBef>
              <a:spcAft>
                <a:spcPts val="0"/>
              </a:spcAft>
              <a:buClrTx/>
              <a:buSzTx/>
              <a:buFontTx/>
              <a:buNone/>
              <a:tabLst/>
              <a:defRPr/>
            </a:pPr>
            <a:endParaRPr kumimoji="0" sz="1750" b="0" i="0" u="none" strike="noStrike" kern="1200" cap="none" spc="0" normalizeH="0" baseline="0" noProof="0">
              <a:ln>
                <a:noFill/>
              </a:ln>
              <a:solidFill>
                <a:prstClr val="black"/>
              </a:solidFill>
              <a:effectLst/>
              <a:uLnTx/>
              <a:uFillTx/>
              <a:latin typeface="Calibri"/>
              <a:ea typeface="+mn-ea"/>
              <a:cs typeface="Calibri"/>
            </a:endParaRPr>
          </a:p>
          <a:p>
            <a:pPr marL="241300" marR="0" lvl="0" indent="-228600" algn="l" defTabSz="914400" rtl="0" eaLnBrk="1" fontAlgn="auto" latinLnBrk="0" hangingPunct="1">
              <a:lnSpc>
                <a:spcPct val="100000"/>
              </a:lnSpc>
              <a:spcBef>
                <a:spcPts val="0"/>
              </a:spcBef>
              <a:spcAft>
                <a:spcPts val="0"/>
              </a:spcAft>
              <a:buClrTx/>
              <a:buSzTx/>
              <a:buFont typeface="Arial MT"/>
              <a:buChar char="•"/>
              <a:tabLst>
                <a:tab pos="240665" algn="l"/>
                <a:tab pos="241300" algn="l"/>
              </a:tabLst>
              <a:defRPr/>
            </a:pPr>
            <a:r>
              <a:rPr kumimoji="0" sz="1800" b="0" i="0" u="none" strike="noStrike" kern="1200" cap="none" spc="-5" normalizeH="0" baseline="0" noProof="0" dirty="0">
                <a:ln>
                  <a:noFill/>
                </a:ln>
                <a:solidFill>
                  <a:prstClr val="black"/>
                </a:solidFill>
                <a:effectLst/>
                <a:uLnTx/>
                <a:uFillTx/>
                <a:latin typeface="Calibri"/>
                <a:ea typeface="+mn-ea"/>
                <a:cs typeface="Calibri"/>
              </a:rPr>
              <a:t>Max</a:t>
            </a:r>
            <a:r>
              <a:rPr kumimoji="0" sz="1800" b="0" i="0" u="none" strike="noStrike" kern="1200" cap="none" spc="-25" normalizeH="0" baseline="0" noProof="0" dirty="0">
                <a:ln>
                  <a:noFill/>
                </a:ln>
                <a:solidFill>
                  <a:prstClr val="black"/>
                </a:solidFill>
                <a:effectLst/>
                <a:uLnTx/>
                <a:uFillTx/>
                <a:latin typeface="Calibri"/>
                <a:ea typeface="+mn-ea"/>
                <a:cs typeface="Calibri"/>
              </a:rPr>
              <a:t> </a:t>
            </a:r>
            <a:r>
              <a:rPr kumimoji="0" sz="1800" b="0" i="0" u="none" strike="noStrike" kern="1200" cap="none" spc="0" normalizeH="0" baseline="0" noProof="0" dirty="0">
                <a:ln>
                  <a:noFill/>
                </a:ln>
                <a:solidFill>
                  <a:prstClr val="black"/>
                </a:solidFill>
                <a:effectLst/>
                <a:uLnTx/>
                <a:uFillTx/>
                <a:latin typeface="Calibri"/>
                <a:ea typeface="+mn-ea"/>
                <a:cs typeface="Calibri"/>
              </a:rPr>
              <a:t>PCB</a:t>
            </a:r>
            <a:r>
              <a:rPr kumimoji="0" sz="1800" b="0" i="0" u="none" strike="noStrike" kern="1200" cap="none" spc="-25" normalizeH="0" baseline="0" noProof="0" dirty="0">
                <a:ln>
                  <a:noFill/>
                </a:ln>
                <a:solidFill>
                  <a:prstClr val="black"/>
                </a:solidFill>
                <a:effectLst/>
                <a:uLnTx/>
                <a:uFillTx/>
                <a:latin typeface="Calibri"/>
                <a:ea typeface="+mn-ea"/>
                <a:cs typeface="Calibri"/>
              </a:rPr>
              <a:t> </a:t>
            </a:r>
            <a:r>
              <a:rPr kumimoji="0" sz="1800" b="0" i="0" u="none" strike="noStrike" kern="1200" cap="none" spc="-15" normalizeH="0" baseline="0" noProof="0" dirty="0">
                <a:ln>
                  <a:noFill/>
                </a:ln>
                <a:solidFill>
                  <a:prstClr val="black"/>
                </a:solidFill>
                <a:effectLst/>
                <a:uLnTx/>
                <a:uFillTx/>
                <a:latin typeface="Calibri"/>
                <a:ea typeface="+mn-ea"/>
                <a:cs typeface="Calibri"/>
              </a:rPr>
              <a:t>Size:</a:t>
            </a:r>
            <a:r>
              <a:rPr kumimoji="0" sz="1800" b="0" i="0" u="none" strike="noStrike" kern="1200" cap="none" spc="5" normalizeH="0" baseline="0" noProof="0" dirty="0">
                <a:ln>
                  <a:noFill/>
                </a:ln>
                <a:solidFill>
                  <a:prstClr val="black"/>
                </a:solidFill>
                <a:effectLst/>
                <a:uLnTx/>
                <a:uFillTx/>
                <a:latin typeface="Calibri"/>
                <a:ea typeface="+mn-ea"/>
                <a:cs typeface="Calibri"/>
              </a:rPr>
              <a:t> </a:t>
            </a:r>
            <a:r>
              <a:rPr kumimoji="0" sz="1800" b="0" i="0" u="none" strike="noStrike" kern="1200" cap="none" spc="0" normalizeH="0" baseline="0" noProof="0" dirty="0">
                <a:ln>
                  <a:noFill/>
                </a:ln>
                <a:solidFill>
                  <a:prstClr val="black"/>
                </a:solidFill>
                <a:effectLst/>
                <a:uLnTx/>
                <a:uFillTx/>
                <a:latin typeface="Calibri"/>
                <a:ea typeface="+mn-ea"/>
                <a:cs typeface="Calibri"/>
              </a:rPr>
              <a:t>500mm*400mm</a:t>
            </a:r>
            <a:endParaRPr kumimoji="0" sz="1800" b="0" i="0" u="none" strike="noStrike" kern="1200" cap="none" spc="0" normalizeH="0" baseline="0" noProof="0">
              <a:ln>
                <a:noFill/>
              </a:ln>
              <a:solidFill>
                <a:prstClr val="black"/>
              </a:solidFill>
              <a:effectLst/>
              <a:uLnTx/>
              <a:uFillTx/>
              <a:latin typeface="Calibri"/>
              <a:ea typeface="+mn-ea"/>
              <a:cs typeface="Calibri"/>
            </a:endParaRPr>
          </a:p>
          <a:p>
            <a:pPr marL="241300" marR="0" lvl="0" indent="-228600" algn="l" defTabSz="914400" rtl="0" eaLnBrk="1" fontAlgn="auto" latinLnBrk="0" hangingPunct="1">
              <a:lnSpc>
                <a:spcPct val="100000"/>
              </a:lnSpc>
              <a:spcBef>
                <a:spcPts val="790"/>
              </a:spcBef>
              <a:spcAft>
                <a:spcPts val="0"/>
              </a:spcAft>
              <a:buClrTx/>
              <a:buSzTx/>
              <a:buFont typeface="Arial MT"/>
              <a:buChar char="•"/>
              <a:tabLst>
                <a:tab pos="240665" algn="l"/>
                <a:tab pos="241300" algn="l"/>
              </a:tabLst>
              <a:defRPr/>
            </a:pPr>
            <a:r>
              <a:rPr kumimoji="0" sz="1800" b="0" i="0" u="none" strike="noStrike" kern="1200" cap="none" spc="-10" normalizeH="0" baseline="0" noProof="0" dirty="0">
                <a:ln>
                  <a:noFill/>
                </a:ln>
                <a:solidFill>
                  <a:prstClr val="black"/>
                </a:solidFill>
                <a:effectLst/>
                <a:uLnTx/>
                <a:uFillTx/>
                <a:latin typeface="Calibri"/>
                <a:ea typeface="+mn-ea"/>
                <a:cs typeface="Calibri"/>
              </a:rPr>
              <a:t>Max</a:t>
            </a:r>
            <a:r>
              <a:rPr kumimoji="0" sz="1800" b="0" i="0" u="none" strike="noStrike" kern="1200" cap="none" spc="-30" normalizeH="0" baseline="0" noProof="0" dirty="0">
                <a:ln>
                  <a:noFill/>
                </a:ln>
                <a:solidFill>
                  <a:prstClr val="black"/>
                </a:solidFill>
                <a:effectLst/>
                <a:uLnTx/>
                <a:uFillTx/>
                <a:latin typeface="Calibri"/>
                <a:ea typeface="+mn-ea"/>
                <a:cs typeface="Calibri"/>
              </a:rPr>
              <a:t> </a:t>
            </a:r>
            <a:r>
              <a:rPr kumimoji="0" sz="1800" b="0" i="0" u="none" strike="noStrike" kern="1200" cap="none" spc="-5" normalizeH="0" baseline="0" noProof="0" dirty="0">
                <a:ln>
                  <a:noFill/>
                </a:ln>
                <a:solidFill>
                  <a:prstClr val="black"/>
                </a:solidFill>
                <a:effectLst/>
                <a:uLnTx/>
                <a:uFillTx/>
                <a:latin typeface="Calibri"/>
                <a:ea typeface="+mn-ea"/>
                <a:cs typeface="Calibri"/>
              </a:rPr>
              <a:t>inspection</a:t>
            </a:r>
            <a:r>
              <a:rPr kumimoji="0" sz="1800" b="0" i="0" u="none" strike="noStrike" kern="1200" cap="none" spc="-20" normalizeH="0" baseline="0" noProof="0" dirty="0">
                <a:ln>
                  <a:noFill/>
                </a:ln>
                <a:solidFill>
                  <a:prstClr val="black"/>
                </a:solidFill>
                <a:effectLst/>
                <a:uLnTx/>
                <a:uFillTx/>
                <a:latin typeface="Calibri"/>
                <a:ea typeface="+mn-ea"/>
                <a:cs typeface="Calibri"/>
              </a:rPr>
              <a:t> </a:t>
            </a:r>
            <a:r>
              <a:rPr kumimoji="0" sz="1800" b="0" i="0" u="none" strike="noStrike" kern="1200" cap="none" spc="-5" normalizeH="0" baseline="0" noProof="0" dirty="0">
                <a:ln>
                  <a:noFill/>
                </a:ln>
                <a:solidFill>
                  <a:prstClr val="black"/>
                </a:solidFill>
                <a:effectLst/>
                <a:uLnTx/>
                <a:uFillTx/>
                <a:latin typeface="Calibri"/>
                <a:ea typeface="+mn-ea"/>
                <a:cs typeface="Calibri"/>
              </a:rPr>
              <a:t>Speed:0.37sec/frame</a:t>
            </a:r>
            <a:endParaRPr kumimoji="0" sz="1800" b="0" i="0" u="none" strike="noStrike" kern="1200" cap="none" spc="0" normalizeH="0" baseline="0" noProof="0">
              <a:ln>
                <a:noFill/>
              </a:ln>
              <a:solidFill>
                <a:prstClr val="black"/>
              </a:solidFill>
              <a:effectLst/>
              <a:uLnTx/>
              <a:uFillTx/>
              <a:latin typeface="Calibri"/>
              <a:ea typeface="+mn-ea"/>
              <a:cs typeface="Calibri"/>
            </a:endParaRPr>
          </a:p>
          <a:p>
            <a:pPr marL="240665" marR="578485" lvl="0" indent="-240665" algn="l" defTabSz="914400" rtl="0" eaLnBrk="1" fontAlgn="auto" latinLnBrk="0" hangingPunct="1">
              <a:lnSpc>
                <a:spcPct val="136100"/>
              </a:lnSpc>
              <a:spcBef>
                <a:spcPts val="5"/>
              </a:spcBef>
              <a:spcAft>
                <a:spcPts val="0"/>
              </a:spcAft>
              <a:buClrTx/>
              <a:buSzTx/>
              <a:buFont typeface="Arial MT"/>
              <a:buChar char="•"/>
              <a:tabLst>
                <a:tab pos="240665" algn="l"/>
                <a:tab pos="241300" algn="l"/>
              </a:tabLst>
              <a:defRPr/>
            </a:pPr>
            <a:r>
              <a:rPr kumimoji="0" sz="1800" b="0" i="0" u="none" strike="noStrike" kern="1200" cap="none" spc="-10" normalizeH="0" baseline="0" noProof="0" dirty="0">
                <a:ln>
                  <a:noFill/>
                </a:ln>
                <a:solidFill>
                  <a:prstClr val="black"/>
                </a:solidFill>
                <a:effectLst/>
                <a:uLnTx/>
                <a:uFillTx/>
                <a:latin typeface="Calibri"/>
                <a:ea typeface="+mn-ea"/>
                <a:cs typeface="Calibri"/>
              </a:rPr>
              <a:t>Cameras: </a:t>
            </a:r>
            <a:r>
              <a:rPr kumimoji="0" sz="1800" b="0" i="0" u="none" strike="noStrike" kern="1200" cap="none" spc="0" normalizeH="0" baseline="0" noProof="0" dirty="0">
                <a:ln>
                  <a:noFill/>
                </a:ln>
                <a:solidFill>
                  <a:prstClr val="black"/>
                </a:solidFill>
                <a:effectLst/>
                <a:uLnTx/>
                <a:uFillTx/>
                <a:latin typeface="Calibri"/>
                <a:ea typeface="+mn-ea"/>
                <a:cs typeface="Calibri"/>
              </a:rPr>
              <a:t>4 </a:t>
            </a:r>
            <a:r>
              <a:rPr kumimoji="0" sz="1800" b="0" i="0" u="none" strike="noStrike" kern="1200" cap="none" spc="-5" normalizeH="0" baseline="0" noProof="0" dirty="0">
                <a:ln>
                  <a:noFill/>
                </a:ln>
                <a:solidFill>
                  <a:prstClr val="black"/>
                </a:solidFill>
                <a:effectLst/>
                <a:uLnTx/>
                <a:uFillTx/>
                <a:latin typeface="Calibri"/>
                <a:ea typeface="+mn-ea"/>
                <a:cs typeface="Calibri"/>
              </a:rPr>
              <a:t>side viewer </a:t>
            </a:r>
            <a:r>
              <a:rPr kumimoji="0" sz="1800" b="0" i="0" u="none" strike="noStrike" kern="1200" cap="none" spc="-10" normalizeH="0" baseline="0" noProof="0" dirty="0">
                <a:ln>
                  <a:noFill/>
                </a:ln>
                <a:solidFill>
                  <a:prstClr val="black"/>
                </a:solidFill>
                <a:effectLst/>
                <a:uLnTx/>
                <a:uFillTx/>
                <a:latin typeface="Calibri"/>
                <a:ea typeface="+mn-ea"/>
                <a:cs typeface="Calibri"/>
              </a:rPr>
              <a:t>camera </a:t>
            </a:r>
            <a:r>
              <a:rPr kumimoji="0" sz="1800" b="0" i="0" u="none" strike="noStrike" kern="1200" cap="none" spc="-395" normalizeH="0" baseline="0" noProof="0" dirty="0">
                <a:ln>
                  <a:noFill/>
                </a:ln>
                <a:solidFill>
                  <a:prstClr val="black"/>
                </a:solidFill>
                <a:effectLst/>
                <a:uLnTx/>
                <a:uFillTx/>
                <a:latin typeface="Calibri"/>
                <a:ea typeface="+mn-ea"/>
                <a:cs typeface="Calibri"/>
              </a:rPr>
              <a:t> </a:t>
            </a:r>
            <a:r>
              <a:rPr kumimoji="0" sz="1800" b="0" i="0" u="none" strike="noStrike" kern="1200" cap="none" spc="-20" normalizeH="0" baseline="0" noProof="0" dirty="0">
                <a:ln>
                  <a:noFill/>
                </a:ln>
                <a:solidFill>
                  <a:prstClr val="black"/>
                </a:solidFill>
                <a:effectLst/>
                <a:uLnTx/>
                <a:uFillTx/>
                <a:latin typeface="Calibri"/>
                <a:ea typeface="+mn-ea"/>
                <a:cs typeface="Calibri"/>
              </a:rPr>
              <a:t>system</a:t>
            </a:r>
            <a:r>
              <a:rPr kumimoji="0" sz="1800" b="0" i="0" u="none" strike="noStrike" kern="1200" cap="none" spc="-10" normalizeH="0" baseline="0" noProof="0" dirty="0">
                <a:ln>
                  <a:noFill/>
                </a:ln>
                <a:solidFill>
                  <a:prstClr val="black"/>
                </a:solidFill>
                <a:effectLst/>
                <a:uLnTx/>
                <a:uFillTx/>
                <a:latin typeface="Calibri"/>
                <a:ea typeface="+mn-ea"/>
                <a:cs typeface="Calibri"/>
              </a:rPr>
              <a:t> </a:t>
            </a:r>
            <a:r>
              <a:rPr kumimoji="0" sz="1800" b="0" i="0" u="none" strike="noStrike" kern="1200" cap="none" spc="-5" normalizeH="0" baseline="0" noProof="0" dirty="0">
                <a:ln>
                  <a:noFill/>
                </a:ln>
                <a:solidFill>
                  <a:prstClr val="black"/>
                </a:solidFill>
                <a:effectLst/>
                <a:uLnTx/>
                <a:uFillTx/>
                <a:latin typeface="Calibri"/>
                <a:ea typeface="+mn-ea"/>
                <a:cs typeface="Calibri"/>
              </a:rPr>
              <a:t>of</a:t>
            </a:r>
            <a:r>
              <a:rPr kumimoji="0" sz="1800" b="0" i="0" u="none" strike="noStrike" kern="1200" cap="none" spc="5" normalizeH="0" baseline="0" noProof="0" dirty="0">
                <a:ln>
                  <a:noFill/>
                </a:ln>
                <a:solidFill>
                  <a:prstClr val="black"/>
                </a:solidFill>
                <a:effectLst/>
                <a:uLnTx/>
                <a:uFillTx/>
                <a:latin typeface="Calibri"/>
                <a:ea typeface="+mn-ea"/>
                <a:cs typeface="Calibri"/>
              </a:rPr>
              <a:t> </a:t>
            </a:r>
            <a:r>
              <a:rPr kumimoji="0" sz="1800" b="0" i="0" u="none" strike="noStrike" kern="1200" cap="none" spc="-60" normalizeH="0" baseline="0" noProof="0" dirty="0">
                <a:ln>
                  <a:noFill/>
                </a:ln>
                <a:solidFill>
                  <a:prstClr val="black"/>
                </a:solidFill>
                <a:effectLst/>
                <a:uLnTx/>
                <a:uFillTx/>
                <a:latin typeface="Calibri"/>
                <a:ea typeface="+mn-ea"/>
                <a:cs typeface="Calibri"/>
              </a:rPr>
              <a:t>5MP.</a:t>
            </a:r>
            <a:endParaRPr kumimoji="0" sz="1800" b="0" i="0" u="none" strike="noStrike" kern="1200" cap="none" spc="0" normalizeH="0" baseline="0" noProof="0">
              <a:ln>
                <a:noFill/>
              </a:ln>
              <a:solidFill>
                <a:prstClr val="black"/>
              </a:solidFill>
              <a:effectLst/>
              <a:uLnTx/>
              <a:uFillTx/>
              <a:latin typeface="Calibri"/>
              <a:ea typeface="+mn-ea"/>
              <a:cs typeface="Calibri"/>
            </a:endParaRPr>
          </a:p>
        </p:txBody>
      </p:sp>
      <p:pic>
        <p:nvPicPr>
          <p:cNvPr id="7" name="object 7"/>
          <p:cNvPicPr/>
          <p:nvPr/>
        </p:nvPicPr>
        <p:blipFill>
          <a:blip r:embed="rId3" cstate="print"/>
          <a:stretch>
            <a:fillRect/>
          </a:stretch>
        </p:blipFill>
        <p:spPr>
          <a:xfrm>
            <a:off x="6906768" y="1444752"/>
            <a:ext cx="3200400" cy="3352800"/>
          </a:xfrm>
          <a:prstGeom prst="rect">
            <a:avLst/>
          </a:prstGeom>
        </p:spPr>
      </p:pic>
      <p:sp>
        <p:nvSpPr>
          <p:cNvPr id="8" name="object 8"/>
          <p:cNvSpPr/>
          <p:nvPr/>
        </p:nvSpPr>
        <p:spPr>
          <a:xfrm>
            <a:off x="10925556" y="6196584"/>
            <a:ext cx="360045" cy="365760"/>
          </a:xfrm>
          <a:custGeom>
            <a:avLst/>
            <a:gdLst/>
            <a:ahLst/>
            <a:cxnLst/>
            <a:rect l="l" t="t" r="r" b="b"/>
            <a:pathLst>
              <a:path w="360045" h="365759">
                <a:moveTo>
                  <a:pt x="179832" y="0"/>
                </a:moveTo>
                <a:lnTo>
                  <a:pt x="132027" y="6532"/>
                </a:lnTo>
                <a:lnTo>
                  <a:pt x="89069" y="24968"/>
                </a:lnTo>
                <a:lnTo>
                  <a:pt x="52673" y="53563"/>
                </a:lnTo>
                <a:lnTo>
                  <a:pt x="24553" y="90576"/>
                </a:lnTo>
                <a:lnTo>
                  <a:pt x="6424" y="134262"/>
                </a:lnTo>
                <a:lnTo>
                  <a:pt x="0" y="182879"/>
                </a:lnTo>
                <a:lnTo>
                  <a:pt x="6424" y="231497"/>
                </a:lnTo>
                <a:lnTo>
                  <a:pt x="24553" y="275183"/>
                </a:lnTo>
                <a:lnTo>
                  <a:pt x="52673" y="312196"/>
                </a:lnTo>
                <a:lnTo>
                  <a:pt x="89069" y="340791"/>
                </a:lnTo>
                <a:lnTo>
                  <a:pt x="132027" y="359227"/>
                </a:lnTo>
                <a:lnTo>
                  <a:pt x="179832" y="365759"/>
                </a:lnTo>
                <a:lnTo>
                  <a:pt x="227636" y="359227"/>
                </a:lnTo>
                <a:lnTo>
                  <a:pt x="270594" y="340791"/>
                </a:lnTo>
                <a:lnTo>
                  <a:pt x="306990" y="312196"/>
                </a:lnTo>
                <a:lnTo>
                  <a:pt x="335110" y="275183"/>
                </a:lnTo>
                <a:lnTo>
                  <a:pt x="353239" y="231497"/>
                </a:lnTo>
                <a:lnTo>
                  <a:pt x="359664" y="182879"/>
                </a:lnTo>
                <a:lnTo>
                  <a:pt x="353239" y="134262"/>
                </a:lnTo>
                <a:lnTo>
                  <a:pt x="335110" y="90576"/>
                </a:lnTo>
                <a:lnTo>
                  <a:pt x="306990" y="53563"/>
                </a:lnTo>
                <a:lnTo>
                  <a:pt x="270594" y="24968"/>
                </a:lnTo>
                <a:lnTo>
                  <a:pt x="227636" y="6532"/>
                </a:lnTo>
                <a:lnTo>
                  <a:pt x="179832" y="0"/>
                </a:lnTo>
                <a:close/>
              </a:path>
            </a:pathLst>
          </a:custGeom>
          <a:solidFill>
            <a:srgbClr val="00AFE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object 9"/>
          <p:cNvSpPr txBox="1">
            <a:spLocks noGrp="1"/>
          </p:cNvSpPr>
          <p:nvPr>
            <p:ph type="sldNum" sz="quarter" idx="7"/>
          </p:nvPr>
        </p:nvSpPr>
        <p:spPr>
          <a:prstGeom prst="rect">
            <a:avLst/>
          </a:prstGeom>
        </p:spPr>
        <p:txBody>
          <a:bodyPr vert="horz" wrap="square" lIns="0" tIns="4445" rIns="0" bIns="0" rtlCol="0">
            <a:spAutoFit/>
          </a:bodyPr>
          <a:lstStyle/>
          <a:p>
            <a:pPr marL="38100" marR="0" lvl="0" indent="0" algn="l" defTabSz="914400" rtl="0" eaLnBrk="1" fontAlgn="auto" latinLnBrk="0" hangingPunct="1">
              <a:lnSpc>
                <a:spcPct val="100000"/>
              </a:lnSpc>
              <a:spcBef>
                <a:spcPts val="35"/>
              </a:spcBef>
              <a:spcAft>
                <a:spcPts val="0"/>
              </a:spcAft>
              <a:buClrTx/>
              <a:buSzTx/>
              <a:buFontTx/>
              <a:buNone/>
              <a:tabLst/>
              <a:defRPr/>
            </a:pPr>
            <a:fld id="{81D60167-4931-47E6-BA6A-407CBD079E47}" type="slidenum">
              <a:rPr kumimoji="0" sz="900" b="0" i="0" u="none" strike="noStrike" kern="1200" cap="none" spc="-25" normalizeH="0" baseline="0" noProof="0" dirty="0">
                <a:ln>
                  <a:noFill/>
                </a:ln>
                <a:solidFill>
                  <a:prstClr val="white"/>
                </a:solidFill>
                <a:effectLst/>
                <a:uLnTx/>
                <a:uFillTx/>
                <a:latin typeface="Trebuchet MS"/>
                <a:ea typeface="+mn-ea"/>
              </a:rPr>
              <a:pPr marL="38100" marR="0" lvl="0" indent="0" algn="l" defTabSz="914400" rtl="0" eaLnBrk="1" fontAlgn="auto" latinLnBrk="0" hangingPunct="1">
                <a:lnSpc>
                  <a:spcPct val="100000"/>
                </a:lnSpc>
                <a:spcBef>
                  <a:spcPts val="35"/>
                </a:spcBef>
                <a:spcAft>
                  <a:spcPts val="0"/>
                </a:spcAft>
                <a:buClrTx/>
                <a:buSzTx/>
                <a:buFontTx/>
                <a:buNone/>
                <a:tabLst/>
                <a:defRPr/>
              </a:pPr>
              <a:t>16</a:t>
            </a:fld>
            <a:endParaRPr kumimoji="0" sz="900" b="0" i="0" u="none" strike="noStrike" kern="1200" cap="none" spc="-25" normalizeH="0" baseline="0" noProof="0" dirty="0">
              <a:ln>
                <a:noFill/>
              </a:ln>
              <a:solidFill>
                <a:prstClr val="white"/>
              </a:solidFill>
              <a:effectLst/>
              <a:uLnTx/>
              <a:uFillTx/>
              <a:latin typeface="Trebuchet MS"/>
              <a:ea typeface="+mn-ea"/>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86842" y="189823"/>
            <a:ext cx="3930015" cy="788670"/>
            <a:chOff x="86842" y="189823"/>
            <a:chExt cx="3930015" cy="788670"/>
          </a:xfrm>
        </p:grpSpPr>
        <p:pic>
          <p:nvPicPr>
            <p:cNvPr id="3" name="object 3"/>
            <p:cNvPicPr/>
            <p:nvPr/>
          </p:nvPicPr>
          <p:blipFill>
            <a:blip r:embed="rId2" cstate="print"/>
            <a:stretch>
              <a:fillRect/>
            </a:stretch>
          </p:blipFill>
          <p:spPr>
            <a:xfrm>
              <a:off x="86842" y="189823"/>
              <a:ext cx="3929685" cy="788486"/>
            </a:xfrm>
            <a:prstGeom prst="rect">
              <a:avLst/>
            </a:prstGeom>
          </p:spPr>
        </p:pic>
        <p:sp>
          <p:nvSpPr>
            <p:cNvPr id="4" name="object 4"/>
            <p:cNvSpPr/>
            <p:nvPr/>
          </p:nvSpPr>
          <p:spPr>
            <a:xfrm>
              <a:off x="231647" y="304800"/>
              <a:ext cx="3651885" cy="570230"/>
            </a:xfrm>
            <a:custGeom>
              <a:avLst/>
              <a:gdLst/>
              <a:ahLst/>
              <a:cxnLst/>
              <a:rect l="l" t="t" r="r" b="b"/>
              <a:pathLst>
                <a:path w="3651885" h="570230">
                  <a:moveTo>
                    <a:pt x="3366516" y="0"/>
                  </a:moveTo>
                  <a:lnTo>
                    <a:pt x="284988" y="0"/>
                  </a:lnTo>
                  <a:lnTo>
                    <a:pt x="238762" y="3731"/>
                  </a:lnTo>
                  <a:lnTo>
                    <a:pt x="194911" y="14532"/>
                  </a:lnTo>
                  <a:lnTo>
                    <a:pt x="154021" y="31817"/>
                  </a:lnTo>
                  <a:lnTo>
                    <a:pt x="116679" y="54998"/>
                  </a:lnTo>
                  <a:lnTo>
                    <a:pt x="83472" y="83486"/>
                  </a:lnTo>
                  <a:lnTo>
                    <a:pt x="54987" y="116695"/>
                  </a:lnTo>
                  <a:lnTo>
                    <a:pt x="31810" y="154037"/>
                  </a:lnTo>
                  <a:lnTo>
                    <a:pt x="14529" y="194925"/>
                  </a:lnTo>
                  <a:lnTo>
                    <a:pt x="3730" y="238771"/>
                  </a:lnTo>
                  <a:lnTo>
                    <a:pt x="0" y="284988"/>
                  </a:lnTo>
                  <a:lnTo>
                    <a:pt x="3730" y="331204"/>
                  </a:lnTo>
                  <a:lnTo>
                    <a:pt x="14529" y="375050"/>
                  </a:lnTo>
                  <a:lnTo>
                    <a:pt x="31810" y="415938"/>
                  </a:lnTo>
                  <a:lnTo>
                    <a:pt x="54987" y="453280"/>
                  </a:lnTo>
                  <a:lnTo>
                    <a:pt x="83472" y="486489"/>
                  </a:lnTo>
                  <a:lnTo>
                    <a:pt x="116679" y="514977"/>
                  </a:lnTo>
                  <a:lnTo>
                    <a:pt x="154021" y="538158"/>
                  </a:lnTo>
                  <a:lnTo>
                    <a:pt x="194911" y="555443"/>
                  </a:lnTo>
                  <a:lnTo>
                    <a:pt x="238762" y="566244"/>
                  </a:lnTo>
                  <a:lnTo>
                    <a:pt x="284988" y="569976"/>
                  </a:lnTo>
                  <a:lnTo>
                    <a:pt x="3366516" y="569976"/>
                  </a:lnTo>
                  <a:lnTo>
                    <a:pt x="3412732" y="566244"/>
                  </a:lnTo>
                  <a:lnTo>
                    <a:pt x="3456578" y="555443"/>
                  </a:lnTo>
                  <a:lnTo>
                    <a:pt x="3497466" y="538158"/>
                  </a:lnTo>
                  <a:lnTo>
                    <a:pt x="3534808" y="514977"/>
                  </a:lnTo>
                  <a:lnTo>
                    <a:pt x="3568017" y="486489"/>
                  </a:lnTo>
                  <a:lnTo>
                    <a:pt x="3596505" y="453280"/>
                  </a:lnTo>
                  <a:lnTo>
                    <a:pt x="3619686" y="415938"/>
                  </a:lnTo>
                  <a:lnTo>
                    <a:pt x="3636971" y="375050"/>
                  </a:lnTo>
                  <a:lnTo>
                    <a:pt x="3647772" y="331204"/>
                  </a:lnTo>
                  <a:lnTo>
                    <a:pt x="3651504" y="284988"/>
                  </a:lnTo>
                  <a:lnTo>
                    <a:pt x="3647772" y="238771"/>
                  </a:lnTo>
                  <a:lnTo>
                    <a:pt x="3636971" y="194925"/>
                  </a:lnTo>
                  <a:lnTo>
                    <a:pt x="3619686" y="154037"/>
                  </a:lnTo>
                  <a:lnTo>
                    <a:pt x="3596505" y="116695"/>
                  </a:lnTo>
                  <a:lnTo>
                    <a:pt x="3568017" y="83486"/>
                  </a:lnTo>
                  <a:lnTo>
                    <a:pt x="3534808" y="54998"/>
                  </a:lnTo>
                  <a:lnTo>
                    <a:pt x="3497466" y="31817"/>
                  </a:lnTo>
                  <a:lnTo>
                    <a:pt x="3456578" y="14532"/>
                  </a:lnTo>
                  <a:lnTo>
                    <a:pt x="3412732" y="3731"/>
                  </a:lnTo>
                  <a:lnTo>
                    <a:pt x="3366516" y="0"/>
                  </a:lnTo>
                  <a:close/>
                </a:path>
              </a:pathLst>
            </a:custGeom>
            <a:solidFill>
              <a:srgbClr val="07A2D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5" name="object 5"/>
          <p:cNvSpPr txBox="1">
            <a:spLocks noGrp="1"/>
          </p:cNvSpPr>
          <p:nvPr>
            <p:ph type="title"/>
          </p:nvPr>
        </p:nvSpPr>
        <p:spPr>
          <a:xfrm>
            <a:off x="485648" y="328371"/>
            <a:ext cx="2089150" cy="514350"/>
          </a:xfrm>
          <a:prstGeom prst="rect">
            <a:avLst/>
          </a:prstGeom>
        </p:spPr>
        <p:txBody>
          <a:bodyPr vert="horz" wrap="square" lIns="0" tIns="13335" rIns="0" bIns="0" rtlCol="0">
            <a:spAutoFit/>
          </a:bodyPr>
          <a:lstStyle/>
          <a:p>
            <a:pPr marL="12700">
              <a:lnSpc>
                <a:spcPct val="100000"/>
              </a:lnSpc>
              <a:spcBef>
                <a:spcPts val="105"/>
              </a:spcBef>
            </a:pPr>
            <a:r>
              <a:rPr sz="3200" spc="-45" dirty="0">
                <a:solidFill>
                  <a:srgbClr val="FFFFFF"/>
                </a:solidFill>
                <a:latin typeface="Calibri"/>
                <a:cs typeface="Calibri"/>
              </a:rPr>
              <a:t>Wave</a:t>
            </a:r>
            <a:r>
              <a:rPr sz="3200" spc="-85" dirty="0">
                <a:solidFill>
                  <a:srgbClr val="FFFFFF"/>
                </a:solidFill>
                <a:latin typeface="Calibri"/>
                <a:cs typeface="Calibri"/>
              </a:rPr>
              <a:t> </a:t>
            </a:r>
            <a:r>
              <a:rPr sz="3200" spc="-5" dirty="0">
                <a:solidFill>
                  <a:srgbClr val="FFFFFF"/>
                </a:solidFill>
                <a:latin typeface="Calibri"/>
                <a:cs typeface="Calibri"/>
              </a:rPr>
              <a:t>Solder</a:t>
            </a:r>
            <a:endParaRPr sz="3200">
              <a:latin typeface="Calibri"/>
              <a:cs typeface="Calibri"/>
            </a:endParaRPr>
          </a:p>
        </p:txBody>
      </p:sp>
      <p:sp>
        <p:nvSpPr>
          <p:cNvPr id="6" name="object 6"/>
          <p:cNvSpPr txBox="1"/>
          <p:nvPr/>
        </p:nvSpPr>
        <p:spPr>
          <a:xfrm>
            <a:off x="720648" y="1085471"/>
            <a:ext cx="3247390" cy="3860800"/>
          </a:xfrm>
          <a:prstGeom prst="rect">
            <a:avLst/>
          </a:prstGeom>
        </p:spPr>
        <p:txBody>
          <a:bodyPr vert="horz" wrap="square" lIns="0" tIns="113664" rIns="0" bIns="0" rtlCol="0">
            <a:spAutoFit/>
          </a:bodyPr>
          <a:lstStyle/>
          <a:p>
            <a:pPr marL="84455" marR="0" lvl="0" indent="0" algn="l" defTabSz="914400" rtl="0" eaLnBrk="1" fontAlgn="auto" latinLnBrk="0" hangingPunct="1">
              <a:lnSpc>
                <a:spcPct val="100000"/>
              </a:lnSpc>
              <a:spcBef>
                <a:spcPts val="894"/>
              </a:spcBef>
              <a:spcAft>
                <a:spcPts val="0"/>
              </a:spcAft>
              <a:buClrTx/>
              <a:buSzTx/>
              <a:buFontTx/>
              <a:buNone/>
              <a:tabLst/>
              <a:defRPr/>
            </a:pPr>
            <a:r>
              <a:rPr kumimoji="0" sz="1800" b="1" i="0" u="none" strike="noStrike" kern="1200" cap="none" spc="-5" normalizeH="0" baseline="0" noProof="0" dirty="0">
                <a:ln>
                  <a:noFill/>
                </a:ln>
                <a:solidFill>
                  <a:prstClr val="black"/>
                </a:solidFill>
                <a:effectLst/>
                <a:uLnTx/>
                <a:uFillTx/>
                <a:latin typeface="Calibri"/>
                <a:ea typeface="+mn-ea"/>
                <a:cs typeface="Calibri"/>
              </a:rPr>
              <a:t>Stallion</a:t>
            </a:r>
            <a:r>
              <a:rPr kumimoji="0" sz="1800" b="1" i="0" u="none" strike="noStrike" kern="1200" cap="none" spc="-25" normalizeH="0" baseline="0" noProof="0" dirty="0">
                <a:ln>
                  <a:noFill/>
                </a:ln>
                <a:solidFill>
                  <a:prstClr val="black"/>
                </a:solidFill>
                <a:effectLst/>
                <a:uLnTx/>
                <a:uFillTx/>
                <a:latin typeface="Calibri"/>
                <a:ea typeface="+mn-ea"/>
                <a:cs typeface="Calibri"/>
              </a:rPr>
              <a:t> </a:t>
            </a:r>
            <a:r>
              <a:rPr kumimoji="0" sz="1800" b="1" i="0" u="none" strike="noStrike" kern="1200" cap="none" spc="-5" normalizeH="0" baseline="0" noProof="0" dirty="0">
                <a:ln>
                  <a:noFill/>
                </a:ln>
                <a:solidFill>
                  <a:prstClr val="black"/>
                </a:solidFill>
                <a:effectLst/>
                <a:uLnTx/>
                <a:uFillTx/>
                <a:latin typeface="Calibri"/>
                <a:ea typeface="+mn-ea"/>
                <a:cs typeface="Calibri"/>
              </a:rPr>
              <a:t>u321cc.</a:t>
            </a:r>
            <a:endParaRPr kumimoji="0" sz="1800" b="0" i="0" u="none" strike="noStrike" kern="1200" cap="none" spc="0" normalizeH="0" baseline="0" noProof="0">
              <a:ln>
                <a:noFill/>
              </a:ln>
              <a:solidFill>
                <a:prstClr val="black"/>
              </a:solidFill>
              <a:effectLst/>
              <a:uLnTx/>
              <a:uFillTx/>
              <a:latin typeface="Calibri"/>
              <a:ea typeface="+mn-ea"/>
              <a:cs typeface="Calibri"/>
            </a:endParaRPr>
          </a:p>
          <a:p>
            <a:pPr marL="84455" marR="0" lvl="0" indent="0" algn="l" defTabSz="914400" rtl="0" eaLnBrk="1" fontAlgn="auto" latinLnBrk="0" hangingPunct="1">
              <a:lnSpc>
                <a:spcPct val="100000"/>
              </a:lnSpc>
              <a:spcBef>
                <a:spcPts val="795"/>
              </a:spcBef>
              <a:spcAft>
                <a:spcPts val="0"/>
              </a:spcAft>
              <a:buClrTx/>
              <a:buSzTx/>
              <a:buFontTx/>
              <a:buNone/>
              <a:tabLst/>
              <a:defRPr/>
            </a:pPr>
            <a:r>
              <a:rPr kumimoji="0" sz="1800" b="1" i="0" u="none" strike="noStrike" kern="1200" cap="none" spc="-5" normalizeH="0" baseline="0" noProof="0" dirty="0">
                <a:ln>
                  <a:noFill/>
                </a:ln>
                <a:solidFill>
                  <a:prstClr val="black"/>
                </a:solidFill>
                <a:effectLst/>
                <a:uLnTx/>
                <a:uFillTx/>
                <a:latin typeface="Calibri"/>
                <a:ea typeface="+mn-ea"/>
                <a:cs typeface="Calibri"/>
              </a:rPr>
              <a:t>Qty</a:t>
            </a:r>
            <a:r>
              <a:rPr kumimoji="0" sz="1800" b="1" i="0" u="none" strike="noStrike" kern="1200" cap="none" spc="-30" normalizeH="0" baseline="0" noProof="0" dirty="0">
                <a:ln>
                  <a:noFill/>
                </a:ln>
                <a:solidFill>
                  <a:prstClr val="black"/>
                </a:solidFill>
                <a:effectLst/>
                <a:uLnTx/>
                <a:uFillTx/>
                <a:latin typeface="Calibri"/>
                <a:ea typeface="+mn-ea"/>
                <a:cs typeface="Calibri"/>
              </a:rPr>
              <a:t> </a:t>
            </a:r>
            <a:r>
              <a:rPr kumimoji="0" sz="1800" b="1" i="0" u="none" strike="noStrike" kern="1200" cap="none" spc="0" normalizeH="0" baseline="0" noProof="0" dirty="0">
                <a:ln>
                  <a:noFill/>
                </a:ln>
                <a:solidFill>
                  <a:prstClr val="black"/>
                </a:solidFill>
                <a:effectLst/>
                <a:uLnTx/>
                <a:uFillTx/>
                <a:latin typeface="Calibri"/>
                <a:ea typeface="+mn-ea"/>
                <a:cs typeface="Calibri"/>
              </a:rPr>
              <a:t>:</a:t>
            </a:r>
            <a:r>
              <a:rPr kumimoji="0" sz="1800" b="1" i="0" u="none" strike="noStrike" kern="1200" cap="none" spc="-20" normalizeH="0" baseline="0" noProof="0" dirty="0">
                <a:ln>
                  <a:noFill/>
                </a:ln>
                <a:solidFill>
                  <a:prstClr val="black"/>
                </a:solidFill>
                <a:effectLst/>
                <a:uLnTx/>
                <a:uFillTx/>
                <a:latin typeface="Calibri"/>
                <a:ea typeface="+mn-ea"/>
                <a:cs typeface="Calibri"/>
              </a:rPr>
              <a:t> 2No’s</a:t>
            </a:r>
            <a:endParaRPr kumimoji="0" sz="1800" b="0" i="0" u="none" strike="noStrike" kern="1200" cap="none" spc="0" normalizeH="0" baseline="0" noProof="0">
              <a:ln>
                <a:noFill/>
              </a:ln>
              <a:solidFill>
                <a:prstClr val="black"/>
              </a:solidFill>
              <a:effectLst/>
              <a:uLnTx/>
              <a:uFillTx/>
              <a:latin typeface="Calibri"/>
              <a:ea typeface="+mn-ea"/>
              <a:cs typeface="Calibri"/>
            </a:endParaRPr>
          </a:p>
          <a:p>
            <a:pPr marL="0" marR="0" lvl="0" indent="0" algn="l" defTabSz="914400" rtl="0" eaLnBrk="1" fontAlgn="auto" latinLnBrk="0" hangingPunct="1">
              <a:lnSpc>
                <a:spcPct val="100000"/>
              </a:lnSpc>
              <a:spcBef>
                <a:spcPts val="40"/>
              </a:spcBef>
              <a:spcAft>
                <a:spcPts val="0"/>
              </a:spcAft>
              <a:buClrTx/>
              <a:buSzTx/>
              <a:buFontTx/>
              <a:buNone/>
              <a:tabLst/>
              <a:defRPr/>
            </a:pPr>
            <a:endParaRPr kumimoji="0" sz="2450" b="0" i="0" u="none" strike="noStrike" kern="1200" cap="none" spc="0" normalizeH="0" baseline="0" noProof="0">
              <a:ln>
                <a:noFill/>
              </a:ln>
              <a:solidFill>
                <a:prstClr val="black"/>
              </a:solidFill>
              <a:effectLst/>
              <a:uLnTx/>
              <a:uFillTx/>
              <a:latin typeface="Calibri"/>
              <a:ea typeface="+mn-ea"/>
              <a:cs typeface="Calibri"/>
            </a:endParaRPr>
          </a:p>
          <a:p>
            <a:pPr marL="12700" marR="0" lvl="0" indent="0" algn="l" defTabSz="914400" rtl="0" eaLnBrk="1" fontAlgn="auto" latinLnBrk="0" hangingPunct="1">
              <a:lnSpc>
                <a:spcPct val="100000"/>
              </a:lnSpc>
              <a:spcBef>
                <a:spcPts val="0"/>
              </a:spcBef>
              <a:spcAft>
                <a:spcPts val="0"/>
              </a:spcAft>
              <a:buClrTx/>
              <a:buSzTx/>
              <a:buFontTx/>
              <a:buNone/>
              <a:tabLst/>
              <a:defRPr/>
            </a:pPr>
            <a:r>
              <a:rPr kumimoji="0" sz="1800" b="1" i="0" u="none" strike="noStrike" kern="1200" cap="none" spc="-20" normalizeH="0" baseline="0" noProof="0" dirty="0">
                <a:ln>
                  <a:noFill/>
                </a:ln>
                <a:solidFill>
                  <a:prstClr val="black"/>
                </a:solidFill>
                <a:effectLst/>
                <a:uLnTx/>
                <a:uFillTx/>
                <a:latin typeface="Calibri"/>
                <a:ea typeface="+mn-ea"/>
                <a:cs typeface="Calibri"/>
              </a:rPr>
              <a:t>SPECIFICATIONS</a:t>
            </a:r>
            <a:endParaRPr kumimoji="0" sz="1800" b="0" i="0" u="none" strike="noStrike" kern="1200" cap="none" spc="0" normalizeH="0" baseline="0" noProof="0">
              <a:ln>
                <a:noFill/>
              </a:ln>
              <a:solidFill>
                <a:prstClr val="black"/>
              </a:solidFill>
              <a:effectLst/>
              <a:uLnTx/>
              <a:uFillTx/>
              <a:latin typeface="Calibri"/>
              <a:ea typeface="+mn-ea"/>
              <a:cs typeface="Calibri"/>
            </a:endParaRPr>
          </a:p>
          <a:p>
            <a:pPr marL="0" marR="0" lvl="0" indent="0" algn="l" defTabSz="914400" rtl="0" eaLnBrk="1" fontAlgn="auto" latinLnBrk="0" hangingPunct="1">
              <a:lnSpc>
                <a:spcPct val="100000"/>
              </a:lnSpc>
              <a:spcBef>
                <a:spcPts val="1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Calibri"/>
            </a:endParaRPr>
          </a:p>
          <a:p>
            <a:pPr marL="241300" marR="0" lvl="0" indent="-228600" algn="l" defTabSz="914400" rtl="0" eaLnBrk="1" fontAlgn="auto" latinLnBrk="0" hangingPunct="1">
              <a:lnSpc>
                <a:spcPct val="100000"/>
              </a:lnSpc>
              <a:spcBef>
                <a:spcPts val="0"/>
              </a:spcBef>
              <a:spcAft>
                <a:spcPts val="0"/>
              </a:spcAft>
              <a:buClrTx/>
              <a:buSzTx/>
              <a:buFont typeface="Arial MT"/>
              <a:buChar char="•"/>
              <a:tabLst>
                <a:tab pos="240665" algn="l"/>
                <a:tab pos="241300" algn="l"/>
              </a:tabLst>
              <a:defRPr/>
            </a:pPr>
            <a:r>
              <a:rPr kumimoji="0" sz="1800" b="0" i="0" u="none" strike="noStrike" kern="1200" cap="none" spc="-5" normalizeH="0" baseline="0" noProof="0" dirty="0">
                <a:ln>
                  <a:noFill/>
                </a:ln>
                <a:solidFill>
                  <a:prstClr val="black"/>
                </a:solidFill>
                <a:effectLst/>
                <a:uLnTx/>
                <a:uFillTx/>
                <a:latin typeface="Calibri"/>
                <a:ea typeface="+mn-ea"/>
                <a:cs typeface="Calibri"/>
              </a:rPr>
              <a:t>One</a:t>
            </a:r>
            <a:r>
              <a:rPr kumimoji="0" sz="1800" b="0" i="0" u="none" strike="noStrike" kern="1200" cap="none" spc="-10" normalizeH="0" baseline="0" noProof="0" dirty="0">
                <a:ln>
                  <a:noFill/>
                </a:ln>
                <a:solidFill>
                  <a:prstClr val="black"/>
                </a:solidFill>
                <a:effectLst/>
                <a:uLnTx/>
                <a:uFillTx/>
                <a:latin typeface="Calibri"/>
                <a:ea typeface="+mn-ea"/>
                <a:cs typeface="Calibri"/>
              </a:rPr>
              <a:t> </a:t>
            </a:r>
            <a:r>
              <a:rPr kumimoji="0" sz="1800" b="0" i="0" u="none" strike="noStrike" kern="1200" cap="none" spc="-5" normalizeH="0" baseline="0" noProof="0" dirty="0">
                <a:ln>
                  <a:noFill/>
                </a:ln>
                <a:solidFill>
                  <a:prstClr val="black"/>
                </a:solidFill>
                <a:effectLst/>
                <a:uLnTx/>
                <a:uFillTx/>
                <a:latin typeface="Calibri"/>
                <a:ea typeface="+mn-ea"/>
                <a:cs typeface="Calibri"/>
              </a:rPr>
              <a:t>Machine</a:t>
            </a:r>
            <a:r>
              <a:rPr kumimoji="0" sz="1800" b="0" i="0" u="none" strike="noStrike" kern="1200" cap="none" spc="20" normalizeH="0" baseline="0" noProof="0" dirty="0">
                <a:ln>
                  <a:noFill/>
                </a:ln>
                <a:solidFill>
                  <a:prstClr val="black"/>
                </a:solidFill>
                <a:effectLst/>
                <a:uLnTx/>
                <a:uFillTx/>
                <a:latin typeface="Calibri"/>
                <a:ea typeface="+mn-ea"/>
                <a:cs typeface="Calibri"/>
              </a:rPr>
              <a:t> </a:t>
            </a:r>
            <a:r>
              <a:rPr kumimoji="0" sz="1800" b="0" i="0" u="none" strike="noStrike" kern="1200" cap="none" spc="-5" normalizeH="0" baseline="0" noProof="0" dirty="0">
                <a:ln>
                  <a:noFill/>
                </a:ln>
                <a:solidFill>
                  <a:prstClr val="black"/>
                </a:solidFill>
                <a:effectLst/>
                <a:uLnTx/>
                <a:uFillTx/>
                <a:latin typeface="Calibri"/>
                <a:ea typeface="+mn-ea"/>
                <a:cs typeface="Calibri"/>
              </a:rPr>
              <a:t>with</a:t>
            </a:r>
            <a:r>
              <a:rPr kumimoji="0" sz="1800" b="0" i="0" u="none" strike="noStrike" kern="1200" cap="none" spc="5" normalizeH="0" baseline="0" noProof="0" dirty="0">
                <a:ln>
                  <a:noFill/>
                </a:ln>
                <a:solidFill>
                  <a:prstClr val="black"/>
                </a:solidFill>
                <a:effectLst/>
                <a:uLnTx/>
                <a:uFillTx/>
                <a:latin typeface="Calibri"/>
                <a:ea typeface="+mn-ea"/>
                <a:cs typeface="Calibri"/>
              </a:rPr>
              <a:t> </a:t>
            </a:r>
            <a:r>
              <a:rPr kumimoji="0" sz="1800" b="0" i="0" u="none" strike="noStrike" kern="1200" cap="none" spc="-20" normalizeH="0" baseline="0" noProof="0" dirty="0">
                <a:ln>
                  <a:noFill/>
                </a:ln>
                <a:solidFill>
                  <a:prstClr val="black"/>
                </a:solidFill>
                <a:effectLst/>
                <a:uLnTx/>
                <a:uFillTx/>
                <a:latin typeface="Calibri"/>
                <a:ea typeface="+mn-ea"/>
                <a:cs typeface="Calibri"/>
              </a:rPr>
              <a:t>Spray</a:t>
            </a:r>
            <a:r>
              <a:rPr kumimoji="0" sz="1800" b="0" i="0" u="none" strike="noStrike" kern="1200" cap="none" spc="-5" normalizeH="0" baseline="0" noProof="0" dirty="0">
                <a:ln>
                  <a:noFill/>
                </a:ln>
                <a:solidFill>
                  <a:prstClr val="black"/>
                </a:solidFill>
                <a:effectLst/>
                <a:uLnTx/>
                <a:uFillTx/>
                <a:latin typeface="Calibri"/>
                <a:ea typeface="+mn-ea"/>
                <a:cs typeface="Calibri"/>
              </a:rPr>
              <a:t> </a:t>
            </a:r>
            <a:r>
              <a:rPr kumimoji="0" sz="1800" b="0" i="0" u="none" strike="noStrike" kern="1200" cap="none" spc="-10" normalizeH="0" baseline="0" noProof="0" dirty="0">
                <a:ln>
                  <a:noFill/>
                </a:ln>
                <a:solidFill>
                  <a:prstClr val="black"/>
                </a:solidFill>
                <a:effectLst/>
                <a:uLnTx/>
                <a:uFillTx/>
                <a:latin typeface="Calibri"/>
                <a:ea typeface="+mn-ea"/>
                <a:cs typeface="Calibri"/>
              </a:rPr>
              <a:t>Nozzle.</a:t>
            </a:r>
            <a:endParaRPr kumimoji="0" sz="1800" b="0" i="0" u="none" strike="noStrike" kern="1200" cap="none" spc="0" normalizeH="0" baseline="0" noProof="0">
              <a:ln>
                <a:noFill/>
              </a:ln>
              <a:solidFill>
                <a:prstClr val="black"/>
              </a:solidFill>
              <a:effectLst/>
              <a:uLnTx/>
              <a:uFillTx/>
              <a:latin typeface="Calibri"/>
              <a:ea typeface="+mn-ea"/>
              <a:cs typeface="Calibri"/>
            </a:endParaRPr>
          </a:p>
          <a:p>
            <a:pPr marL="241300" marR="0" lvl="0" indent="-228600" algn="l" defTabSz="914400" rtl="0" eaLnBrk="1" fontAlgn="auto" latinLnBrk="0" hangingPunct="1">
              <a:lnSpc>
                <a:spcPct val="100000"/>
              </a:lnSpc>
              <a:spcBef>
                <a:spcPts val="795"/>
              </a:spcBef>
              <a:spcAft>
                <a:spcPts val="0"/>
              </a:spcAft>
              <a:buClrTx/>
              <a:buSzTx/>
              <a:buFont typeface="Arial MT"/>
              <a:buChar char="•"/>
              <a:tabLst>
                <a:tab pos="240665" algn="l"/>
                <a:tab pos="241300" algn="l"/>
              </a:tabLst>
              <a:defRPr/>
            </a:pPr>
            <a:r>
              <a:rPr kumimoji="0" sz="1800" b="0" i="0" u="none" strike="noStrike" kern="1200" cap="none" spc="-5" normalizeH="0" baseline="0" noProof="0" dirty="0">
                <a:ln>
                  <a:noFill/>
                </a:ln>
                <a:solidFill>
                  <a:prstClr val="black"/>
                </a:solidFill>
                <a:effectLst/>
                <a:uLnTx/>
                <a:uFillTx/>
                <a:latin typeface="Calibri"/>
                <a:ea typeface="+mn-ea"/>
                <a:cs typeface="Calibri"/>
              </a:rPr>
              <a:t>The</a:t>
            </a:r>
            <a:r>
              <a:rPr kumimoji="0" sz="1800" b="0" i="0" u="none" strike="noStrike" kern="1200" cap="none" spc="-20" normalizeH="0" baseline="0" noProof="0" dirty="0">
                <a:ln>
                  <a:noFill/>
                </a:ln>
                <a:solidFill>
                  <a:prstClr val="black"/>
                </a:solidFill>
                <a:effectLst/>
                <a:uLnTx/>
                <a:uFillTx/>
                <a:latin typeface="Calibri"/>
                <a:ea typeface="+mn-ea"/>
                <a:cs typeface="Calibri"/>
              </a:rPr>
              <a:t> </a:t>
            </a:r>
            <a:r>
              <a:rPr kumimoji="0" sz="1800" b="0" i="0" u="none" strike="noStrike" kern="1200" cap="none" spc="-5" normalizeH="0" baseline="0" noProof="0" dirty="0">
                <a:ln>
                  <a:noFill/>
                </a:ln>
                <a:solidFill>
                  <a:prstClr val="black"/>
                </a:solidFill>
                <a:effectLst/>
                <a:uLnTx/>
                <a:uFillTx/>
                <a:latin typeface="Calibri"/>
                <a:ea typeface="+mn-ea"/>
                <a:cs typeface="Calibri"/>
              </a:rPr>
              <a:t>Other</a:t>
            </a:r>
            <a:r>
              <a:rPr kumimoji="0" sz="1800" b="0" i="0" u="none" strike="noStrike" kern="1200" cap="none" spc="-10" normalizeH="0" baseline="0" noProof="0" dirty="0">
                <a:ln>
                  <a:noFill/>
                </a:ln>
                <a:solidFill>
                  <a:prstClr val="black"/>
                </a:solidFill>
                <a:effectLst/>
                <a:uLnTx/>
                <a:uFillTx/>
                <a:latin typeface="Calibri"/>
                <a:ea typeface="+mn-ea"/>
                <a:cs typeface="Calibri"/>
              </a:rPr>
              <a:t> </a:t>
            </a:r>
            <a:r>
              <a:rPr kumimoji="0" sz="1800" b="0" i="0" u="none" strike="noStrike" kern="1200" cap="none" spc="-5" normalizeH="0" baseline="0" noProof="0" dirty="0">
                <a:ln>
                  <a:noFill/>
                </a:ln>
                <a:solidFill>
                  <a:prstClr val="black"/>
                </a:solidFill>
                <a:effectLst/>
                <a:uLnTx/>
                <a:uFillTx/>
                <a:latin typeface="Calibri"/>
                <a:ea typeface="+mn-ea"/>
                <a:cs typeface="Calibri"/>
              </a:rPr>
              <a:t>With </a:t>
            </a:r>
            <a:r>
              <a:rPr kumimoji="0" sz="1800" b="0" i="0" u="none" strike="noStrike" kern="1200" cap="none" spc="-20" normalizeH="0" baseline="0" noProof="0" dirty="0">
                <a:ln>
                  <a:noFill/>
                </a:ln>
                <a:solidFill>
                  <a:prstClr val="black"/>
                </a:solidFill>
                <a:effectLst/>
                <a:uLnTx/>
                <a:uFillTx/>
                <a:latin typeface="Calibri"/>
                <a:ea typeface="+mn-ea"/>
                <a:cs typeface="Calibri"/>
              </a:rPr>
              <a:t>Fume’s.</a:t>
            </a:r>
            <a:endParaRPr kumimoji="0" sz="1800" b="0" i="0" u="none" strike="noStrike" kern="1200" cap="none" spc="0" normalizeH="0" baseline="0" noProof="0">
              <a:ln>
                <a:noFill/>
              </a:ln>
              <a:solidFill>
                <a:prstClr val="black"/>
              </a:solidFill>
              <a:effectLst/>
              <a:uLnTx/>
              <a:uFillTx/>
              <a:latin typeface="Calibri"/>
              <a:ea typeface="+mn-ea"/>
              <a:cs typeface="Calibri"/>
            </a:endParaRPr>
          </a:p>
          <a:p>
            <a:pPr marL="241300" marR="0" lvl="0" indent="-228600" algn="l" defTabSz="914400" rtl="0" eaLnBrk="1" fontAlgn="auto" latinLnBrk="0" hangingPunct="1">
              <a:lnSpc>
                <a:spcPct val="100000"/>
              </a:lnSpc>
              <a:spcBef>
                <a:spcPts val="780"/>
              </a:spcBef>
              <a:spcAft>
                <a:spcPts val="0"/>
              </a:spcAft>
              <a:buClrTx/>
              <a:buSzTx/>
              <a:buFont typeface="Arial MT"/>
              <a:buChar char="•"/>
              <a:tabLst>
                <a:tab pos="240665" algn="l"/>
                <a:tab pos="241300" algn="l"/>
              </a:tabLst>
              <a:defRPr/>
            </a:pPr>
            <a:r>
              <a:rPr kumimoji="0" sz="1800" b="0" i="0" u="none" strike="noStrike" kern="1200" cap="none" spc="-10" normalizeH="0" baseline="0" noProof="0" dirty="0">
                <a:ln>
                  <a:noFill/>
                </a:ln>
                <a:solidFill>
                  <a:prstClr val="black"/>
                </a:solidFill>
                <a:effectLst/>
                <a:uLnTx/>
                <a:uFillTx/>
                <a:latin typeface="Calibri"/>
                <a:ea typeface="+mn-ea"/>
                <a:cs typeface="Calibri"/>
              </a:rPr>
              <a:t>Max</a:t>
            </a:r>
            <a:r>
              <a:rPr kumimoji="0" sz="1800" b="0" i="0" u="none" strike="noStrike" kern="1200" cap="none" spc="-15" normalizeH="0" baseline="0" noProof="0" dirty="0">
                <a:ln>
                  <a:noFill/>
                </a:ln>
                <a:solidFill>
                  <a:prstClr val="black"/>
                </a:solidFill>
                <a:effectLst/>
                <a:uLnTx/>
                <a:uFillTx/>
                <a:latin typeface="Calibri"/>
                <a:ea typeface="+mn-ea"/>
                <a:cs typeface="Calibri"/>
              </a:rPr>
              <a:t> </a:t>
            </a:r>
            <a:r>
              <a:rPr kumimoji="0" sz="1800" b="0" i="0" u="none" strike="noStrike" kern="1200" cap="none" spc="-5" normalizeH="0" baseline="0" noProof="0" dirty="0">
                <a:ln>
                  <a:noFill/>
                </a:ln>
                <a:solidFill>
                  <a:prstClr val="black"/>
                </a:solidFill>
                <a:effectLst/>
                <a:uLnTx/>
                <a:uFillTx/>
                <a:latin typeface="Calibri"/>
                <a:ea typeface="+mn-ea"/>
                <a:cs typeface="Calibri"/>
              </a:rPr>
              <a:t>PCB</a:t>
            </a:r>
            <a:r>
              <a:rPr kumimoji="0" sz="1800" b="0" i="0" u="none" strike="noStrike" kern="1200" cap="none" spc="-20" normalizeH="0" baseline="0" noProof="0" dirty="0">
                <a:ln>
                  <a:noFill/>
                </a:ln>
                <a:solidFill>
                  <a:prstClr val="black"/>
                </a:solidFill>
                <a:effectLst/>
                <a:uLnTx/>
                <a:uFillTx/>
                <a:latin typeface="Calibri"/>
                <a:ea typeface="+mn-ea"/>
                <a:cs typeface="Calibri"/>
              </a:rPr>
              <a:t> </a:t>
            </a:r>
            <a:r>
              <a:rPr kumimoji="0" sz="1800" b="0" i="0" u="none" strike="noStrike" kern="1200" cap="none" spc="-15" normalizeH="0" baseline="0" noProof="0" dirty="0">
                <a:ln>
                  <a:noFill/>
                </a:ln>
                <a:solidFill>
                  <a:prstClr val="black"/>
                </a:solidFill>
                <a:effectLst/>
                <a:uLnTx/>
                <a:uFillTx/>
                <a:latin typeface="Calibri"/>
                <a:ea typeface="+mn-ea"/>
                <a:cs typeface="Calibri"/>
              </a:rPr>
              <a:t>Size:</a:t>
            </a:r>
            <a:r>
              <a:rPr kumimoji="0" sz="1800" b="0" i="0" u="none" strike="noStrike" kern="1200" cap="none" spc="10" normalizeH="0" baseline="0" noProof="0" dirty="0">
                <a:ln>
                  <a:noFill/>
                </a:ln>
                <a:solidFill>
                  <a:prstClr val="black"/>
                </a:solidFill>
                <a:effectLst/>
                <a:uLnTx/>
                <a:uFillTx/>
                <a:latin typeface="Calibri"/>
                <a:ea typeface="+mn-ea"/>
                <a:cs typeface="Calibri"/>
              </a:rPr>
              <a:t> </a:t>
            </a:r>
            <a:r>
              <a:rPr kumimoji="0" sz="1800" b="0" i="0" u="none" strike="noStrike" kern="1200" cap="none" spc="0" normalizeH="0" baseline="0" noProof="0" dirty="0">
                <a:ln>
                  <a:noFill/>
                </a:ln>
                <a:solidFill>
                  <a:prstClr val="black"/>
                </a:solidFill>
                <a:effectLst/>
                <a:uLnTx/>
                <a:uFillTx/>
                <a:latin typeface="Calibri"/>
                <a:ea typeface="+mn-ea"/>
                <a:cs typeface="Calibri"/>
              </a:rPr>
              <a:t>570mm*320mm.</a:t>
            </a:r>
            <a:endParaRPr kumimoji="0" sz="1800" b="0" i="0" u="none" strike="noStrike" kern="1200" cap="none" spc="0" normalizeH="0" baseline="0" noProof="0">
              <a:ln>
                <a:noFill/>
              </a:ln>
              <a:solidFill>
                <a:prstClr val="black"/>
              </a:solidFill>
              <a:effectLst/>
              <a:uLnTx/>
              <a:uFillTx/>
              <a:latin typeface="Calibri"/>
              <a:ea typeface="+mn-ea"/>
              <a:cs typeface="Calibri"/>
            </a:endParaRPr>
          </a:p>
          <a:p>
            <a:pPr marL="241300" marR="0" lvl="0" indent="-228600" algn="l" defTabSz="914400" rtl="0" eaLnBrk="1" fontAlgn="auto" latinLnBrk="0" hangingPunct="1">
              <a:lnSpc>
                <a:spcPct val="100000"/>
              </a:lnSpc>
              <a:spcBef>
                <a:spcPts val="780"/>
              </a:spcBef>
              <a:spcAft>
                <a:spcPts val="0"/>
              </a:spcAft>
              <a:buClrTx/>
              <a:buSzTx/>
              <a:buFont typeface="Arial MT"/>
              <a:buChar char="•"/>
              <a:tabLst>
                <a:tab pos="240665" algn="l"/>
                <a:tab pos="241300" algn="l"/>
              </a:tabLst>
              <a:defRPr/>
            </a:pPr>
            <a:r>
              <a:rPr kumimoji="0" sz="1800" b="0" i="0" u="none" strike="noStrike" kern="1200" cap="none" spc="0" normalizeH="0" baseline="0" noProof="0" dirty="0">
                <a:ln>
                  <a:noFill/>
                </a:ln>
                <a:solidFill>
                  <a:prstClr val="black"/>
                </a:solidFill>
                <a:effectLst/>
                <a:uLnTx/>
                <a:uFillTx/>
                <a:latin typeface="Calibri"/>
                <a:ea typeface="+mn-ea"/>
                <a:cs typeface="Calibri"/>
              </a:rPr>
              <a:t>2</a:t>
            </a:r>
            <a:r>
              <a:rPr kumimoji="0" sz="1800" b="0" i="0" u="none" strike="noStrike" kern="1200" cap="none" spc="-15" normalizeH="0" baseline="0" noProof="0" dirty="0">
                <a:ln>
                  <a:noFill/>
                </a:ln>
                <a:solidFill>
                  <a:prstClr val="black"/>
                </a:solidFill>
                <a:effectLst/>
                <a:uLnTx/>
                <a:uFillTx/>
                <a:latin typeface="Calibri"/>
                <a:ea typeface="+mn-ea"/>
                <a:cs typeface="Calibri"/>
              </a:rPr>
              <a:t> </a:t>
            </a:r>
            <a:r>
              <a:rPr kumimoji="0" sz="1800" b="0" i="0" u="none" strike="noStrike" kern="1200" cap="none" spc="-5" normalizeH="0" baseline="0" noProof="0" dirty="0">
                <a:ln>
                  <a:noFill/>
                </a:ln>
                <a:solidFill>
                  <a:prstClr val="black"/>
                </a:solidFill>
                <a:effectLst/>
                <a:uLnTx/>
                <a:uFillTx/>
                <a:latin typeface="Calibri"/>
                <a:ea typeface="+mn-ea"/>
                <a:cs typeface="Calibri"/>
              </a:rPr>
              <a:t>Non-ROHS</a:t>
            </a:r>
            <a:r>
              <a:rPr kumimoji="0" sz="1800" b="0" i="0" u="none" strike="noStrike" kern="1200" cap="none" spc="390" normalizeH="0" baseline="0" noProof="0" dirty="0">
                <a:ln>
                  <a:noFill/>
                </a:ln>
                <a:solidFill>
                  <a:prstClr val="black"/>
                </a:solidFill>
                <a:effectLst/>
                <a:uLnTx/>
                <a:uFillTx/>
                <a:latin typeface="Calibri"/>
                <a:ea typeface="+mn-ea"/>
                <a:cs typeface="Calibri"/>
              </a:rPr>
              <a:t> </a:t>
            </a:r>
            <a:r>
              <a:rPr kumimoji="0" sz="1800" b="0" i="0" u="none" strike="noStrike" kern="1200" cap="none" spc="-5" normalizeH="0" baseline="0" noProof="0" dirty="0">
                <a:ln>
                  <a:noFill/>
                </a:ln>
                <a:solidFill>
                  <a:prstClr val="black"/>
                </a:solidFill>
                <a:effectLst/>
                <a:uLnTx/>
                <a:uFillTx/>
                <a:latin typeface="Calibri"/>
                <a:ea typeface="+mn-ea"/>
                <a:cs typeface="Calibri"/>
              </a:rPr>
              <a:t>Solder</a:t>
            </a:r>
            <a:r>
              <a:rPr kumimoji="0" sz="1800" b="0" i="0" u="none" strike="noStrike" kern="1200" cap="none" spc="-10" normalizeH="0" baseline="0" noProof="0" dirty="0">
                <a:ln>
                  <a:noFill/>
                </a:ln>
                <a:solidFill>
                  <a:prstClr val="black"/>
                </a:solidFill>
                <a:effectLst/>
                <a:uLnTx/>
                <a:uFillTx/>
                <a:latin typeface="Calibri"/>
                <a:ea typeface="+mn-ea"/>
                <a:cs typeface="Calibri"/>
              </a:rPr>
              <a:t> </a:t>
            </a:r>
            <a:r>
              <a:rPr kumimoji="0" sz="1800" b="0" i="0" u="none" strike="noStrike" kern="1200" cap="none" spc="-5" normalizeH="0" baseline="0" noProof="0" dirty="0">
                <a:ln>
                  <a:noFill/>
                </a:ln>
                <a:solidFill>
                  <a:prstClr val="black"/>
                </a:solidFill>
                <a:effectLst/>
                <a:uLnTx/>
                <a:uFillTx/>
                <a:latin typeface="Calibri"/>
                <a:ea typeface="+mn-ea"/>
                <a:cs typeface="Calibri"/>
              </a:rPr>
              <a:t>Bath.</a:t>
            </a:r>
            <a:endParaRPr kumimoji="0" sz="1800" b="0" i="0" u="none" strike="noStrike" kern="1200" cap="none" spc="0" normalizeH="0" baseline="0" noProof="0">
              <a:ln>
                <a:noFill/>
              </a:ln>
              <a:solidFill>
                <a:prstClr val="black"/>
              </a:solidFill>
              <a:effectLst/>
              <a:uLnTx/>
              <a:uFillTx/>
              <a:latin typeface="Calibri"/>
              <a:ea typeface="+mn-ea"/>
              <a:cs typeface="Calibri"/>
            </a:endParaRPr>
          </a:p>
          <a:p>
            <a:pPr marL="241300" marR="0" lvl="0" indent="-228600" algn="l" defTabSz="914400" rtl="0" eaLnBrk="1" fontAlgn="auto" latinLnBrk="0" hangingPunct="1">
              <a:lnSpc>
                <a:spcPct val="100000"/>
              </a:lnSpc>
              <a:spcBef>
                <a:spcPts val="790"/>
              </a:spcBef>
              <a:spcAft>
                <a:spcPts val="0"/>
              </a:spcAft>
              <a:buClrTx/>
              <a:buSzTx/>
              <a:buFont typeface="Arial MT"/>
              <a:buChar char="•"/>
              <a:tabLst>
                <a:tab pos="240665" algn="l"/>
                <a:tab pos="241300" algn="l"/>
              </a:tabLst>
              <a:defRPr/>
            </a:pPr>
            <a:r>
              <a:rPr kumimoji="0" sz="1800" b="0" i="0" u="none" strike="noStrike" kern="1200" cap="none" spc="0" normalizeH="0" baseline="0" noProof="0" dirty="0">
                <a:ln>
                  <a:noFill/>
                </a:ln>
                <a:solidFill>
                  <a:prstClr val="black"/>
                </a:solidFill>
                <a:effectLst/>
                <a:uLnTx/>
                <a:uFillTx/>
                <a:latin typeface="Calibri"/>
                <a:ea typeface="+mn-ea"/>
                <a:cs typeface="Calibri"/>
              </a:rPr>
              <a:t>1</a:t>
            </a:r>
            <a:r>
              <a:rPr kumimoji="0" sz="1800" b="0" i="0" u="none" strike="noStrike" kern="1200" cap="none" spc="-20" normalizeH="0" baseline="0" noProof="0" dirty="0">
                <a:ln>
                  <a:noFill/>
                </a:ln>
                <a:solidFill>
                  <a:prstClr val="black"/>
                </a:solidFill>
                <a:effectLst/>
                <a:uLnTx/>
                <a:uFillTx/>
                <a:latin typeface="Calibri"/>
                <a:ea typeface="+mn-ea"/>
                <a:cs typeface="Calibri"/>
              </a:rPr>
              <a:t> </a:t>
            </a:r>
            <a:r>
              <a:rPr kumimoji="0" sz="1800" b="0" i="0" u="none" strike="noStrike" kern="1200" cap="none" spc="-10" normalizeH="0" baseline="0" noProof="0" dirty="0">
                <a:ln>
                  <a:noFill/>
                </a:ln>
                <a:solidFill>
                  <a:prstClr val="black"/>
                </a:solidFill>
                <a:effectLst/>
                <a:uLnTx/>
                <a:uFillTx/>
                <a:latin typeface="Calibri"/>
                <a:ea typeface="+mn-ea"/>
                <a:cs typeface="Calibri"/>
              </a:rPr>
              <a:t>ROHS</a:t>
            </a:r>
            <a:r>
              <a:rPr kumimoji="0" sz="1800" b="0" i="0" u="none" strike="noStrike" kern="1200" cap="none" spc="-5" normalizeH="0" baseline="0" noProof="0" dirty="0">
                <a:ln>
                  <a:noFill/>
                </a:ln>
                <a:solidFill>
                  <a:prstClr val="black"/>
                </a:solidFill>
                <a:effectLst/>
                <a:uLnTx/>
                <a:uFillTx/>
                <a:latin typeface="Calibri"/>
                <a:ea typeface="+mn-ea"/>
                <a:cs typeface="Calibri"/>
              </a:rPr>
              <a:t> Solder</a:t>
            </a:r>
            <a:r>
              <a:rPr kumimoji="0" sz="1800" b="0" i="0" u="none" strike="noStrike" kern="1200" cap="none" spc="-15" normalizeH="0" baseline="0" noProof="0" dirty="0">
                <a:ln>
                  <a:noFill/>
                </a:ln>
                <a:solidFill>
                  <a:prstClr val="black"/>
                </a:solidFill>
                <a:effectLst/>
                <a:uLnTx/>
                <a:uFillTx/>
                <a:latin typeface="Calibri"/>
                <a:ea typeface="+mn-ea"/>
                <a:cs typeface="Calibri"/>
              </a:rPr>
              <a:t> </a:t>
            </a:r>
            <a:r>
              <a:rPr kumimoji="0" sz="1800" b="0" i="0" u="none" strike="noStrike" kern="1200" cap="none" spc="-5" normalizeH="0" baseline="0" noProof="0" dirty="0">
                <a:ln>
                  <a:noFill/>
                </a:ln>
                <a:solidFill>
                  <a:prstClr val="black"/>
                </a:solidFill>
                <a:effectLst/>
                <a:uLnTx/>
                <a:uFillTx/>
                <a:latin typeface="Calibri"/>
                <a:ea typeface="+mn-ea"/>
                <a:cs typeface="Calibri"/>
              </a:rPr>
              <a:t>Bath.</a:t>
            </a:r>
            <a:endParaRPr kumimoji="0" sz="1800" b="0" i="0" u="none" strike="noStrike" kern="1200" cap="none" spc="0" normalizeH="0" baseline="0" noProof="0">
              <a:ln>
                <a:noFill/>
              </a:ln>
              <a:solidFill>
                <a:prstClr val="black"/>
              </a:solidFill>
              <a:effectLst/>
              <a:uLnTx/>
              <a:uFillTx/>
              <a:latin typeface="Calibri"/>
              <a:ea typeface="+mn-ea"/>
              <a:cs typeface="Calibri"/>
            </a:endParaRPr>
          </a:p>
          <a:p>
            <a:pPr marL="241300" marR="0" lvl="0" indent="-228600" algn="l" defTabSz="914400" rtl="0" eaLnBrk="1" fontAlgn="auto" latinLnBrk="0" hangingPunct="1">
              <a:lnSpc>
                <a:spcPct val="100000"/>
              </a:lnSpc>
              <a:spcBef>
                <a:spcPts val="780"/>
              </a:spcBef>
              <a:spcAft>
                <a:spcPts val="0"/>
              </a:spcAft>
              <a:buClrTx/>
              <a:buSzTx/>
              <a:buFont typeface="Arial MT"/>
              <a:buChar char="•"/>
              <a:tabLst>
                <a:tab pos="240665" algn="l"/>
                <a:tab pos="241300" algn="l"/>
              </a:tabLst>
              <a:defRPr/>
            </a:pPr>
            <a:r>
              <a:rPr kumimoji="0" sz="1800" b="0" i="0" u="none" strike="noStrike" kern="1200" cap="none" spc="0" normalizeH="0" baseline="0" noProof="0" dirty="0">
                <a:ln>
                  <a:noFill/>
                </a:ln>
                <a:solidFill>
                  <a:prstClr val="black"/>
                </a:solidFill>
                <a:effectLst/>
                <a:uLnTx/>
                <a:uFillTx/>
                <a:latin typeface="Calibri"/>
                <a:ea typeface="+mn-ea"/>
                <a:cs typeface="Calibri"/>
              </a:rPr>
              <a:t>3</a:t>
            </a:r>
            <a:r>
              <a:rPr kumimoji="0" sz="1800" b="0" i="0" u="none" strike="noStrike" kern="1200" cap="none" spc="-10" normalizeH="0" baseline="0" noProof="0" dirty="0">
                <a:ln>
                  <a:noFill/>
                </a:ln>
                <a:solidFill>
                  <a:prstClr val="black"/>
                </a:solidFill>
                <a:effectLst/>
                <a:uLnTx/>
                <a:uFillTx/>
                <a:latin typeface="Calibri"/>
                <a:ea typeface="+mn-ea"/>
                <a:cs typeface="Calibri"/>
              </a:rPr>
              <a:t> </a:t>
            </a:r>
            <a:r>
              <a:rPr kumimoji="0" sz="1800" b="0" i="0" u="none" strike="noStrike" kern="1200" cap="none" spc="-5" normalizeH="0" baseline="0" noProof="0" dirty="0">
                <a:ln>
                  <a:noFill/>
                </a:ln>
                <a:solidFill>
                  <a:prstClr val="black"/>
                </a:solidFill>
                <a:effectLst/>
                <a:uLnTx/>
                <a:uFillTx/>
                <a:latin typeface="Calibri"/>
                <a:ea typeface="+mn-ea"/>
                <a:cs typeface="Calibri"/>
              </a:rPr>
              <a:t>Baths</a:t>
            </a:r>
            <a:r>
              <a:rPr kumimoji="0" sz="1800" b="0" i="0" u="none" strike="noStrike" kern="1200" cap="none" spc="-20" normalizeH="0" baseline="0" noProof="0" dirty="0">
                <a:ln>
                  <a:noFill/>
                </a:ln>
                <a:solidFill>
                  <a:prstClr val="black"/>
                </a:solidFill>
                <a:effectLst/>
                <a:uLnTx/>
                <a:uFillTx/>
                <a:latin typeface="Calibri"/>
                <a:ea typeface="+mn-ea"/>
                <a:cs typeface="Calibri"/>
              </a:rPr>
              <a:t> </a:t>
            </a:r>
            <a:r>
              <a:rPr kumimoji="0" sz="1800" b="0" i="0" u="none" strike="noStrike" kern="1200" cap="none" spc="-10" normalizeH="0" baseline="0" noProof="0" dirty="0">
                <a:ln>
                  <a:noFill/>
                </a:ln>
                <a:solidFill>
                  <a:prstClr val="black"/>
                </a:solidFill>
                <a:effectLst/>
                <a:uLnTx/>
                <a:uFillTx/>
                <a:latin typeface="Calibri"/>
                <a:ea typeface="+mn-ea"/>
                <a:cs typeface="Calibri"/>
              </a:rPr>
              <a:t>are</a:t>
            </a:r>
            <a:r>
              <a:rPr kumimoji="0" sz="1800" b="0" i="0" u="none" strike="noStrike" kern="1200" cap="none" spc="-5" normalizeH="0" baseline="0" noProof="0" dirty="0">
                <a:ln>
                  <a:noFill/>
                </a:ln>
                <a:solidFill>
                  <a:prstClr val="black"/>
                </a:solidFill>
                <a:effectLst/>
                <a:uLnTx/>
                <a:uFillTx/>
                <a:latin typeface="Calibri"/>
                <a:ea typeface="+mn-ea"/>
                <a:cs typeface="Calibri"/>
              </a:rPr>
              <a:t> </a:t>
            </a:r>
            <a:r>
              <a:rPr kumimoji="0" sz="1800" b="0" i="0" u="none" strike="noStrike" kern="1200" cap="none" spc="-15" normalizeH="0" baseline="0" noProof="0" dirty="0">
                <a:ln>
                  <a:noFill/>
                </a:ln>
                <a:solidFill>
                  <a:prstClr val="black"/>
                </a:solidFill>
                <a:effectLst/>
                <a:uLnTx/>
                <a:uFillTx/>
                <a:latin typeface="Calibri"/>
                <a:ea typeface="+mn-ea"/>
                <a:cs typeface="Calibri"/>
              </a:rPr>
              <a:t>for</a:t>
            </a:r>
            <a:r>
              <a:rPr kumimoji="0" sz="1800" b="0" i="0" u="none" strike="noStrike" kern="1200" cap="none" spc="-5" normalizeH="0" baseline="0" noProof="0" dirty="0">
                <a:ln>
                  <a:noFill/>
                </a:ln>
                <a:solidFill>
                  <a:prstClr val="black"/>
                </a:solidFill>
                <a:effectLst/>
                <a:uLnTx/>
                <a:uFillTx/>
                <a:latin typeface="Calibri"/>
                <a:ea typeface="+mn-ea"/>
                <a:cs typeface="Calibri"/>
              </a:rPr>
              <a:t> high</a:t>
            </a:r>
            <a:r>
              <a:rPr kumimoji="0" sz="1800" b="0" i="0" u="none" strike="noStrike" kern="1200" cap="none" spc="5" normalizeH="0" baseline="0" noProof="0" dirty="0">
                <a:ln>
                  <a:noFill/>
                </a:ln>
                <a:solidFill>
                  <a:prstClr val="black"/>
                </a:solidFill>
                <a:effectLst/>
                <a:uLnTx/>
                <a:uFillTx/>
                <a:latin typeface="Calibri"/>
                <a:ea typeface="+mn-ea"/>
                <a:cs typeface="Calibri"/>
              </a:rPr>
              <a:t> </a:t>
            </a:r>
            <a:r>
              <a:rPr kumimoji="0" sz="1800" b="0" i="0" u="none" strike="noStrike" kern="1200" cap="none" spc="-5" normalizeH="0" baseline="0" noProof="0" dirty="0">
                <a:ln>
                  <a:noFill/>
                </a:ln>
                <a:solidFill>
                  <a:prstClr val="black"/>
                </a:solidFill>
                <a:effectLst/>
                <a:uLnTx/>
                <a:uFillTx/>
                <a:latin typeface="Calibri"/>
                <a:ea typeface="+mn-ea"/>
                <a:cs typeface="Calibri"/>
              </a:rPr>
              <a:t>yield.</a:t>
            </a:r>
            <a:endParaRPr kumimoji="0" sz="1800" b="0" i="0" u="none" strike="noStrike" kern="1200" cap="none" spc="0" normalizeH="0" baseline="0" noProof="0">
              <a:ln>
                <a:noFill/>
              </a:ln>
              <a:solidFill>
                <a:prstClr val="black"/>
              </a:solidFill>
              <a:effectLst/>
              <a:uLnTx/>
              <a:uFillTx/>
              <a:latin typeface="Calibri"/>
              <a:ea typeface="+mn-ea"/>
              <a:cs typeface="Calibri"/>
            </a:endParaRPr>
          </a:p>
        </p:txBody>
      </p:sp>
      <p:pic>
        <p:nvPicPr>
          <p:cNvPr id="7" name="object 7"/>
          <p:cNvPicPr/>
          <p:nvPr/>
        </p:nvPicPr>
        <p:blipFill>
          <a:blip r:embed="rId3" cstate="print"/>
          <a:stretch>
            <a:fillRect/>
          </a:stretch>
        </p:blipFill>
        <p:spPr>
          <a:xfrm>
            <a:off x="6096000" y="1687067"/>
            <a:ext cx="3630831" cy="3167708"/>
          </a:xfrm>
          <a:prstGeom prst="rect">
            <a:avLst/>
          </a:prstGeom>
        </p:spPr>
      </p:pic>
      <p:sp>
        <p:nvSpPr>
          <p:cNvPr id="8" name="object 8"/>
          <p:cNvSpPr/>
          <p:nvPr/>
        </p:nvSpPr>
        <p:spPr>
          <a:xfrm>
            <a:off x="10925556" y="6196584"/>
            <a:ext cx="360045" cy="365760"/>
          </a:xfrm>
          <a:custGeom>
            <a:avLst/>
            <a:gdLst/>
            <a:ahLst/>
            <a:cxnLst/>
            <a:rect l="l" t="t" r="r" b="b"/>
            <a:pathLst>
              <a:path w="360045" h="365759">
                <a:moveTo>
                  <a:pt x="179832" y="0"/>
                </a:moveTo>
                <a:lnTo>
                  <a:pt x="132027" y="6532"/>
                </a:lnTo>
                <a:lnTo>
                  <a:pt x="89069" y="24968"/>
                </a:lnTo>
                <a:lnTo>
                  <a:pt x="52673" y="53563"/>
                </a:lnTo>
                <a:lnTo>
                  <a:pt x="24553" y="90576"/>
                </a:lnTo>
                <a:lnTo>
                  <a:pt x="6424" y="134262"/>
                </a:lnTo>
                <a:lnTo>
                  <a:pt x="0" y="182879"/>
                </a:lnTo>
                <a:lnTo>
                  <a:pt x="6424" y="231497"/>
                </a:lnTo>
                <a:lnTo>
                  <a:pt x="24553" y="275183"/>
                </a:lnTo>
                <a:lnTo>
                  <a:pt x="52673" y="312196"/>
                </a:lnTo>
                <a:lnTo>
                  <a:pt x="89069" y="340791"/>
                </a:lnTo>
                <a:lnTo>
                  <a:pt x="132027" y="359227"/>
                </a:lnTo>
                <a:lnTo>
                  <a:pt x="179832" y="365759"/>
                </a:lnTo>
                <a:lnTo>
                  <a:pt x="227636" y="359227"/>
                </a:lnTo>
                <a:lnTo>
                  <a:pt x="270594" y="340791"/>
                </a:lnTo>
                <a:lnTo>
                  <a:pt x="306990" y="312196"/>
                </a:lnTo>
                <a:lnTo>
                  <a:pt x="335110" y="275183"/>
                </a:lnTo>
                <a:lnTo>
                  <a:pt x="353239" y="231497"/>
                </a:lnTo>
                <a:lnTo>
                  <a:pt x="359664" y="182879"/>
                </a:lnTo>
                <a:lnTo>
                  <a:pt x="353239" y="134262"/>
                </a:lnTo>
                <a:lnTo>
                  <a:pt x="335110" y="90576"/>
                </a:lnTo>
                <a:lnTo>
                  <a:pt x="306990" y="53563"/>
                </a:lnTo>
                <a:lnTo>
                  <a:pt x="270594" y="24968"/>
                </a:lnTo>
                <a:lnTo>
                  <a:pt x="227636" y="6532"/>
                </a:lnTo>
                <a:lnTo>
                  <a:pt x="179832" y="0"/>
                </a:lnTo>
                <a:close/>
              </a:path>
            </a:pathLst>
          </a:custGeom>
          <a:solidFill>
            <a:srgbClr val="00AFE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object 9"/>
          <p:cNvSpPr txBox="1">
            <a:spLocks noGrp="1"/>
          </p:cNvSpPr>
          <p:nvPr>
            <p:ph type="sldNum" sz="quarter" idx="7"/>
          </p:nvPr>
        </p:nvSpPr>
        <p:spPr>
          <a:prstGeom prst="rect">
            <a:avLst/>
          </a:prstGeom>
        </p:spPr>
        <p:txBody>
          <a:bodyPr vert="horz" wrap="square" lIns="0" tIns="4445" rIns="0" bIns="0" rtlCol="0">
            <a:spAutoFit/>
          </a:bodyPr>
          <a:lstStyle/>
          <a:p>
            <a:pPr marL="38100" marR="0" lvl="0" indent="0" algn="l" defTabSz="914400" rtl="0" eaLnBrk="1" fontAlgn="auto" latinLnBrk="0" hangingPunct="1">
              <a:lnSpc>
                <a:spcPct val="100000"/>
              </a:lnSpc>
              <a:spcBef>
                <a:spcPts val="35"/>
              </a:spcBef>
              <a:spcAft>
                <a:spcPts val="0"/>
              </a:spcAft>
              <a:buClrTx/>
              <a:buSzTx/>
              <a:buFontTx/>
              <a:buNone/>
              <a:tabLst/>
              <a:defRPr/>
            </a:pPr>
            <a:fld id="{81D60167-4931-47E6-BA6A-407CBD079E47}" type="slidenum">
              <a:rPr kumimoji="0" sz="900" b="0" i="0" u="none" strike="noStrike" kern="1200" cap="none" spc="-25" normalizeH="0" baseline="0" noProof="0" dirty="0">
                <a:ln>
                  <a:noFill/>
                </a:ln>
                <a:solidFill>
                  <a:prstClr val="white"/>
                </a:solidFill>
                <a:effectLst/>
                <a:uLnTx/>
                <a:uFillTx/>
                <a:latin typeface="Trebuchet MS"/>
                <a:ea typeface="+mn-ea"/>
              </a:rPr>
              <a:pPr marL="38100" marR="0" lvl="0" indent="0" algn="l" defTabSz="914400" rtl="0" eaLnBrk="1" fontAlgn="auto" latinLnBrk="0" hangingPunct="1">
                <a:lnSpc>
                  <a:spcPct val="100000"/>
                </a:lnSpc>
                <a:spcBef>
                  <a:spcPts val="35"/>
                </a:spcBef>
                <a:spcAft>
                  <a:spcPts val="0"/>
                </a:spcAft>
                <a:buClrTx/>
                <a:buSzTx/>
                <a:buFontTx/>
                <a:buNone/>
                <a:tabLst/>
                <a:defRPr/>
              </a:pPr>
              <a:t>17</a:t>
            </a:fld>
            <a:endParaRPr kumimoji="0" sz="900" b="0" i="0" u="none" strike="noStrike" kern="1200" cap="none" spc="-25" normalizeH="0" baseline="0" noProof="0" dirty="0">
              <a:ln>
                <a:noFill/>
              </a:ln>
              <a:solidFill>
                <a:prstClr val="white"/>
              </a:solidFill>
              <a:effectLst/>
              <a:uLnTx/>
              <a:uFillTx/>
              <a:latin typeface="Trebuchet MS"/>
              <a:ea typeface="+mn-ea"/>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216179"/>
            <a:ext cx="4739640" cy="842644"/>
            <a:chOff x="0" y="216179"/>
            <a:chExt cx="4739640" cy="842644"/>
          </a:xfrm>
        </p:grpSpPr>
        <p:pic>
          <p:nvPicPr>
            <p:cNvPr id="3" name="object 3"/>
            <p:cNvPicPr/>
            <p:nvPr/>
          </p:nvPicPr>
          <p:blipFill>
            <a:blip r:embed="rId2" cstate="print"/>
            <a:stretch>
              <a:fillRect/>
            </a:stretch>
          </p:blipFill>
          <p:spPr>
            <a:xfrm>
              <a:off x="0" y="216179"/>
              <a:ext cx="4739246" cy="842301"/>
            </a:xfrm>
            <a:prstGeom prst="rect">
              <a:avLst/>
            </a:prstGeom>
          </p:spPr>
        </p:pic>
        <p:sp>
          <p:nvSpPr>
            <p:cNvPr id="4" name="object 4"/>
            <p:cNvSpPr/>
            <p:nvPr/>
          </p:nvSpPr>
          <p:spPr>
            <a:xfrm>
              <a:off x="129539" y="330707"/>
              <a:ext cx="4468495" cy="624840"/>
            </a:xfrm>
            <a:custGeom>
              <a:avLst/>
              <a:gdLst/>
              <a:ahLst/>
              <a:cxnLst/>
              <a:rect l="l" t="t" r="r" b="b"/>
              <a:pathLst>
                <a:path w="4468495" h="624840">
                  <a:moveTo>
                    <a:pt x="4155948" y="0"/>
                  </a:moveTo>
                  <a:lnTo>
                    <a:pt x="312420" y="0"/>
                  </a:lnTo>
                  <a:lnTo>
                    <a:pt x="266253" y="3386"/>
                  </a:lnTo>
                  <a:lnTo>
                    <a:pt x="222189" y="13223"/>
                  </a:lnTo>
                  <a:lnTo>
                    <a:pt x="180712" y="29029"/>
                  </a:lnTo>
                  <a:lnTo>
                    <a:pt x="142305" y="50320"/>
                  </a:lnTo>
                  <a:lnTo>
                    <a:pt x="107450" y="76615"/>
                  </a:lnTo>
                  <a:lnTo>
                    <a:pt x="76632" y="107429"/>
                  </a:lnTo>
                  <a:lnTo>
                    <a:pt x="50333" y="142282"/>
                  </a:lnTo>
                  <a:lnTo>
                    <a:pt x="29037" y="180690"/>
                  </a:lnTo>
                  <a:lnTo>
                    <a:pt x="13227" y="222171"/>
                  </a:lnTo>
                  <a:lnTo>
                    <a:pt x="3387" y="266241"/>
                  </a:lnTo>
                  <a:lnTo>
                    <a:pt x="0" y="312420"/>
                  </a:lnTo>
                  <a:lnTo>
                    <a:pt x="3387" y="358598"/>
                  </a:lnTo>
                  <a:lnTo>
                    <a:pt x="13227" y="402668"/>
                  </a:lnTo>
                  <a:lnTo>
                    <a:pt x="29037" y="444149"/>
                  </a:lnTo>
                  <a:lnTo>
                    <a:pt x="50333" y="482557"/>
                  </a:lnTo>
                  <a:lnTo>
                    <a:pt x="76632" y="517410"/>
                  </a:lnTo>
                  <a:lnTo>
                    <a:pt x="107450" y="548224"/>
                  </a:lnTo>
                  <a:lnTo>
                    <a:pt x="142305" y="574519"/>
                  </a:lnTo>
                  <a:lnTo>
                    <a:pt x="180712" y="595810"/>
                  </a:lnTo>
                  <a:lnTo>
                    <a:pt x="222189" y="611616"/>
                  </a:lnTo>
                  <a:lnTo>
                    <a:pt x="266253" y="621453"/>
                  </a:lnTo>
                  <a:lnTo>
                    <a:pt x="312420" y="624840"/>
                  </a:lnTo>
                  <a:lnTo>
                    <a:pt x="4155948" y="624840"/>
                  </a:lnTo>
                  <a:lnTo>
                    <a:pt x="4202126" y="621453"/>
                  </a:lnTo>
                  <a:lnTo>
                    <a:pt x="4246196" y="611616"/>
                  </a:lnTo>
                  <a:lnTo>
                    <a:pt x="4287677" y="595810"/>
                  </a:lnTo>
                  <a:lnTo>
                    <a:pt x="4326085" y="574519"/>
                  </a:lnTo>
                  <a:lnTo>
                    <a:pt x="4360938" y="548224"/>
                  </a:lnTo>
                  <a:lnTo>
                    <a:pt x="4391752" y="517410"/>
                  </a:lnTo>
                  <a:lnTo>
                    <a:pt x="4418047" y="482557"/>
                  </a:lnTo>
                  <a:lnTo>
                    <a:pt x="4439338" y="444149"/>
                  </a:lnTo>
                  <a:lnTo>
                    <a:pt x="4455144" y="402668"/>
                  </a:lnTo>
                  <a:lnTo>
                    <a:pt x="4464981" y="358598"/>
                  </a:lnTo>
                  <a:lnTo>
                    <a:pt x="4468368" y="312420"/>
                  </a:lnTo>
                  <a:lnTo>
                    <a:pt x="4464981" y="266241"/>
                  </a:lnTo>
                  <a:lnTo>
                    <a:pt x="4455144" y="222171"/>
                  </a:lnTo>
                  <a:lnTo>
                    <a:pt x="4439338" y="180690"/>
                  </a:lnTo>
                  <a:lnTo>
                    <a:pt x="4418047" y="142282"/>
                  </a:lnTo>
                  <a:lnTo>
                    <a:pt x="4391752" y="107429"/>
                  </a:lnTo>
                  <a:lnTo>
                    <a:pt x="4360938" y="76615"/>
                  </a:lnTo>
                  <a:lnTo>
                    <a:pt x="4326085" y="50320"/>
                  </a:lnTo>
                  <a:lnTo>
                    <a:pt x="4287677" y="29029"/>
                  </a:lnTo>
                  <a:lnTo>
                    <a:pt x="4246196" y="13223"/>
                  </a:lnTo>
                  <a:lnTo>
                    <a:pt x="4202126" y="3386"/>
                  </a:lnTo>
                  <a:lnTo>
                    <a:pt x="4155948" y="0"/>
                  </a:lnTo>
                  <a:close/>
                </a:path>
              </a:pathLst>
            </a:custGeom>
            <a:solidFill>
              <a:srgbClr val="07A2D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5" name="object 5"/>
          <p:cNvSpPr txBox="1">
            <a:spLocks noGrp="1"/>
          </p:cNvSpPr>
          <p:nvPr>
            <p:ph type="title"/>
          </p:nvPr>
        </p:nvSpPr>
        <p:spPr>
          <a:xfrm>
            <a:off x="390855" y="383870"/>
            <a:ext cx="3215640" cy="514350"/>
          </a:xfrm>
          <a:prstGeom prst="rect">
            <a:avLst/>
          </a:prstGeom>
        </p:spPr>
        <p:txBody>
          <a:bodyPr vert="horz" wrap="square" lIns="0" tIns="13335" rIns="0" bIns="0" rtlCol="0">
            <a:spAutoFit/>
          </a:bodyPr>
          <a:lstStyle/>
          <a:p>
            <a:pPr marL="12700">
              <a:lnSpc>
                <a:spcPct val="100000"/>
              </a:lnSpc>
              <a:spcBef>
                <a:spcPts val="105"/>
              </a:spcBef>
            </a:pPr>
            <a:r>
              <a:rPr sz="3200" spc="-20" dirty="0">
                <a:solidFill>
                  <a:srgbClr val="FFFFFF"/>
                </a:solidFill>
                <a:latin typeface="Calibri"/>
                <a:cs typeface="Calibri"/>
              </a:rPr>
              <a:t>Bga</a:t>
            </a:r>
            <a:r>
              <a:rPr sz="3200" spc="-25" dirty="0">
                <a:solidFill>
                  <a:srgbClr val="FFFFFF"/>
                </a:solidFill>
                <a:latin typeface="Calibri"/>
                <a:cs typeface="Calibri"/>
              </a:rPr>
              <a:t> </a:t>
            </a:r>
            <a:r>
              <a:rPr sz="3200" spc="-20" dirty="0">
                <a:solidFill>
                  <a:srgbClr val="FFFFFF"/>
                </a:solidFill>
                <a:latin typeface="Calibri"/>
                <a:cs typeface="Calibri"/>
              </a:rPr>
              <a:t>Rework</a:t>
            </a:r>
            <a:r>
              <a:rPr sz="3200" spc="-60" dirty="0">
                <a:solidFill>
                  <a:srgbClr val="FFFFFF"/>
                </a:solidFill>
                <a:latin typeface="Calibri"/>
                <a:cs typeface="Calibri"/>
              </a:rPr>
              <a:t> </a:t>
            </a:r>
            <a:r>
              <a:rPr sz="3200" spc="-15" dirty="0">
                <a:solidFill>
                  <a:srgbClr val="FFFFFF"/>
                </a:solidFill>
                <a:latin typeface="Calibri"/>
                <a:cs typeface="Calibri"/>
              </a:rPr>
              <a:t>Station</a:t>
            </a:r>
            <a:endParaRPr sz="3200">
              <a:latin typeface="Calibri"/>
              <a:cs typeface="Calibri"/>
            </a:endParaRPr>
          </a:p>
        </p:txBody>
      </p:sp>
      <p:sp>
        <p:nvSpPr>
          <p:cNvPr id="6" name="object 6"/>
          <p:cNvSpPr txBox="1"/>
          <p:nvPr/>
        </p:nvSpPr>
        <p:spPr>
          <a:xfrm>
            <a:off x="687120" y="1132897"/>
            <a:ext cx="3239135" cy="1522095"/>
          </a:xfrm>
          <a:prstGeom prst="rect">
            <a:avLst/>
          </a:prstGeom>
        </p:spPr>
        <p:txBody>
          <a:bodyPr vert="horz" wrap="square" lIns="0" tIns="112395" rIns="0" bIns="0" rtlCol="0">
            <a:spAutoFit/>
          </a:bodyPr>
          <a:lstStyle/>
          <a:p>
            <a:pPr marL="12700" marR="0" lvl="0" indent="0" algn="l" defTabSz="914400" rtl="0" eaLnBrk="1" fontAlgn="auto" latinLnBrk="0" hangingPunct="1">
              <a:lnSpc>
                <a:spcPct val="100000"/>
              </a:lnSpc>
              <a:spcBef>
                <a:spcPts val="885"/>
              </a:spcBef>
              <a:spcAft>
                <a:spcPts val="0"/>
              </a:spcAft>
              <a:buClrTx/>
              <a:buSzTx/>
              <a:buFontTx/>
              <a:buNone/>
              <a:tabLst/>
              <a:defRPr/>
            </a:pPr>
            <a:r>
              <a:rPr kumimoji="0" sz="1800" b="0" i="0" u="none" strike="noStrike" kern="1200" cap="none" spc="-5" normalizeH="0" baseline="0" noProof="0" dirty="0">
                <a:ln>
                  <a:noFill/>
                </a:ln>
                <a:solidFill>
                  <a:prstClr val="black"/>
                </a:solidFill>
                <a:effectLst/>
                <a:uLnTx/>
                <a:uFillTx/>
                <a:latin typeface="Calibri"/>
                <a:ea typeface="+mn-ea"/>
                <a:cs typeface="Calibri"/>
              </a:rPr>
              <a:t>ZM-R-6200,</a:t>
            </a:r>
            <a:r>
              <a:rPr kumimoji="0" sz="1800" b="0" i="0" u="none" strike="noStrike" kern="1200" cap="none" spc="-25" normalizeH="0" baseline="0" noProof="0" dirty="0">
                <a:ln>
                  <a:noFill/>
                </a:ln>
                <a:solidFill>
                  <a:prstClr val="black"/>
                </a:solidFill>
                <a:effectLst/>
                <a:uLnTx/>
                <a:uFillTx/>
                <a:latin typeface="Calibri"/>
                <a:ea typeface="+mn-ea"/>
                <a:cs typeface="Calibri"/>
              </a:rPr>
              <a:t> </a:t>
            </a:r>
            <a:r>
              <a:rPr kumimoji="0" sz="1800" b="0" i="0" u="none" strike="noStrike" kern="1200" cap="none" spc="-10" normalizeH="0" baseline="0" noProof="0" dirty="0">
                <a:ln>
                  <a:noFill/>
                </a:ln>
                <a:solidFill>
                  <a:prstClr val="black"/>
                </a:solidFill>
                <a:effectLst/>
                <a:uLnTx/>
                <a:uFillTx/>
                <a:latin typeface="Calibri"/>
                <a:ea typeface="+mn-ea"/>
                <a:cs typeface="Calibri"/>
              </a:rPr>
              <a:t>ZHUOMAO</a:t>
            </a:r>
            <a:endParaRPr kumimoji="0" sz="1800" b="0" i="0" u="none" strike="noStrike" kern="1200" cap="none" spc="0" normalizeH="0" baseline="0" noProof="0">
              <a:ln>
                <a:noFill/>
              </a:ln>
              <a:solidFill>
                <a:prstClr val="black"/>
              </a:solidFill>
              <a:effectLst/>
              <a:uLnTx/>
              <a:uFillTx/>
              <a:latin typeface="Calibri"/>
              <a:ea typeface="+mn-ea"/>
              <a:cs typeface="Calibri"/>
            </a:endParaRPr>
          </a:p>
          <a:p>
            <a:pPr marL="12700" marR="0" lvl="0" indent="0" algn="l" defTabSz="914400" rtl="0" eaLnBrk="1" fontAlgn="auto" latinLnBrk="0" hangingPunct="1">
              <a:lnSpc>
                <a:spcPct val="100000"/>
              </a:lnSpc>
              <a:spcBef>
                <a:spcPts val="795"/>
              </a:spcBef>
              <a:spcAft>
                <a:spcPts val="0"/>
              </a:spcAft>
              <a:buClrTx/>
              <a:buSzTx/>
              <a:buFontTx/>
              <a:buNone/>
              <a:tabLst/>
              <a:defRPr/>
            </a:pPr>
            <a:r>
              <a:rPr kumimoji="0" sz="1800" b="0" i="0" u="none" strike="noStrike" kern="1200" cap="none" spc="-10" normalizeH="0" baseline="0" noProof="0" dirty="0">
                <a:ln>
                  <a:noFill/>
                </a:ln>
                <a:solidFill>
                  <a:prstClr val="black"/>
                </a:solidFill>
                <a:effectLst/>
                <a:uLnTx/>
                <a:uFillTx/>
                <a:latin typeface="Calibri"/>
                <a:ea typeface="+mn-ea"/>
                <a:cs typeface="Calibri"/>
              </a:rPr>
              <a:t>Max</a:t>
            </a:r>
            <a:r>
              <a:rPr kumimoji="0" sz="1800" b="0" i="0" u="none" strike="noStrike" kern="1200" cap="none" spc="-15" normalizeH="0" baseline="0" noProof="0" dirty="0">
                <a:ln>
                  <a:noFill/>
                </a:ln>
                <a:solidFill>
                  <a:prstClr val="black"/>
                </a:solidFill>
                <a:effectLst/>
                <a:uLnTx/>
                <a:uFillTx/>
                <a:latin typeface="Calibri"/>
                <a:ea typeface="+mn-ea"/>
                <a:cs typeface="Calibri"/>
              </a:rPr>
              <a:t> </a:t>
            </a:r>
            <a:r>
              <a:rPr kumimoji="0" sz="1800" b="0" i="0" u="none" strike="noStrike" kern="1200" cap="none" spc="-5" normalizeH="0" baseline="0" noProof="0" dirty="0">
                <a:ln>
                  <a:noFill/>
                </a:ln>
                <a:solidFill>
                  <a:prstClr val="black"/>
                </a:solidFill>
                <a:effectLst/>
                <a:uLnTx/>
                <a:uFillTx/>
                <a:latin typeface="Calibri"/>
                <a:ea typeface="+mn-ea"/>
                <a:cs typeface="Calibri"/>
              </a:rPr>
              <a:t>PCB</a:t>
            </a:r>
            <a:r>
              <a:rPr kumimoji="0" sz="1800" b="0" i="0" u="none" strike="noStrike" kern="1200" cap="none" spc="-20" normalizeH="0" baseline="0" noProof="0" dirty="0">
                <a:ln>
                  <a:noFill/>
                </a:ln>
                <a:solidFill>
                  <a:prstClr val="black"/>
                </a:solidFill>
                <a:effectLst/>
                <a:uLnTx/>
                <a:uFillTx/>
                <a:latin typeface="Calibri"/>
                <a:ea typeface="+mn-ea"/>
                <a:cs typeface="Calibri"/>
              </a:rPr>
              <a:t> </a:t>
            </a:r>
            <a:r>
              <a:rPr kumimoji="0" sz="1800" b="0" i="0" u="none" strike="noStrike" kern="1200" cap="none" spc="-15" normalizeH="0" baseline="0" noProof="0" dirty="0">
                <a:ln>
                  <a:noFill/>
                </a:ln>
                <a:solidFill>
                  <a:prstClr val="black"/>
                </a:solidFill>
                <a:effectLst/>
                <a:uLnTx/>
                <a:uFillTx/>
                <a:latin typeface="Calibri"/>
                <a:ea typeface="+mn-ea"/>
                <a:cs typeface="Calibri"/>
              </a:rPr>
              <a:t>Size</a:t>
            </a:r>
            <a:r>
              <a:rPr kumimoji="0" sz="1800" b="0" i="0" u="none" strike="noStrike" kern="1200" cap="none" spc="-5" normalizeH="0" baseline="0" noProof="0" dirty="0">
                <a:ln>
                  <a:noFill/>
                </a:ln>
                <a:solidFill>
                  <a:prstClr val="black"/>
                </a:solidFill>
                <a:effectLst/>
                <a:uLnTx/>
                <a:uFillTx/>
                <a:latin typeface="Calibri"/>
                <a:ea typeface="+mn-ea"/>
                <a:cs typeface="Calibri"/>
              </a:rPr>
              <a:t> 470*370mm.</a:t>
            </a:r>
            <a:endParaRPr kumimoji="0" sz="1800" b="0" i="0" u="none" strike="noStrike" kern="1200" cap="none" spc="0" normalizeH="0" baseline="0" noProof="0">
              <a:ln>
                <a:noFill/>
              </a:ln>
              <a:solidFill>
                <a:prstClr val="black"/>
              </a:solidFill>
              <a:effectLst/>
              <a:uLnTx/>
              <a:uFillTx/>
              <a:latin typeface="Calibri"/>
              <a:ea typeface="+mn-ea"/>
              <a:cs typeface="Calibri"/>
            </a:endParaRPr>
          </a:p>
          <a:p>
            <a:pPr marL="12700" marR="0" lvl="0" indent="0" algn="l" defTabSz="914400" rtl="0" eaLnBrk="1" fontAlgn="auto" latinLnBrk="0" hangingPunct="1">
              <a:lnSpc>
                <a:spcPct val="100000"/>
              </a:lnSpc>
              <a:spcBef>
                <a:spcPts val="780"/>
              </a:spcBef>
              <a:spcAft>
                <a:spcPts val="0"/>
              </a:spcAft>
              <a:buClrTx/>
              <a:buSzTx/>
              <a:buFontTx/>
              <a:buNone/>
              <a:tabLst/>
              <a:defRPr/>
            </a:pPr>
            <a:r>
              <a:rPr kumimoji="0" sz="1800" b="0" i="0" u="none" strike="noStrike" kern="1200" cap="none" spc="-5" normalizeH="0" baseline="0" noProof="0" dirty="0">
                <a:ln>
                  <a:noFill/>
                </a:ln>
                <a:solidFill>
                  <a:prstClr val="black"/>
                </a:solidFill>
                <a:effectLst/>
                <a:uLnTx/>
                <a:uFillTx/>
                <a:latin typeface="Calibri"/>
                <a:ea typeface="+mn-ea"/>
                <a:cs typeface="Calibri"/>
              </a:rPr>
              <a:t>Min</a:t>
            </a:r>
            <a:r>
              <a:rPr kumimoji="0" sz="1800" b="0" i="0" u="none" strike="noStrike" kern="1200" cap="none" spc="-10" normalizeH="0" baseline="0" noProof="0" dirty="0">
                <a:ln>
                  <a:noFill/>
                </a:ln>
                <a:solidFill>
                  <a:prstClr val="black"/>
                </a:solidFill>
                <a:effectLst/>
                <a:uLnTx/>
                <a:uFillTx/>
                <a:latin typeface="Calibri"/>
                <a:ea typeface="+mn-ea"/>
                <a:cs typeface="Calibri"/>
              </a:rPr>
              <a:t> </a:t>
            </a:r>
            <a:r>
              <a:rPr kumimoji="0" sz="1800" b="0" i="0" u="none" strike="noStrike" kern="1200" cap="none" spc="-5" normalizeH="0" baseline="0" noProof="0" dirty="0">
                <a:ln>
                  <a:noFill/>
                </a:ln>
                <a:solidFill>
                  <a:prstClr val="black"/>
                </a:solidFill>
                <a:effectLst/>
                <a:uLnTx/>
                <a:uFillTx/>
                <a:latin typeface="Calibri"/>
                <a:ea typeface="+mn-ea"/>
                <a:cs typeface="Calibri"/>
              </a:rPr>
              <a:t>PCB</a:t>
            </a:r>
            <a:r>
              <a:rPr kumimoji="0" sz="1800" b="0" i="0" u="none" strike="noStrike" kern="1200" cap="none" spc="-20" normalizeH="0" baseline="0" noProof="0" dirty="0">
                <a:ln>
                  <a:noFill/>
                </a:ln>
                <a:solidFill>
                  <a:prstClr val="black"/>
                </a:solidFill>
                <a:effectLst/>
                <a:uLnTx/>
                <a:uFillTx/>
                <a:latin typeface="Calibri"/>
                <a:ea typeface="+mn-ea"/>
                <a:cs typeface="Calibri"/>
              </a:rPr>
              <a:t> </a:t>
            </a:r>
            <a:r>
              <a:rPr kumimoji="0" sz="1800" b="0" i="0" u="none" strike="noStrike" kern="1200" cap="none" spc="-15" normalizeH="0" baseline="0" noProof="0" dirty="0">
                <a:ln>
                  <a:noFill/>
                </a:ln>
                <a:solidFill>
                  <a:prstClr val="black"/>
                </a:solidFill>
                <a:effectLst/>
                <a:uLnTx/>
                <a:uFillTx/>
                <a:latin typeface="Calibri"/>
                <a:ea typeface="+mn-ea"/>
                <a:cs typeface="Calibri"/>
              </a:rPr>
              <a:t>Size</a:t>
            </a:r>
            <a:r>
              <a:rPr kumimoji="0" sz="1800" b="0" i="0" u="none" strike="noStrike" kern="1200" cap="none" spc="-20" normalizeH="0" baseline="0" noProof="0" dirty="0">
                <a:ln>
                  <a:noFill/>
                </a:ln>
                <a:solidFill>
                  <a:prstClr val="black"/>
                </a:solidFill>
                <a:effectLst/>
                <a:uLnTx/>
                <a:uFillTx/>
                <a:latin typeface="Calibri"/>
                <a:ea typeface="+mn-ea"/>
                <a:cs typeface="Calibri"/>
              </a:rPr>
              <a:t> </a:t>
            </a:r>
            <a:r>
              <a:rPr kumimoji="0" sz="1800" b="0" i="0" u="none" strike="noStrike" kern="1200" cap="none" spc="0" normalizeH="0" baseline="0" noProof="0" dirty="0">
                <a:ln>
                  <a:noFill/>
                </a:ln>
                <a:solidFill>
                  <a:prstClr val="black"/>
                </a:solidFill>
                <a:effectLst/>
                <a:uLnTx/>
                <a:uFillTx/>
                <a:latin typeface="Calibri"/>
                <a:ea typeface="+mn-ea"/>
                <a:cs typeface="Calibri"/>
              </a:rPr>
              <a:t>65*65mm.</a:t>
            </a:r>
            <a:endParaRPr kumimoji="0" sz="1800" b="0" i="0" u="none" strike="noStrike" kern="1200" cap="none" spc="0" normalizeH="0" baseline="0" noProof="0">
              <a:ln>
                <a:noFill/>
              </a:ln>
              <a:solidFill>
                <a:prstClr val="black"/>
              </a:solidFill>
              <a:effectLst/>
              <a:uLnTx/>
              <a:uFillTx/>
              <a:latin typeface="Calibri"/>
              <a:ea typeface="+mn-ea"/>
              <a:cs typeface="Calibri"/>
            </a:endParaRPr>
          </a:p>
          <a:p>
            <a:pPr marL="12700" marR="0" lvl="0" indent="0" algn="l" defTabSz="914400" rtl="0" eaLnBrk="1" fontAlgn="auto" latinLnBrk="0" hangingPunct="1">
              <a:lnSpc>
                <a:spcPct val="100000"/>
              </a:lnSpc>
              <a:spcBef>
                <a:spcPts val="780"/>
              </a:spcBef>
              <a:spcAft>
                <a:spcPts val="0"/>
              </a:spcAft>
              <a:buClrTx/>
              <a:buSzTx/>
              <a:buFontTx/>
              <a:buNone/>
              <a:tabLst/>
              <a:defRPr/>
            </a:pPr>
            <a:r>
              <a:rPr kumimoji="0" sz="1800" b="0" i="0" u="none" strike="noStrike" kern="1200" cap="none" spc="-10" normalizeH="0" baseline="0" noProof="0" dirty="0">
                <a:ln>
                  <a:noFill/>
                </a:ln>
                <a:solidFill>
                  <a:prstClr val="black"/>
                </a:solidFill>
                <a:effectLst/>
                <a:uLnTx/>
                <a:uFillTx/>
                <a:latin typeface="Calibri"/>
                <a:ea typeface="+mn-ea"/>
                <a:cs typeface="Calibri"/>
              </a:rPr>
              <a:t>Available</a:t>
            </a:r>
            <a:r>
              <a:rPr kumimoji="0" sz="1800" b="0" i="0" u="none" strike="noStrike" kern="1200" cap="none" spc="-15" normalizeH="0" baseline="0" noProof="0" dirty="0">
                <a:ln>
                  <a:noFill/>
                </a:ln>
                <a:solidFill>
                  <a:prstClr val="black"/>
                </a:solidFill>
                <a:effectLst/>
                <a:uLnTx/>
                <a:uFillTx/>
                <a:latin typeface="Calibri"/>
                <a:ea typeface="+mn-ea"/>
                <a:cs typeface="Calibri"/>
              </a:rPr>
              <a:t> </a:t>
            </a:r>
            <a:r>
              <a:rPr kumimoji="0" sz="1800" b="0" i="0" u="none" strike="noStrike" kern="1200" cap="none" spc="0" normalizeH="0" baseline="0" noProof="0" dirty="0">
                <a:ln>
                  <a:noFill/>
                </a:ln>
                <a:solidFill>
                  <a:prstClr val="black"/>
                </a:solidFill>
                <a:effectLst/>
                <a:uLnTx/>
                <a:uFillTx/>
                <a:latin typeface="Calibri"/>
                <a:ea typeface="+mn-ea"/>
                <a:cs typeface="Calibri"/>
              </a:rPr>
              <a:t>BGA</a:t>
            </a:r>
            <a:r>
              <a:rPr kumimoji="0" sz="1800" b="0" i="0" u="none" strike="noStrike" kern="1200" cap="none" spc="-45" normalizeH="0" baseline="0" noProof="0" dirty="0">
                <a:ln>
                  <a:noFill/>
                </a:ln>
                <a:solidFill>
                  <a:prstClr val="black"/>
                </a:solidFill>
                <a:effectLst/>
                <a:uLnTx/>
                <a:uFillTx/>
                <a:latin typeface="Calibri"/>
                <a:ea typeface="+mn-ea"/>
                <a:cs typeface="Calibri"/>
              </a:rPr>
              <a:t> </a:t>
            </a:r>
            <a:r>
              <a:rPr kumimoji="0" sz="1800" b="0" i="0" u="none" strike="noStrike" kern="1200" cap="none" spc="-5" normalizeH="0" baseline="0" noProof="0" dirty="0">
                <a:ln>
                  <a:noFill/>
                </a:ln>
                <a:solidFill>
                  <a:prstClr val="black"/>
                </a:solidFill>
                <a:effectLst/>
                <a:uLnTx/>
                <a:uFillTx/>
                <a:latin typeface="Calibri"/>
                <a:ea typeface="+mn-ea"/>
                <a:cs typeface="Calibri"/>
              </a:rPr>
              <a:t>Chip </a:t>
            </a:r>
            <a:r>
              <a:rPr kumimoji="0" sz="1800" b="0" i="0" u="none" strike="noStrike" kern="1200" cap="none" spc="0" normalizeH="0" baseline="0" noProof="0" dirty="0">
                <a:ln>
                  <a:noFill/>
                </a:ln>
                <a:solidFill>
                  <a:prstClr val="black"/>
                </a:solidFill>
                <a:effectLst/>
                <a:uLnTx/>
                <a:uFillTx/>
                <a:latin typeface="Calibri"/>
                <a:ea typeface="+mn-ea"/>
                <a:cs typeface="Calibri"/>
              </a:rPr>
              <a:t>1*1~80*80mm</a:t>
            </a:r>
            <a:endParaRPr kumimoji="0" sz="1800" b="0" i="0" u="none" strike="noStrike" kern="1200" cap="none" spc="0" normalizeH="0" baseline="0" noProof="0">
              <a:ln>
                <a:noFill/>
              </a:ln>
              <a:solidFill>
                <a:prstClr val="black"/>
              </a:solidFill>
              <a:effectLst/>
              <a:uLnTx/>
              <a:uFillTx/>
              <a:latin typeface="Calibri"/>
              <a:ea typeface="+mn-ea"/>
              <a:cs typeface="Calibri"/>
            </a:endParaRPr>
          </a:p>
        </p:txBody>
      </p:sp>
      <p:pic>
        <p:nvPicPr>
          <p:cNvPr id="7" name="object 7"/>
          <p:cNvPicPr/>
          <p:nvPr/>
        </p:nvPicPr>
        <p:blipFill>
          <a:blip r:embed="rId3" cstate="print"/>
          <a:stretch>
            <a:fillRect/>
          </a:stretch>
        </p:blipFill>
        <p:spPr>
          <a:xfrm>
            <a:off x="6542531" y="1324517"/>
            <a:ext cx="3840941" cy="4184742"/>
          </a:xfrm>
          <a:prstGeom prst="rect">
            <a:avLst/>
          </a:prstGeom>
        </p:spPr>
      </p:pic>
      <p:sp>
        <p:nvSpPr>
          <p:cNvPr id="8" name="object 8"/>
          <p:cNvSpPr/>
          <p:nvPr/>
        </p:nvSpPr>
        <p:spPr>
          <a:xfrm>
            <a:off x="10925556" y="6196584"/>
            <a:ext cx="360045" cy="365760"/>
          </a:xfrm>
          <a:custGeom>
            <a:avLst/>
            <a:gdLst/>
            <a:ahLst/>
            <a:cxnLst/>
            <a:rect l="l" t="t" r="r" b="b"/>
            <a:pathLst>
              <a:path w="360045" h="365759">
                <a:moveTo>
                  <a:pt x="179832" y="0"/>
                </a:moveTo>
                <a:lnTo>
                  <a:pt x="132027" y="6532"/>
                </a:lnTo>
                <a:lnTo>
                  <a:pt x="89069" y="24968"/>
                </a:lnTo>
                <a:lnTo>
                  <a:pt x="52673" y="53563"/>
                </a:lnTo>
                <a:lnTo>
                  <a:pt x="24553" y="90576"/>
                </a:lnTo>
                <a:lnTo>
                  <a:pt x="6424" y="134262"/>
                </a:lnTo>
                <a:lnTo>
                  <a:pt x="0" y="182879"/>
                </a:lnTo>
                <a:lnTo>
                  <a:pt x="6424" y="231497"/>
                </a:lnTo>
                <a:lnTo>
                  <a:pt x="24553" y="275183"/>
                </a:lnTo>
                <a:lnTo>
                  <a:pt x="52673" y="312196"/>
                </a:lnTo>
                <a:lnTo>
                  <a:pt x="89069" y="340791"/>
                </a:lnTo>
                <a:lnTo>
                  <a:pt x="132027" y="359227"/>
                </a:lnTo>
                <a:lnTo>
                  <a:pt x="179832" y="365759"/>
                </a:lnTo>
                <a:lnTo>
                  <a:pt x="227636" y="359227"/>
                </a:lnTo>
                <a:lnTo>
                  <a:pt x="270594" y="340791"/>
                </a:lnTo>
                <a:lnTo>
                  <a:pt x="306990" y="312196"/>
                </a:lnTo>
                <a:lnTo>
                  <a:pt x="335110" y="275183"/>
                </a:lnTo>
                <a:lnTo>
                  <a:pt x="353239" y="231497"/>
                </a:lnTo>
                <a:lnTo>
                  <a:pt x="359664" y="182879"/>
                </a:lnTo>
                <a:lnTo>
                  <a:pt x="353239" y="134262"/>
                </a:lnTo>
                <a:lnTo>
                  <a:pt x="335110" y="90576"/>
                </a:lnTo>
                <a:lnTo>
                  <a:pt x="306990" y="53563"/>
                </a:lnTo>
                <a:lnTo>
                  <a:pt x="270594" y="24968"/>
                </a:lnTo>
                <a:lnTo>
                  <a:pt x="227636" y="6532"/>
                </a:lnTo>
                <a:lnTo>
                  <a:pt x="179832" y="0"/>
                </a:lnTo>
                <a:close/>
              </a:path>
            </a:pathLst>
          </a:custGeom>
          <a:solidFill>
            <a:srgbClr val="00AFE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object 9"/>
          <p:cNvSpPr txBox="1">
            <a:spLocks noGrp="1"/>
          </p:cNvSpPr>
          <p:nvPr>
            <p:ph type="sldNum" sz="quarter" idx="7"/>
          </p:nvPr>
        </p:nvSpPr>
        <p:spPr>
          <a:prstGeom prst="rect">
            <a:avLst/>
          </a:prstGeom>
        </p:spPr>
        <p:txBody>
          <a:bodyPr vert="horz" wrap="square" lIns="0" tIns="4445" rIns="0" bIns="0" rtlCol="0">
            <a:spAutoFit/>
          </a:bodyPr>
          <a:lstStyle/>
          <a:p>
            <a:pPr marL="38100" marR="0" lvl="0" indent="0" algn="l" defTabSz="914400" rtl="0" eaLnBrk="1" fontAlgn="auto" latinLnBrk="0" hangingPunct="1">
              <a:lnSpc>
                <a:spcPct val="100000"/>
              </a:lnSpc>
              <a:spcBef>
                <a:spcPts val="35"/>
              </a:spcBef>
              <a:spcAft>
                <a:spcPts val="0"/>
              </a:spcAft>
              <a:buClrTx/>
              <a:buSzTx/>
              <a:buFontTx/>
              <a:buNone/>
              <a:tabLst/>
              <a:defRPr/>
            </a:pPr>
            <a:fld id="{81D60167-4931-47E6-BA6A-407CBD079E47}" type="slidenum">
              <a:rPr kumimoji="0" sz="900" b="0" i="0" u="none" strike="noStrike" kern="1200" cap="none" spc="-25" normalizeH="0" baseline="0" noProof="0" dirty="0">
                <a:ln>
                  <a:noFill/>
                </a:ln>
                <a:solidFill>
                  <a:prstClr val="white"/>
                </a:solidFill>
                <a:effectLst/>
                <a:uLnTx/>
                <a:uFillTx/>
                <a:latin typeface="Trebuchet MS"/>
                <a:ea typeface="+mn-ea"/>
              </a:rPr>
              <a:pPr marL="38100" marR="0" lvl="0" indent="0" algn="l" defTabSz="914400" rtl="0" eaLnBrk="1" fontAlgn="auto" latinLnBrk="0" hangingPunct="1">
                <a:lnSpc>
                  <a:spcPct val="100000"/>
                </a:lnSpc>
                <a:spcBef>
                  <a:spcPts val="35"/>
                </a:spcBef>
                <a:spcAft>
                  <a:spcPts val="0"/>
                </a:spcAft>
                <a:buClrTx/>
                <a:buSzTx/>
                <a:buFontTx/>
                <a:buNone/>
                <a:tabLst/>
                <a:defRPr/>
              </a:pPr>
              <a:t>18</a:t>
            </a:fld>
            <a:endParaRPr kumimoji="0" sz="900" b="0" i="0" u="none" strike="noStrike" kern="1200" cap="none" spc="-25" normalizeH="0" baseline="0" noProof="0" dirty="0">
              <a:ln>
                <a:noFill/>
              </a:ln>
              <a:solidFill>
                <a:prstClr val="white"/>
              </a:solidFill>
              <a:effectLst/>
              <a:uLnTx/>
              <a:uFillTx/>
              <a:latin typeface="Trebuchet MS"/>
              <a:ea typeface="+mn-ea"/>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45485" y="137032"/>
            <a:ext cx="7733030" cy="866775"/>
            <a:chOff x="45485" y="137032"/>
            <a:chExt cx="7733030" cy="866775"/>
          </a:xfrm>
        </p:grpSpPr>
        <p:pic>
          <p:nvPicPr>
            <p:cNvPr id="3" name="object 3"/>
            <p:cNvPicPr/>
            <p:nvPr/>
          </p:nvPicPr>
          <p:blipFill>
            <a:blip r:embed="rId2" cstate="print"/>
            <a:stretch>
              <a:fillRect/>
            </a:stretch>
          </p:blipFill>
          <p:spPr>
            <a:xfrm>
              <a:off x="45485" y="137032"/>
              <a:ext cx="7732483" cy="866508"/>
            </a:xfrm>
            <a:prstGeom prst="rect">
              <a:avLst/>
            </a:prstGeom>
          </p:spPr>
        </p:pic>
        <p:sp>
          <p:nvSpPr>
            <p:cNvPr id="4" name="object 4"/>
            <p:cNvSpPr/>
            <p:nvPr/>
          </p:nvSpPr>
          <p:spPr>
            <a:xfrm>
              <a:off x="198119" y="251460"/>
              <a:ext cx="7408545" cy="649605"/>
            </a:xfrm>
            <a:custGeom>
              <a:avLst/>
              <a:gdLst/>
              <a:ahLst/>
              <a:cxnLst/>
              <a:rect l="l" t="t" r="r" b="b"/>
              <a:pathLst>
                <a:path w="7408545" h="649605">
                  <a:moveTo>
                    <a:pt x="7083552" y="0"/>
                  </a:moveTo>
                  <a:lnTo>
                    <a:pt x="324611" y="0"/>
                  </a:lnTo>
                  <a:lnTo>
                    <a:pt x="276644" y="3518"/>
                  </a:lnTo>
                  <a:lnTo>
                    <a:pt x="230861" y="13740"/>
                  </a:lnTo>
                  <a:lnTo>
                    <a:pt x="187765" y="30162"/>
                  </a:lnTo>
                  <a:lnTo>
                    <a:pt x="147859" y="52285"/>
                  </a:lnTo>
                  <a:lnTo>
                    <a:pt x="111644" y="79606"/>
                  </a:lnTo>
                  <a:lnTo>
                    <a:pt x="79623" y="111624"/>
                  </a:lnTo>
                  <a:lnTo>
                    <a:pt x="52298" y="147837"/>
                  </a:lnTo>
                  <a:lnTo>
                    <a:pt x="30171" y="187743"/>
                  </a:lnTo>
                  <a:lnTo>
                    <a:pt x="13744" y="230843"/>
                  </a:lnTo>
                  <a:lnTo>
                    <a:pt x="3519" y="276632"/>
                  </a:lnTo>
                  <a:lnTo>
                    <a:pt x="0" y="324612"/>
                  </a:lnTo>
                  <a:lnTo>
                    <a:pt x="3519" y="372591"/>
                  </a:lnTo>
                  <a:lnTo>
                    <a:pt x="13744" y="418380"/>
                  </a:lnTo>
                  <a:lnTo>
                    <a:pt x="30171" y="461480"/>
                  </a:lnTo>
                  <a:lnTo>
                    <a:pt x="52298" y="501386"/>
                  </a:lnTo>
                  <a:lnTo>
                    <a:pt x="79623" y="537599"/>
                  </a:lnTo>
                  <a:lnTo>
                    <a:pt x="111644" y="569617"/>
                  </a:lnTo>
                  <a:lnTo>
                    <a:pt x="147859" y="596938"/>
                  </a:lnTo>
                  <a:lnTo>
                    <a:pt x="187765" y="619061"/>
                  </a:lnTo>
                  <a:lnTo>
                    <a:pt x="230861" y="635483"/>
                  </a:lnTo>
                  <a:lnTo>
                    <a:pt x="276644" y="645705"/>
                  </a:lnTo>
                  <a:lnTo>
                    <a:pt x="324611" y="649224"/>
                  </a:lnTo>
                  <a:lnTo>
                    <a:pt x="7083552" y="649224"/>
                  </a:lnTo>
                  <a:lnTo>
                    <a:pt x="7131531" y="645705"/>
                  </a:lnTo>
                  <a:lnTo>
                    <a:pt x="7177320" y="635483"/>
                  </a:lnTo>
                  <a:lnTo>
                    <a:pt x="7220420" y="619061"/>
                  </a:lnTo>
                  <a:lnTo>
                    <a:pt x="7260326" y="596938"/>
                  </a:lnTo>
                  <a:lnTo>
                    <a:pt x="7296539" y="569617"/>
                  </a:lnTo>
                  <a:lnTo>
                    <a:pt x="7328557" y="537599"/>
                  </a:lnTo>
                  <a:lnTo>
                    <a:pt x="7355878" y="501386"/>
                  </a:lnTo>
                  <a:lnTo>
                    <a:pt x="7378001" y="461480"/>
                  </a:lnTo>
                  <a:lnTo>
                    <a:pt x="7394423" y="418380"/>
                  </a:lnTo>
                  <a:lnTo>
                    <a:pt x="7404645" y="372591"/>
                  </a:lnTo>
                  <a:lnTo>
                    <a:pt x="7408163" y="324612"/>
                  </a:lnTo>
                  <a:lnTo>
                    <a:pt x="7404645" y="276632"/>
                  </a:lnTo>
                  <a:lnTo>
                    <a:pt x="7394423" y="230843"/>
                  </a:lnTo>
                  <a:lnTo>
                    <a:pt x="7378001" y="187743"/>
                  </a:lnTo>
                  <a:lnTo>
                    <a:pt x="7355878" y="147837"/>
                  </a:lnTo>
                  <a:lnTo>
                    <a:pt x="7328557" y="111624"/>
                  </a:lnTo>
                  <a:lnTo>
                    <a:pt x="7296539" y="79606"/>
                  </a:lnTo>
                  <a:lnTo>
                    <a:pt x="7260326" y="52285"/>
                  </a:lnTo>
                  <a:lnTo>
                    <a:pt x="7220420" y="30162"/>
                  </a:lnTo>
                  <a:lnTo>
                    <a:pt x="7177320" y="13740"/>
                  </a:lnTo>
                  <a:lnTo>
                    <a:pt x="7131531" y="3518"/>
                  </a:lnTo>
                  <a:lnTo>
                    <a:pt x="7083552" y="0"/>
                  </a:lnTo>
                  <a:close/>
                </a:path>
              </a:pathLst>
            </a:custGeom>
            <a:solidFill>
              <a:srgbClr val="07A2D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5" name="object 5"/>
          <p:cNvSpPr txBox="1">
            <a:spLocks noGrp="1"/>
          </p:cNvSpPr>
          <p:nvPr>
            <p:ph type="title"/>
          </p:nvPr>
        </p:nvSpPr>
        <p:spPr>
          <a:xfrm>
            <a:off x="464007" y="317119"/>
            <a:ext cx="6377305" cy="513715"/>
          </a:xfrm>
          <a:prstGeom prst="rect">
            <a:avLst/>
          </a:prstGeom>
        </p:spPr>
        <p:txBody>
          <a:bodyPr vert="horz" wrap="square" lIns="0" tIns="12700" rIns="0" bIns="0" rtlCol="0">
            <a:spAutoFit/>
          </a:bodyPr>
          <a:lstStyle/>
          <a:p>
            <a:pPr marL="12700">
              <a:lnSpc>
                <a:spcPct val="100000"/>
              </a:lnSpc>
              <a:spcBef>
                <a:spcPts val="100"/>
              </a:spcBef>
            </a:pPr>
            <a:r>
              <a:rPr sz="3200" spc="-10" dirty="0">
                <a:solidFill>
                  <a:srgbClr val="FFFFFF"/>
                </a:solidFill>
                <a:latin typeface="Calibri"/>
                <a:cs typeface="Calibri"/>
              </a:rPr>
              <a:t>Maintenance</a:t>
            </a:r>
            <a:r>
              <a:rPr sz="3200" spc="5" dirty="0">
                <a:solidFill>
                  <a:srgbClr val="FFFFFF"/>
                </a:solidFill>
                <a:latin typeface="Calibri"/>
                <a:cs typeface="Calibri"/>
              </a:rPr>
              <a:t> </a:t>
            </a:r>
            <a:r>
              <a:rPr sz="3200" dirty="0">
                <a:solidFill>
                  <a:srgbClr val="FFFFFF"/>
                </a:solidFill>
                <a:latin typeface="Calibri"/>
                <a:cs typeface="Calibri"/>
              </a:rPr>
              <a:t>&amp;</a:t>
            </a:r>
            <a:r>
              <a:rPr sz="3200" spc="20" dirty="0">
                <a:solidFill>
                  <a:srgbClr val="FFFFFF"/>
                </a:solidFill>
                <a:latin typeface="Calibri"/>
                <a:cs typeface="Calibri"/>
              </a:rPr>
              <a:t> </a:t>
            </a:r>
            <a:r>
              <a:rPr sz="3200" spc="-5" dirty="0">
                <a:solidFill>
                  <a:srgbClr val="FFFFFF"/>
                </a:solidFill>
                <a:latin typeface="Calibri"/>
                <a:cs typeface="Calibri"/>
              </a:rPr>
              <a:t>Additional</a:t>
            </a:r>
            <a:r>
              <a:rPr sz="3200" spc="45" dirty="0">
                <a:solidFill>
                  <a:srgbClr val="FFFFFF"/>
                </a:solidFill>
                <a:latin typeface="Calibri"/>
                <a:cs typeface="Calibri"/>
              </a:rPr>
              <a:t> </a:t>
            </a:r>
            <a:r>
              <a:rPr sz="3200" spc="-5" dirty="0">
                <a:solidFill>
                  <a:srgbClr val="FFFFFF"/>
                </a:solidFill>
                <a:latin typeface="Calibri"/>
                <a:cs typeface="Calibri"/>
              </a:rPr>
              <a:t>Accessories</a:t>
            </a:r>
            <a:endParaRPr sz="3200">
              <a:latin typeface="Calibri"/>
              <a:cs typeface="Calibri"/>
            </a:endParaRPr>
          </a:p>
        </p:txBody>
      </p:sp>
      <p:sp>
        <p:nvSpPr>
          <p:cNvPr id="6" name="object 6"/>
          <p:cNvSpPr txBox="1"/>
          <p:nvPr/>
        </p:nvSpPr>
        <p:spPr>
          <a:xfrm>
            <a:off x="873963" y="1078230"/>
            <a:ext cx="5302885" cy="4888230"/>
          </a:xfrm>
          <a:prstGeom prst="rect">
            <a:avLst/>
          </a:prstGeom>
        </p:spPr>
        <p:txBody>
          <a:bodyPr vert="horz" wrap="square" lIns="0" tIns="113030" rIns="0" bIns="0" rtlCol="0">
            <a:spAutoFit/>
          </a:bodyPr>
          <a:lstStyle/>
          <a:p>
            <a:pPr marL="241300" marR="0" lvl="0" indent="-228600" algn="l" defTabSz="914400" rtl="0" eaLnBrk="1" fontAlgn="auto" latinLnBrk="0" hangingPunct="1">
              <a:lnSpc>
                <a:spcPct val="100000"/>
              </a:lnSpc>
              <a:spcBef>
                <a:spcPts val="890"/>
              </a:spcBef>
              <a:spcAft>
                <a:spcPts val="0"/>
              </a:spcAft>
              <a:buClrTx/>
              <a:buSzTx/>
              <a:buFont typeface="Arial MT"/>
              <a:buChar char="•"/>
              <a:tabLst>
                <a:tab pos="240665" algn="l"/>
                <a:tab pos="241300" algn="l"/>
              </a:tabLst>
              <a:defRPr/>
            </a:pPr>
            <a:r>
              <a:rPr kumimoji="0" sz="1800" b="0" i="0" u="none" strike="noStrike" kern="1200" cap="none" spc="-5" normalizeH="0" baseline="0" noProof="0" dirty="0">
                <a:ln>
                  <a:noFill/>
                </a:ln>
                <a:solidFill>
                  <a:prstClr val="black"/>
                </a:solidFill>
                <a:effectLst/>
                <a:uLnTx/>
                <a:uFillTx/>
                <a:latin typeface="Calibri"/>
                <a:ea typeface="+mn-ea"/>
                <a:cs typeface="Calibri"/>
              </a:rPr>
              <a:t>DG</a:t>
            </a:r>
            <a:r>
              <a:rPr kumimoji="0" sz="1800" b="0" i="0" u="none" strike="noStrike" kern="1200" cap="none" spc="-10" normalizeH="0" baseline="0" noProof="0" dirty="0">
                <a:ln>
                  <a:noFill/>
                </a:ln>
                <a:solidFill>
                  <a:prstClr val="black"/>
                </a:solidFill>
                <a:effectLst/>
                <a:uLnTx/>
                <a:uFillTx/>
                <a:latin typeface="Calibri"/>
                <a:ea typeface="+mn-ea"/>
                <a:cs typeface="Calibri"/>
              </a:rPr>
              <a:t> Kirloskar </a:t>
            </a:r>
            <a:r>
              <a:rPr kumimoji="0" sz="1800" b="0" i="0" u="none" strike="noStrike" kern="1200" cap="none" spc="-40" normalizeH="0" baseline="0" noProof="0" dirty="0">
                <a:ln>
                  <a:noFill/>
                </a:ln>
                <a:solidFill>
                  <a:prstClr val="black"/>
                </a:solidFill>
                <a:effectLst/>
                <a:uLnTx/>
                <a:uFillTx/>
                <a:latin typeface="Calibri"/>
                <a:ea typeface="+mn-ea"/>
                <a:cs typeface="Calibri"/>
              </a:rPr>
              <a:t>KG</a:t>
            </a:r>
            <a:r>
              <a:rPr kumimoji="0" sz="1800" b="0" i="0" u="none" strike="noStrike" kern="1200" cap="none" spc="-15" normalizeH="0" baseline="0" noProof="0" dirty="0">
                <a:ln>
                  <a:noFill/>
                </a:ln>
                <a:solidFill>
                  <a:prstClr val="black"/>
                </a:solidFill>
                <a:effectLst/>
                <a:uLnTx/>
                <a:uFillTx/>
                <a:latin typeface="Calibri"/>
                <a:ea typeface="+mn-ea"/>
                <a:cs typeface="Calibri"/>
              </a:rPr>
              <a:t> </a:t>
            </a:r>
            <a:r>
              <a:rPr kumimoji="0" sz="1800" b="0" i="0" u="none" strike="noStrike" kern="1200" cap="none" spc="0" normalizeH="0" baseline="0" noProof="0" dirty="0">
                <a:ln>
                  <a:noFill/>
                </a:ln>
                <a:solidFill>
                  <a:prstClr val="black"/>
                </a:solidFill>
                <a:effectLst/>
                <a:uLnTx/>
                <a:uFillTx/>
                <a:latin typeface="Calibri"/>
                <a:ea typeface="+mn-ea"/>
                <a:cs typeface="Calibri"/>
              </a:rPr>
              <a:t>40A/S.</a:t>
            </a:r>
            <a:endParaRPr kumimoji="0" sz="1800" b="0" i="0" u="none" strike="noStrike" kern="1200" cap="none" spc="0" normalizeH="0" baseline="0" noProof="0">
              <a:ln>
                <a:noFill/>
              </a:ln>
              <a:solidFill>
                <a:prstClr val="black"/>
              </a:solidFill>
              <a:effectLst/>
              <a:uLnTx/>
              <a:uFillTx/>
              <a:latin typeface="Calibri"/>
              <a:ea typeface="+mn-ea"/>
              <a:cs typeface="Calibri"/>
            </a:endParaRPr>
          </a:p>
          <a:p>
            <a:pPr marL="241300" marR="0" lvl="0" indent="-228600" algn="l" defTabSz="914400" rtl="0" eaLnBrk="1" fontAlgn="auto" latinLnBrk="0" hangingPunct="1">
              <a:lnSpc>
                <a:spcPct val="100000"/>
              </a:lnSpc>
              <a:spcBef>
                <a:spcPts val="790"/>
              </a:spcBef>
              <a:spcAft>
                <a:spcPts val="0"/>
              </a:spcAft>
              <a:buClrTx/>
              <a:buSzTx/>
              <a:buFont typeface="Arial MT"/>
              <a:buChar char="•"/>
              <a:tabLst>
                <a:tab pos="240665" algn="l"/>
                <a:tab pos="241300" algn="l"/>
              </a:tabLst>
              <a:defRPr/>
            </a:pPr>
            <a:r>
              <a:rPr kumimoji="0" sz="1800" b="0" i="0" u="none" strike="noStrike" kern="1200" cap="none" spc="-5" normalizeH="0" baseline="0" noProof="0" dirty="0">
                <a:ln>
                  <a:noFill/>
                </a:ln>
                <a:solidFill>
                  <a:prstClr val="black"/>
                </a:solidFill>
                <a:effectLst/>
                <a:uLnTx/>
                <a:uFillTx/>
                <a:latin typeface="Calibri"/>
                <a:ea typeface="+mn-ea"/>
                <a:cs typeface="Calibri"/>
              </a:rPr>
              <a:t>UPS</a:t>
            </a:r>
            <a:r>
              <a:rPr kumimoji="0" sz="1800" b="0" i="0" u="none" strike="noStrike" kern="1200" cap="none" spc="-35" normalizeH="0" baseline="0" noProof="0" dirty="0">
                <a:ln>
                  <a:noFill/>
                </a:ln>
                <a:solidFill>
                  <a:prstClr val="black"/>
                </a:solidFill>
                <a:effectLst/>
                <a:uLnTx/>
                <a:uFillTx/>
                <a:latin typeface="Calibri"/>
                <a:ea typeface="+mn-ea"/>
                <a:cs typeface="Calibri"/>
              </a:rPr>
              <a:t> </a:t>
            </a:r>
            <a:r>
              <a:rPr kumimoji="0" sz="1800" b="0" i="0" u="none" strike="noStrike" kern="1200" cap="none" spc="0" normalizeH="0" baseline="0" noProof="0" dirty="0">
                <a:ln>
                  <a:noFill/>
                </a:ln>
                <a:solidFill>
                  <a:prstClr val="black"/>
                </a:solidFill>
                <a:effectLst/>
                <a:uLnTx/>
                <a:uFillTx/>
                <a:latin typeface="Calibri"/>
                <a:ea typeface="+mn-ea"/>
                <a:cs typeface="Calibri"/>
              </a:rPr>
              <a:t>3</a:t>
            </a:r>
            <a:r>
              <a:rPr kumimoji="0" sz="1800" b="0" i="0" u="none" strike="noStrike" kern="1200" cap="none" spc="-25" normalizeH="0" baseline="0" noProof="0" dirty="0">
                <a:ln>
                  <a:noFill/>
                </a:ln>
                <a:solidFill>
                  <a:prstClr val="black"/>
                </a:solidFill>
                <a:effectLst/>
                <a:uLnTx/>
                <a:uFillTx/>
                <a:latin typeface="Calibri"/>
                <a:ea typeface="+mn-ea"/>
                <a:cs typeface="Calibri"/>
              </a:rPr>
              <a:t> No’s.</a:t>
            </a:r>
            <a:endParaRPr kumimoji="0" sz="1800" b="0" i="0" u="none" strike="noStrike" kern="1200" cap="none" spc="0" normalizeH="0" baseline="0" noProof="0">
              <a:ln>
                <a:noFill/>
              </a:ln>
              <a:solidFill>
                <a:prstClr val="black"/>
              </a:solidFill>
              <a:effectLst/>
              <a:uLnTx/>
              <a:uFillTx/>
              <a:latin typeface="Calibri"/>
              <a:ea typeface="+mn-ea"/>
              <a:cs typeface="Calibri"/>
            </a:endParaRPr>
          </a:p>
          <a:p>
            <a:pPr marL="241300" marR="0" lvl="0" indent="-228600" algn="l" defTabSz="914400" rtl="0" eaLnBrk="1" fontAlgn="auto" latinLnBrk="0" hangingPunct="1">
              <a:lnSpc>
                <a:spcPct val="100000"/>
              </a:lnSpc>
              <a:spcBef>
                <a:spcPts val="780"/>
              </a:spcBef>
              <a:spcAft>
                <a:spcPts val="0"/>
              </a:spcAft>
              <a:buClrTx/>
              <a:buSzTx/>
              <a:buFont typeface="Arial MT"/>
              <a:buChar char="•"/>
              <a:tabLst>
                <a:tab pos="240665" algn="l"/>
                <a:tab pos="241300" algn="l"/>
              </a:tabLst>
              <a:defRPr/>
            </a:pPr>
            <a:r>
              <a:rPr kumimoji="0" sz="1800" b="0" i="0" u="none" strike="noStrike" kern="1200" cap="none" spc="-10" normalizeH="0" baseline="0" noProof="0" dirty="0">
                <a:ln>
                  <a:noFill/>
                </a:ln>
                <a:solidFill>
                  <a:prstClr val="black"/>
                </a:solidFill>
                <a:effectLst/>
                <a:uLnTx/>
                <a:uFillTx/>
                <a:latin typeface="Calibri"/>
                <a:ea typeface="+mn-ea"/>
                <a:cs typeface="Calibri"/>
              </a:rPr>
              <a:t>Compressor’s-2</a:t>
            </a:r>
            <a:r>
              <a:rPr kumimoji="0" sz="1800" b="0" i="0" u="none" strike="noStrike" kern="1200" cap="none" spc="-30" normalizeH="0" baseline="0" noProof="0" dirty="0">
                <a:ln>
                  <a:noFill/>
                </a:ln>
                <a:solidFill>
                  <a:prstClr val="black"/>
                </a:solidFill>
                <a:effectLst/>
                <a:uLnTx/>
                <a:uFillTx/>
                <a:latin typeface="Calibri"/>
                <a:ea typeface="+mn-ea"/>
                <a:cs typeface="Calibri"/>
              </a:rPr>
              <a:t> </a:t>
            </a:r>
            <a:r>
              <a:rPr kumimoji="0" sz="1800" b="0" i="0" u="none" strike="noStrike" kern="1200" cap="none" spc="-25" normalizeH="0" baseline="0" noProof="0" dirty="0">
                <a:ln>
                  <a:noFill/>
                </a:ln>
                <a:solidFill>
                  <a:prstClr val="black"/>
                </a:solidFill>
                <a:effectLst/>
                <a:uLnTx/>
                <a:uFillTx/>
                <a:latin typeface="Calibri"/>
                <a:ea typeface="+mn-ea"/>
                <a:cs typeface="Calibri"/>
              </a:rPr>
              <a:t>No’s.</a:t>
            </a:r>
            <a:endParaRPr kumimoji="0" sz="1800" b="0" i="0" u="none" strike="noStrike" kern="1200" cap="none" spc="0" normalizeH="0" baseline="0" noProof="0">
              <a:ln>
                <a:noFill/>
              </a:ln>
              <a:solidFill>
                <a:prstClr val="black"/>
              </a:solidFill>
              <a:effectLst/>
              <a:uLnTx/>
              <a:uFillTx/>
              <a:latin typeface="Calibri"/>
              <a:ea typeface="+mn-ea"/>
              <a:cs typeface="Calibri"/>
            </a:endParaRPr>
          </a:p>
          <a:p>
            <a:pPr marL="927100" marR="0" lvl="0" indent="0" algn="l" defTabSz="914400" rtl="0" eaLnBrk="1" fontAlgn="auto" latinLnBrk="0" hangingPunct="1">
              <a:lnSpc>
                <a:spcPct val="100000"/>
              </a:lnSpc>
              <a:spcBef>
                <a:spcPts val="780"/>
              </a:spcBef>
              <a:spcAft>
                <a:spcPts val="0"/>
              </a:spcAft>
              <a:buClrTx/>
              <a:buSzTx/>
              <a:buFontTx/>
              <a:buNone/>
              <a:tabLst/>
              <a:defRPr/>
            </a:pPr>
            <a:r>
              <a:rPr kumimoji="0" sz="1800" b="0" i="0" u="none" strike="noStrike" kern="1200" cap="none" spc="-10" normalizeH="0" baseline="0" noProof="0" dirty="0">
                <a:ln>
                  <a:noFill/>
                </a:ln>
                <a:solidFill>
                  <a:prstClr val="black"/>
                </a:solidFill>
                <a:effectLst/>
                <a:uLnTx/>
                <a:uFillTx/>
                <a:latin typeface="Calibri"/>
                <a:ea typeface="+mn-ea"/>
                <a:cs typeface="Calibri"/>
              </a:rPr>
              <a:t>Chicago</a:t>
            </a:r>
            <a:r>
              <a:rPr kumimoji="0" sz="1800" b="0" i="0" u="none" strike="noStrike" kern="1200" cap="none" spc="-25" normalizeH="0" baseline="0" noProof="0" dirty="0">
                <a:ln>
                  <a:noFill/>
                </a:ln>
                <a:solidFill>
                  <a:prstClr val="black"/>
                </a:solidFill>
                <a:effectLst/>
                <a:uLnTx/>
                <a:uFillTx/>
                <a:latin typeface="Calibri"/>
                <a:ea typeface="+mn-ea"/>
                <a:cs typeface="Calibri"/>
              </a:rPr>
              <a:t> </a:t>
            </a:r>
            <a:r>
              <a:rPr kumimoji="0" sz="1800" b="0" i="0" u="none" strike="noStrike" kern="1200" cap="none" spc="-5" normalizeH="0" baseline="0" noProof="0" dirty="0">
                <a:ln>
                  <a:noFill/>
                </a:ln>
                <a:solidFill>
                  <a:prstClr val="black"/>
                </a:solidFill>
                <a:effectLst/>
                <a:uLnTx/>
                <a:uFillTx/>
                <a:latin typeface="Calibri"/>
                <a:ea typeface="+mn-ea"/>
                <a:cs typeface="Calibri"/>
              </a:rPr>
              <a:t>Pneumatic</a:t>
            </a:r>
            <a:r>
              <a:rPr kumimoji="0" sz="1800" b="0" i="0" u="none" strike="noStrike" kern="1200" cap="none" spc="-30" normalizeH="0" baseline="0" noProof="0" dirty="0">
                <a:ln>
                  <a:noFill/>
                </a:ln>
                <a:solidFill>
                  <a:prstClr val="black"/>
                </a:solidFill>
                <a:effectLst/>
                <a:uLnTx/>
                <a:uFillTx/>
                <a:latin typeface="Calibri"/>
                <a:ea typeface="+mn-ea"/>
                <a:cs typeface="Calibri"/>
              </a:rPr>
              <a:t> </a:t>
            </a:r>
            <a:r>
              <a:rPr kumimoji="0" sz="1800" b="0" i="0" u="none" strike="noStrike" kern="1200" cap="none" spc="-15" normalizeH="0" baseline="0" noProof="0" dirty="0">
                <a:ln>
                  <a:noFill/>
                </a:ln>
                <a:solidFill>
                  <a:prstClr val="black"/>
                </a:solidFill>
                <a:effectLst/>
                <a:uLnTx/>
                <a:uFillTx/>
                <a:latin typeface="Calibri"/>
                <a:ea typeface="+mn-ea"/>
                <a:cs typeface="Calibri"/>
              </a:rPr>
              <a:t>CPX20</a:t>
            </a:r>
            <a:endParaRPr kumimoji="0" sz="1800" b="0" i="0" u="none" strike="noStrike" kern="1200" cap="none" spc="0" normalizeH="0" baseline="0" noProof="0">
              <a:ln>
                <a:noFill/>
              </a:ln>
              <a:solidFill>
                <a:prstClr val="black"/>
              </a:solidFill>
              <a:effectLst/>
              <a:uLnTx/>
              <a:uFillTx/>
              <a:latin typeface="Calibri"/>
              <a:ea typeface="+mn-ea"/>
              <a:cs typeface="Calibri"/>
            </a:endParaRPr>
          </a:p>
          <a:p>
            <a:pPr marL="927100" marR="0" lvl="0" indent="0" algn="l" defTabSz="914400" rtl="0" eaLnBrk="1" fontAlgn="auto" latinLnBrk="0" hangingPunct="1">
              <a:lnSpc>
                <a:spcPct val="100000"/>
              </a:lnSpc>
              <a:spcBef>
                <a:spcPts val="795"/>
              </a:spcBef>
              <a:spcAft>
                <a:spcPts val="0"/>
              </a:spcAft>
              <a:buClrTx/>
              <a:buSzTx/>
              <a:buFontTx/>
              <a:buNone/>
              <a:tabLst/>
              <a:defRPr/>
            </a:pPr>
            <a:r>
              <a:rPr kumimoji="0" sz="1800" b="0" i="0" u="none" strike="noStrike" kern="1200" cap="none" spc="-10" normalizeH="0" baseline="0" noProof="0" dirty="0">
                <a:ln>
                  <a:noFill/>
                </a:ln>
                <a:solidFill>
                  <a:prstClr val="black"/>
                </a:solidFill>
                <a:effectLst/>
                <a:uLnTx/>
                <a:uFillTx/>
                <a:latin typeface="Calibri"/>
                <a:ea typeface="+mn-ea"/>
                <a:cs typeface="Calibri"/>
              </a:rPr>
              <a:t>Chicago</a:t>
            </a:r>
            <a:r>
              <a:rPr kumimoji="0" sz="1800" b="0" i="0" u="none" strike="noStrike" kern="1200" cap="none" spc="-30" normalizeH="0" baseline="0" noProof="0" dirty="0">
                <a:ln>
                  <a:noFill/>
                </a:ln>
                <a:solidFill>
                  <a:prstClr val="black"/>
                </a:solidFill>
                <a:effectLst/>
                <a:uLnTx/>
                <a:uFillTx/>
                <a:latin typeface="Calibri"/>
                <a:ea typeface="+mn-ea"/>
                <a:cs typeface="Calibri"/>
              </a:rPr>
              <a:t> </a:t>
            </a:r>
            <a:r>
              <a:rPr kumimoji="0" sz="1800" b="0" i="0" u="none" strike="noStrike" kern="1200" cap="none" spc="-5" normalizeH="0" baseline="0" noProof="0" dirty="0">
                <a:ln>
                  <a:noFill/>
                </a:ln>
                <a:solidFill>
                  <a:prstClr val="black"/>
                </a:solidFill>
                <a:effectLst/>
                <a:uLnTx/>
                <a:uFillTx/>
                <a:latin typeface="Calibri"/>
                <a:ea typeface="+mn-ea"/>
                <a:cs typeface="Calibri"/>
              </a:rPr>
              <a:t>Pneumatic</a:t>
            </a:r>
            <a:r>
              <a:rPr kumimoji="0" sz="1800" b="0" i="0" u="none" strike="noStrike" kern="1200" cap="none" spc="-30" normalizeH="0" baseline="0" noProof="0" dirty="0">
                <a:ln>
                  <a:noFill/>
                </a:ln>
                <a:solidFill>
                  <a:prstClr val="black"/>
                </a:solidFill>
                <a:effectLst/>
                <a:uLnTx/>
                <a:uFillTx/>
                <a:latin typeface="Calibri"/>
                <a:ea typeface="+mn-ea"/>
                <a:cs typeface="Calibri"/>
              </a:rPr>
              <a:t> </a:t>
            </a:r>
            <a:r>
              <a:rPr kumimoji="0" sz="1800" b="0" i="0" u="none" strike="noStrike" kern="1200" cap="none" spc="-15" normalizeH="0" baseline="0" noProof="0" dirty="0">
                <a:ln>
                  <a:noFill/>
                </a:ln>
                <a:solidFill>
                  <a:prstClr val="black"/>
                </a:solidFill>
                <a:effectLst/>
                <a:uLnTx/>
                <a:uFillTx/>
                <a:latin typeface="Calibri"/>
                <a:ea typeface="+mn-ea"/>
                <a:cs typeface="Calibri"/>
              </a:rPr>
              <a:t>CPX20</a:t>
            </a:r>
            <a:endParaRPr kumimoji="0" sz="1800" b="0" i="0" u="none" strike="noStrike" kern="1200" cap="none" spc="0" normalizeH="0" baseline="0" noProof="0">
              <a:ln>
                <a:noFill/>
              </a:ln>
              <a:solidFill>
                <a:prstClr val="black"/>
              </a:solidFill>
              <a:effectLst/>
              <a:uLnTx/>
              <a:uFillTx/>
              <a:latin typeface="Calibri"/>
              <a:ea typeface="+mn-ea"/>
              <a:cs typeface="Calibri"/>
            </a:endParaRPr>
          </a:p>
          <a:p>
            <a:pPr marL="292735" marR="0" lvl="0" indent="-280670" algn="l" defTabSz="914400" rtl="0" eaLnBrk="1" fontAlgn="auto" latinLnBrk="0" hangingPunct="1">
              <a:lnSpc>
                <a:spcPct val="100000"/>
              </a:lnSpc>
              <a:spcBef>
                <a:spcPts val="780"/>
              </a:spcBef>
              <a:spcAft>
                <a:spcPts val="0"/>
              </a:spcAft>
              <a:buClrTx/>
              <a:buSzTx/>
              <a:buFont typeface="Arial MT"/>
              <a:buChar char="•"/>
              <a:tabLst>
                <a:tab pos="292735" algn="l"/>
                <a:tab pos="293370" algn="l"/>
              </a:tabLst>
              <a:defRPr/>
            </a:pPr>
            <a:r>
              <a:rPr kumimoji="0" sz="1800" b="0" i="0" u="none" strike="noStrike" kern="1200" cap="none" spc="0" normalizeH="0" baseline="0" noProof="0" dirty="0">
                <a:ln>
                  <a:noFill/>
                </a:ln>
                <a:solidFill>
                  <a:prstClr val="black"/>
                </a:solidFill>
                <a:effectLst/>
                <a:uLnTx/>
                <a:uFillTx/>
                <a:latin typeface="Calibri"/>
                <a:ea typeface="+mn-ea"/>
                <a:cs typeface="Calibri"/>
              </a:rPr>
              <a:t>Manual </a:t>
            </a:r>
            <a:r>
              <a:rPr kumimoji="0" sz="1800" b="0" i="0" u="none" strike="noStrike" kern="1200" cap="none" spc="-5" normalizeH="0" baseline="0" noProof="0" dirty="0">
                <a:ln>
                  <a:noFill/>
                </a:ln>
                <a:solidFill>
                  <a:prstClr val="black"/>
                </a:solidFill>
                <a:effectLst/>
                <a:uLnTx/>
                <a:uFillTx/>
                <a:latin typeface="Calibri"/>
                <a:ea typeface="+mn-ea"/>
                <a:cs typeface="Calibri"/>
              </a:rPr>
              <a:t>Soldering</a:t>
            </a:r>
            <a:r>
              <a:rPr kumimoji="0" sz="1800" b="0" i="0" u="none" strike="noStrike" kern="1200" cap="none" spc="20" normalizeH="0" baseline="0" noProof="0" dirty="0">
                <a:ln>
                  <a:noFill/>
                </a:ln>
                <a:solidFill>
                  <a:prstClr val="black"/>
                </a:solidFill>
                <a:effectLst/>
                <a:uLnTx/>
                <a:uFillTx/>
                <a:latin typeface="Calibri"/>
                <a:ea typeface="+mn-ea"/>
                <a:cs typeface="Calibri"/>
              </a:rPr>
              <a:t> </a:t>
            </a:r>
            <a:r>
              <a:rPr kumimoji="0" sz="1800" b="0" i="0" u="none" strike="noStrike" kern="1200" cap="none" spc="-15" normalizeH="0" baseline="0" noProof="0" dirty="0">
                <a:ln>
                  <a:noFill/>
                </a:ln>
                <a:solidFill>
                  <a:prstClr val="black"/>
                </a:solidFill>
                <a:effectLst/>
                <a:uLnTx/>
                <a:uFillTx/>
                <a:latin typeface="Calibri"/>
                <a:ea typeface="+mn-ea"/>
                <a:cs typeface="Calibri"/>
              </a:rPr>
              <a:t>Stations(Hakko/Jakko</a:t>
            </a:r>
            <a:r>
              <a:rPr kumimoji="0" sz="1800" b="0" i="0" u="none" strike="noStrike" kern="1200" cap="none" spc="-5" normalizeH="0" baseline="0" noProof="0" dirty="0">
                <a:ln>
                  <a:noFill/>
                </a:ln>
                <a:solidFill>
                  <a:prstClr val="black"/>
                </a:solidFill>
                <a:effectLst/>
                <a:uLnTx/>
                <a:uFillTx/>
                <a:latin typeface="Calibri"/>
                <a:ea typeface="+mn-ea"/>
                <a:cs typeface="Calibri"/>
              </a:rPr>
              <a:t> </a:t>
            </a:r>
            <a:r>
              <a:rPr kumimoji="0" sz="1800" b="0" i="0" u="none" strike="noStrike" kern="1200" cap="none" spc="0" normalizeH="0" baseline="0" noProof="0" dirty="0">
                <a:ln>
                  <a:noFill/>
                </a:ln>
                <a:solidFill>
                  <a:prstClr val="black"/>
                </a:solidFill>
                <a:effectLst/>
                <a:uLnTx/>
                <a:uFillTx/>
                <a:latin typeface="Calibri"/>
                <a:ea typeface="+mn-ea"/>
                <a:cs typeface="Calibri"/>
              </a:rPr>
              <a:t>)</a:t>
            </a:r>
            <a:r>
              <a:rPr kumimoji="0" sz="1800" b="0" i="0" u="none" strike="noStrike" kern="1200" cap="none" spc="15" normalizeH="0" baseline="0" noProof="0" dirty="0">
                <a:ln>
                  <a:noFill/>
                </a:ln>
                <a:solidFill>
                  <a:prstClr val="black"/>
                </a:solidFill>
                <a:effectLst/>
                <a:uLnTx/>
                <a:uFillTx/>
                <a:latin typeface="Calibri"/>
                <a:ea typeface="+mn-ea"/>
                <a:cs typeface="Calibri"/>
              </a:rPr>
              <a:t> </a:t>
            </a:r>
            <a:r>
              <a:rPr kumimoji="0" sz="1800" b="0" i="0" u="none" strike="noStrike" kern="1200" cap="none" spc="-20" normalizeH="0" baseline="0" noProof="0" dirty="0">
                <a:ln>
                  <a:noFill/>
                </a:ln>
                <a:solidFill>
                  <a:prstClr val="black"/>
                </a:solidFill>
                <a:effectLst/>
                <a:uLnTx/>
                <a:uFillTx/>
                <a:latin typeface="Calibri"/>
                <a:ea typeface="+mn-ea"/>
                <a:cs typeface="Calibri"/>
              </a:rPr>
              <a:t>25No’s.</a:t>
            </a:r>
            <a:endParaRPr kumimoji="0" sz="1800" b="0" i="0" u="none" strike="noStrike" kern="1200" cap="none" spc="0" normalizeH="0" baseline="0" noProof="0">
              <a:ln>
                <a:noFill/>
              </a:ln>
              <a:solidFill>
                <a:prstClr val="black"/>
              </a:solidFill>
              <a:effectLst/>
              <a:uLnTx/>
              <a:uFillTx/>
              <a:latin typeface="Calibri"/>
              <a:ea typeface="+mn-ea"/>
              <a:cs typeface="Calibri"/>
            </a:endParaRPr>
          </a:p>
          <a:p>
            <a:pPr marL="241300" marR="0" lvl="0" indent="-228600" algn="l" defTabSz="914400" rtl="0" eaLnBrk="1" fontAlgn="auto" latinLnBrk="0" hangingPunct="1">
              <a:lnSpc>
                <a:spcPct val="100000"/>
              </a:lnSpc>
              <a:spcBef>
                <a:spcPts val="780"/>
              </a:spcBef>
              <a:spcAft>
                <a:spcPts val="0"/>
              </a:spcAft>
              <a:buClrTx/>
              <a:buSzTx/>
              <a:buFont typeface="Arial MT"/>
              <a:buChar char="•"/>
              <a:tabLst>
                <a:tab pos="240665" algn="l"/>
                <a:tab pos="241300" algn="l"/>
              </a:tabLst>
              <a:defRPr/>
            </a:pPr>
            <a:r>
              <a:rPr kumimoji="0" sz="1800" b="0" i="0" u="none" strike="noStrike" kern="1200" cap="none" spc="-5" normalizeH="0" baseline="0" noProof="0" dirty="0">
                <a:ln>
                  <a:noFill/>
                </a:ln>
                <a:solidFill>
                  <a:prstClr val="black"/>
                </a:solidFill>
                <a:effectLst/>
                <a:uLnTx/>
                <a:uFillTx/>
                <a:latin typeface="Calibri"/>
                <a:ea typeface="+mn-ea"/>
                <a:cs typeface="Calibri"/>
              </a:rPr>
              <a:t>Magnifying </a:t>
            </a:r>
            <a:r>
              <a:rPr kumimoji="0" sz="1800" b="0" i="0" u="none" strike="noStrike" kern="1200" cap="none" spc="-15" normalizeH="0" baseline="0" noProof="0" dirty="0">
                <a:ln>
                  <a:noFill/>
                </a:ln>
                <a:solidFill>
                  <a:prstClr val="black"/>
                </a:solidFill>
                <a:effectLst/>
                <a:uLnTx/>
                <a:uFillTx/>
                <a:latin typeface="Calibri"/>
                <a:ea typeface="+mn-ea"/>
                <a:cs typeface="Calibri"/>
              </a:rPr>
              <a:t>Lens-5no’s.</a:t>
            </a:r>
            <a:endParaRPr kumimoji="0" sz="1800" b="0" i="0" u="none" strike="noStrike" kern="1200" cap="none" spc="0" normalizeH="0" baseline="0" noProof="0">
              <a:ln>
                <a:noFill/>
              </a:ln>
              <a:solidFill>
                <a:prstClr val="black"/>
              </a:solidFill>
              <a:effectLst/>
              <a:uLnTx/>
              <a:uFillTx/>
              <a:latin typeface="Calibri"/>
              <a:ea typeface="+mn-ea"/>
              <a:cs typeface="Calibri"/>
            </a:endParaRPr>
          </a:p>
          <a:p>
            <a:pPr marL="241300" marR="0" lvl="0" indent="-228600" algn="l" defTabSz="914400" rtl="0" eaLnBrk="1" fontAlgn="auto" latinLnBrk="0" hangingPunct="1">
              <a:lnSpc>
                <a:spcPct val="100000"/>
              </a:lnSpc>
              <a:spcBef>
                <a:spcPts val="795"/>
              </a:spcBef>
              <a:spcAft>
                <a:spcPts val="0"/>
              </a:spcAft>
              <a:buClrTx/>
              <a:buSzTx/>
              <a:buFont typeface="Arial MT"/>
              <a:buChar char="•"/>
              <a:tabLst>
                <a:tab pos="240665" algn="l"/>
                <a:tab pos="241300" algn="l"/>
              </a:tabLst>
              <a:defRPr/>
            </a:pPr>
            <a:r>
              <a:rPr kumimoji="0" sz="1800" b="0" i="0" u="none" strike="noStrike" kern="1200" cap="none" spc="0" normalizeH="0" baseline="0" noProof="0" dirty="0">
                <a:ln>
                  <a:noFill/>
                </a:ln>
                <a:solidFill>
                  <a:prstClr val="black"/>
                </a:solidFill>
                <a:effectLst/>
                <a:uLnTx/>
                <a:uFillTx/>
                <a:latin typeface="Calibri"/>
                <a:ea typeface="+mn-ea"/>
                <a:cs typeface="Calibri"/>
              </a:rPr>
              <a:t>2</a:t>
            </a:r>
            <a:r>
              <a:rPr kumimoji="0" sz="1800" b="0" i="0" u="none" strike="noStrike" kern="1200" cap="none" spc="-20" normalizeH="0" baseline="0" noProof="0" dirty="0">
                <a:ln>
                  <a:noFill/>
                </a:ln>
                <a:solidFill>
                  <a:prstClr val="black"/>
                </a:solidFill>
                <a:effectLst/>
                <a:uLnTx/>
                <a:uFillTx/>
                <a:latin typeface="Calibri"/>
                <a:ea typeface="+mn-ea"/>
                <a:cs typeface="Calibri"/>
              </a:rPr>
              <a:t> </a:t>
            </a:r>
            <a:r>
              <a:rPr kumimoji="0" sz="1800" b="0" i="0" u="none" strike="noStrike" kern="1200" cap="none" spc="-5" normalizeH="0" baseline="0" noProof="0" dirty="0">
                <a:ln>
                  <a:noFill/>
                </a:ln>
                <a:solidFill>
                  <a:prstClr val="black"/>
                </a:solidFill>
                <a:effectLst/>
                <a:uLnTx/>
                <a:uFillTx/>
                <a:latin typeface="Calibri"/>
                <a:ea typeface="+mn-ea"/>
                <a:cs typeface="Calibri"/>
              </a:rPr>
              <a:t>PCB</a:t>
            </a:r>
            <a:r>
              <a:rPr kumimoji="0" sz="1800" b="0" i="0" u="none" strike="noStrike" kern="1200" cap="none" spc="-15" normalizeH="0" baseline="0" noProof="0" dirty="0">
                <a:ln>
                  <a:noFill/>
                </a:ln>
                <a:solidFill>
                  <a:prstClr val="black"/>
                </a:solidFill>
                <a:effectLst/>
                <a:uLnTx/>
                <a:uFillTx/>
                <a:latin typeface="Calibri"/>
                <a:ea typeface="+mn-ea"/>
                <a:cs typeface="Calibri"/>
              </a:rPr>
              <a:t> </a:t>
            </a:r>
            <a:r>
              <a:rPr kumimoji="0" sz="1800" b="0" i="0" u="none" strike="noStrike" kern="1200" cap="none" spc="-5" normalizeH="0" baseline="0" noProof="0" dirty="0">
                <a:ln>
                  <a:noFill/>
                </a:ln>
                <a:solidFill>
                  <a:prstClr val="black"/>
                </a:solidFill>
                <a:effectLst/>
                <a:uLnTx/>
                <a:uFillTx/>
                <a:latin typeface="Calibri"/>
                <a:ea typeface="+mn-ea"/>
                <a:cs typeface="Calibri"/>
              </a:rPr>
              <a:t>Baking</a:t>
            </a:r>
            <a:r>
              <a:rPr kumimoji="0" sz="1800" b="0" i="0" u="none" strike="noStrike" kern="1200" cap="none" spc="-20" normalizeH="0" baseline="0" noProof="0" dirty="0">
                <a:ln>
                  <a:noFill/>
                </a:ln>
                <a:solidFill>
                  <a:prstClr val="black"/>
                </a:solidFill>
                <a:effectLst/>
                <a:uLnTx/>
                <a:uFillTx/>
                <a:latin typeface="Calibri"/>
                <a:ea typeface="+mn-ea"/>
                <a:cs typeface="Calibri"/>
              </a:rPr>
              <a:t> </a:t>
            </a:r>
            <a:r>
              <a:rPr kumimoji="0" sz="1800" b="0" i="0" u="none" strike="noStrike" kern="1200" cap="none" spc="-5" normalizeH="0" baseline="0" noProof="0" dirty="0">
                <a:ln>
                  <a:noFill/>
                </a:ln>
                <a:solidFill>
                  <a:prstClr val="black"/>
                </a:solidFill>
                <a:effectLst/>
                <a:uLnTx/>
                <a:uFillTx/>
                <a:latin typeface="Calibri"/>
                <a:ea typeface="+mn-ea"/>
                <a:cs typeface="Calibri"/>
              </a:rPr>
              <a:t>Ovens</a:t>
            </a:r>
            <a:endParaRPr kumimoji="0" sz="1800" b="0" i="0" u="none" strike="noStrike" kern="1200" cap="none" spc="0" normalizeH="0" baseline="0" noProof="0">
              <a:ln>
                <a:noFill/>
              </a:ln>
              <a:solidFill>
                <a:prstClr val="black"/>
              </a:solidFill>
              <a:effectLst/>
              <a:uLnTx/>
              <a:uFillTx/>
              <a:latin typeface="Calibri"/>
              <a:ea typeface="+mn-ea"/>
              <a:cs typeface="Calibri"/>
            </a:endParaRPr>
          </a:p>
          <a:p>
            <a:pPr marL="241300" marR="0" lvl="0" indent="-228600" algn="l" defTabSz="914400" rtl="0" eaLnBrk="1" fontAlgn="auto" latinLnBrk="0" hangingPunct="1">
              <a:lnSpc>
                <a:spcPct val="100000"/>
              </a:lnSpc>
              <a:spcBef>
                <a:spcPts val="780"/>
              </a:spcBef>
              <a:spcAft>
                <a:spcPts val="0"/>
              </a:spcAft>
              <a:buClrTx/>
              <a:buSzTx/>
              <a:buFont typeface="Arial MT"/>
              <a:buChar char="•"/>
              <a:tabLst>
                <a:tab pos="240665" algn="l"/>
                <a:tab pos="241300" algn="l"/>
              </a:tabLst>
              <a:defRPr/>
            </a:pPr>
            <a:r>
              <a:rPr kumimoji="0" sz="1800" b="0" i="0" u="none" strike="noStrike" kern="1200" cap="none" spc="0" normalizeH="0" baseline="0" noProof="0" dirty="0">
                <a:ln>
                  <a:noFill/>
                </a:ln>
                <a:solidFill>
                  <a:prstClr val="black"/>
                </a:solidFill>
                <a:effectLst/>
                <a:uLnTx/>
                <a:uFillTx/>
                <a:latin typeface="Calibri"/>
                <a:ea typeface="+mn-ea"/>
                <a:cs typeface="Calibri"/>
              </a:rPr>
              <a:t>Man</a:t>
            </a:r>
            <a:r>
              <a:rPr kumimoji="0" sz="1800" b="0" i="0" u="none" strike="noStrike" kern="1200" cap="none" spc="-15" normalizeH="0" baseline="0" noProof="0" dirty="0">
                <a:ln>
                  <a:noFill/>
                </a:ln>
                <a:solidFill>
                  <a:prstClr val="black"/>
                </a:solidFill>
                <a:effectLst/>
                <a:uLnTx/>
                <a:uFillTx/>
                <a:latin typeface="Calibri"/>
                <a:ea typeface="+mn-ea"/>
                <a:cs typeface="Calibri"/>
              </a:rPr>
              <a:t> </a:t>
            </a:r>
            <a:r>
              <a:rPr kumimoji="0" sz="1800" b="0" i="0" u="none" strike="noStrike" kern="1200" cap="none" spc="-10" normalizeH="0" baseline="0" noProof="0" dirty="0">
                <a:ln>
                  <a:noFill/>
                </a:ln>
                <a:solidFill>
                  <a:prstClr val="black"/>
                </a:solidFill>
                <a:effectLst/>
                <a:uLnTx/>
                <a:uFillTx/>
                <a:latin typeface="Calibri"/>
                <a:ea typeface="+mn-ea"/>
                <a:cs typeface="Calibri"/>
              </a:rPr>
              <a:t>Power-100</a:t>
            </a:r>
            <a:r>
              <a:rPr kumimoji="0" sz="1800" b="0" i="0" u="none" strike="noStrike" kern="1200" cap="none" spc="-20" normalizeH="0" baseline="0" noProof="0" dirty="0">
                <a:ln>
                  <a:noFill/>
                </a:ln>
                <a:solidFill>
                  <a:prstClr val="black"/>
                </a:solidFill>
                <a:effectLst/>
                <a:uLnTx/>
                <a:uFillTx/>
                <a:latin typeface="Calibri"/>
                <a:ea typeface="+mn-ea"/>
                <a:cs typeface="Calibri"/>
              </a:rPr>
              <a:t> </a:t>
            </a:r>
            <a:r>
              <a:rPr kumimoji="0" sz="1800" b="0" i="0" u="none" strike="noStrike" kern="1200" cap="none" spc="-5" normalizeH="0" baseline="0" noProof="0" dirty="0">
                <a:ln>
                  <a:noFill/>
                </a:ln>
                <a:solidFill>
                  <a:prstClr val="black"/>
                </a:solidFill>
                <a:effectLst/>
                <a:uLnTx/>
                <a:uFillTx/>
                <a:latin typeface="Calibri"/>
                <a:ea typeface="+mn-ea"/>
                <a:cs typeface="Calibri"/>
              </a:rPr>
              <a:t>people.</a:t>
            </a:r>
            <a:endParaRPr kumimoji="0" sz="1800" b="0" i="0" u="none" strike="noStrike" kern="1200" cap="none" spc="0" normalizeH="0" baseline="0" noProof="0">
              <a:ln>
                <a:noFill/>
              </a:ln>
              <a:solidFill>
                <a:prstClr val="black"/>
              </a:solidFill>
              <a:effectLst/>
              <a:uLnTx/>
              <a:uFillTx/>
              <a:latin typeface="Calibri"/>
              <a:ea typeface="+mn-ea"/>
              <a:cs typeface="Calibri"/>
            </a:endParaRPr>
          </a:p>
          <a:p>
            <a:pPr marL="241300" marR="0" lvl="0" indent="-228600" algn="l" defTabSz="914400" rtl="0" eaLnBrk="1" fontAlgn="auto" latinLnBrk="0" hangingPunct="1">
              <a:lnSpc>
                <a:spcPct val="100000"/>
              </a:lnSpc>
              <a:spcBef>
                <a:spcPts val="780"/>
              </a:spcBef>
              <a:spcAft>
                <a:spcPts val="0"/>
              </a:spcAft>
              <a:buClrTx/>
              <a:buSzTx/>
              <a:buFont typeface="Arial MT"/>
              <a:buChar char="•"/>
              <a:tabLst>
                <a:tab pos="240665" algn="l"/>
                <a:tab pos="241300" algn="l"/>
              </a:tabLst>
              <a:defRPr/>
            </a:pPr>
            <a:r>
              <a:rPr kumimoji="0" sz="1800" b="0" i="0" u="none" strike="noStrike" kern="1200" cap="none" spc="0" normalizeH="0" baseline="0" noProof="0" dirty="0">
                <a:ln>
                  <a:noFill/>
                </a:ln>
                <a:solidFill>
                  <a:prstClr val="black"/>
                </a:solidFill>
                <a:effectLst/>
                <a:uLnTx/>
                <a:uFillTx/>
                <a:latin typeface="Calibri"/>
                <a:ea typeface="+mn-ea"/>
                <a:cs typeface="Calibri"/>
              </a:rPr>
              <a:t>3</a:t>
            </a:r>
            <a:r>
              <a:rPr kumimoji="0" sz="1800" b="0" i="0" u="none" strike="noStrike" kern="1200" cap="none" spc="-10" normalizeH="0" baseline="0" noProof="0" dirty="0">
                <a:ln>
                  <a:noFill/>
                </a:ln>
                <a:solidFill>
                  <a:prstClr val="black"/>
                </a:solidFill>
                <a:effectLst/>
                <a:uLnTx/>
                <a:uFillTx/>
                <a:latin typeface="Calibri"/>
                <a:ea typeface="+mn-ea"/>
                <a:cs typeface="Calibri"/>
              </a:rPr>
              <a:t> </a:t>
            </a:r>
            <a:r>
              <a:rPr kumimoji="0" sz="1800" b="0" i="0" u="none" strike="noStrike" kern="1200" cap="none" spc="-5" normalizeH="0" baseline="0" noProof="0" dirty="0">
                <a:ln>
                  <a:noFill/>
                </a:ln>
                <a:solidFill>
                  <a:prstClr val="black"/>
                </a:solidFill>
                <a:effectLst/>
                <a:uLnTx/>
                <a:uFillTx/>
                <a:latin typeface="Calibri"/>
                <a:ea typeface="+mn-ea"/>
                <a:cs typeface="Calibri"/>
              </a:rPr>
              <a:t>Shifts per</a:t>
            </a:r>
            <a:r>
              <a:rPr kumimoji="0" sz="1800" b="0" i="0" u="none" strike="noStrike" kern="1200" cap="none" spc="0" normalizeH="0" baseline="0" noProof="0" dirty="0">
                <a:ln>
                  <a:noFill/>
                </a:ln>
                <a:solidFill>
                  <a:prstClr val="black"/>
                </a:solidFill>
                <a:effectLst/>
                <a:uLnTx/>
                <a:uFillTx/>
                <a:latin typeface="Calibri"/>
                <a:ea typeface="+mn-ea"/>
                <a:cs typeface="Calibri"/>
              </a:rPr>
              <a:t> </a:t>
            </a:r>
            <a:r>
              <a:rPr kumimoji="0" sz="1800" b="0" i="0" u="none" strike="noStrike" kern="1200" cap="none" spc="-15" normalizeH="0" baseline="0" noProof="0" dirty="0">
                <a:ln>
                  <a:noFill/>
                </a:ln>
                <a:solidFill>
                  <a:prstClr val="black"/>
                </a:solidFill>
                <a:effectLst/>
                <a:uLnTx/>
                <a:uFillTx/>
                <a:latin typeface="Calibri"/>
                <a:ea typeface="+mn-ea"/>
                <a:cs typeface="Calibri"/>
              </a:rPr>
              <a:t>day</a:t>
            </a:r>
            <a:r>
              <a:rPr kumimoji="0" sz="1800" b="0" i="0" u="none" strike="noStrike" kern="1200" cap="none" spc="-5" normalizeH="0" baseline="0" noProof="0" dirty="0">
                <a:ln>
                  <a:noFill/>
                </a:ln>
                <a:solidFill>
                  <a:prstClr val="black"/>
                </a:solidFill>
                <a:effectLst/>
                <a:uLnTx/>
                <a:uFillTx/>
                <a:latin typeface="Calibri"/>
                <a:ea typeface="+mn-ea"/>
                <a:cs typeface="Calibri"/>
              </a:rPr>
              <a:t> </a:t>
            </a:r>
            <a:r>
              <a:rPr kumimoji="0" sz="1800" b="0" i="0" u="none" strike="noStrike" kern="1200" cap="none" spc="-15" normalizeH="0" baseline="0" noProof="0" dirty="0">
                <a:ln>
                  <a:noFill/>
                </a:ln>
                <a:solidFill>
                  <a:prstClr val="black"/>
                </a:solidFill>
                <a:effectLst/>
                <a:uLnTx/>
                <a:uFillTx/>
                <a:latin typeface="Calibri"/>
                <a:ea typeface="+mn-ea"/>
                <a:cs typeface="Calibri"/>
              </a:rPr>
              <a:t>for</a:t>
            </a:r>
            <a:r>
              <a:rPr kumimoji="0" sz="1800" b="0" i="0" u="none" strike="noStrike" kern="1200" cap="none" spc="0" normalizeH="0" baseline="0" noProof="0" dirty="0">
                <a:ln>
                  <a:noFill/>
                </a:ln>
                <a:solidFill>
                  <a:prstClr val="black"/>
                </a:solidFill>
                <a:effectLst/>
                <a:uLnTx/>
                <a:uFillTx/>
                <a:latin typeface="Calibri"/>
                <a:ea typeface="+mn-ea"/>
                <a:cs typeface="Calibri"/>
              </a:rPr>
              <a:t> </a:t>
            </a:r>
            <a:r>
              <a:rPr kumimoji="0" sz="1800" b="0" i="0" u="none" strike="noStrike" kern="1200" cap="none" spc="-5" normalizeH="0" baseline="0" noProof="0" dirty="0">
                <a:ln>
                  <a:noFill/>
                </a:ln>
                <a:solidFill>
                  <a:prstClr val="black"/>
                </a:solidFill>
                <a:effectLst/>
                <a:uLnTx/>
                <a:uFillTx/>
                <a:latin typeface="Calibri"/>
                <a:ea typeface="+mn-ea"/>
                <a:cs typeface="Calibri"/>
              </a:rPr>
              <a:t>SMT</a:t>
            </a:r>
            <a:r>
              <a:rPr kumimoji="0" sz="1800" b="0" i="0" u="none" strike="noStrike" kern="1200" cap="none" spc="-10" normalizeH="0" baseline="0" noProof="0" dirty="0">
                <a:ln>
                  <a:noFill/>
                </a:ln>
                <a:solidFill>
                  <a:prstClr val="black"/>
                </a:solidFill>
                <a:effectLst/>
                <a:uLnTx/>
                <a:uFillTx/>
                <a:latin typeface="Calibri"/>
                <a:ea typeface="+mn-ea"/>
                <a:cs typeface="Calibri"/>
              </a:rPr>
              <a:t> operations.</a:t>
            </a:r>
            <a:endParaRPr kumimoji="0" sz="1800" b="0" i="0" u="none" strike="noStrike" kern="1200" cap="none" spc="0" normalizeH="0" baseline="0" noProof="0">
              <a:ln>
                <a:noFill/>
              </a:ln>
              <a:solidFill>
                <a:prstClr val="black"/>
              </a:solidFill>
              <a:effectLst/>
              <a:uLnTx/>
              <a:uFillTx/>
              <a:latin typeface="Calibri"/>
              <a:ea typeface="+mn-ea"/>
              <a:cs typeface="Calibri"/>
            </a:endParaRPr>
          </a:p>
          <a:p>
            <a:pPr marL="241300" marR="0" lvl="0" indent="-228600" algn="l" defTabSz="914400" rtl="0" eaLnBrk="1" fontAlgn="auto" latinLnBrk="0" hangingPunct="1">
              <a:lnSpc>
                <a:spcPct val="100000"/>
              </a:lnSpc>
              <a:spcBef>
                <a:spcPts val="790"/>
              </a:spcBef>
              <a:spcAft>
                <a:spcPts val="0"/>
              </a:spcAft>
              <a:buClrTx/>
              <a:buSzTx/>
              <a:buFont typeface="Arial MT"/>
              <a:buChar char="•"/>
              <a:tabLst>
                <a:tab pos="240665" algn="l"/>
                <a:tab pos="241300" algn="l"/>
              </a:tabLst>
              <a:defRPr/>
            </a:pPr>
            <a:r>
              <a:rPr kumimoji="0" sz="1800" b="0" i="0" u="none" strike="noStrike" kern="1200" cap="none" spc="-20" normalizeH="0" baseline="0" noProof="0" dirty="0">
                <a:ln>
                  <a:noFill/>
                </a:ln>
                <a:solidFill>
                  <a:prstClr val="black"/>
                </a:solidFill>
                <a:effectLst/>
                <a:uLnTx/>
                <a:uFillTx/>
                <a:latin typeface="Calibri"/>
                <a:ea typeface="+mn-ea"/>
                <a:cs typeface="Calibri"/>
              </a:rPr>
              <a:t>Effective</a:t>
            </a:r>
            <a:r>
              <a:rPr kumimoji="0" sz="1800" b="0" i="0" u="none" strike="noStrike" kern="1200" cap="none" spc="-5" normalizeH="0" baseline="0" noProof="0" dirty="0">
                <a:ln>
                  <a:noFill/>
                </a:ln>
                <a:solidFill>
                  <a:prstClr val="black"/>
                </a:solidFill>
                <a:effectLst/>
                <a:uLnTx/>
                <a:uFillTx/>
                <a:latin typeface="Calibri"/>
                <a:ea typeface="+mn-ea"/>
                <a:cs typeface="Calibri"/>
              </a:rPr>
              <a:t> </a:t>
            </a:r>
            <a:r>
              <a:rPr kumimoji="0" sz="1800" b="0" i="0" u="none" strike="noStrike" kern="1200" cap="none" spc="-15" normalizeH="0" baseline="0" noProof="0" dirty="0">
                <a:ln>
                  <a:noFill/>
                </a:ln>
                <a:solidFill>
                  <a:prstClr val="black"/>
                </a:solidFill>
                <a:effectLst/>
                <a:uLnTx/>
                <a:uFillTx/>
                <a:latin typeface="Calibri"/>
                <a:ea typeface="+mn-ea"/>
                <a:cs typeface="Calibri"/>
              </a:rPr>
              <a:t>Systems</a:t>
            </a:r>
            <a:r>
              <a:rPr kumimoji="0" sz="1800" b="0" i="0" u="none" strike="noStrike" kern="1200" cap="none" spc="-5" normalizeH="0" baseline="0" noProof="0" dirty="0">
                <a:ln>
                  <a:noFill/>
                </a:ln>
                <a:solidFill>
                  <a:prstClr val="black"/>
                </a:solidFill>
                <a:effectLst/>
                <a:uLnTx/>
                <a:uFillTx/>
                <a:latin typeface="Calibri"/>
                <a:ea typeface="+mn-ea"/>
                <a:cs typeface="Calibri"/>
              </a:rPr>
              <a:t> </a:t>
            </a:r>
            <a:r>
              <a:rPr kumimoji="0" sz="1800" b="0" i="0" u="none" strike="noStrike" kern="1200" cap="none" spc="-15" normalizeH="0" baseline="0" noProof="0" dirty="0">
                <a:ln>
                  <a:noFill/>
                </a:ln>
                <a:solidFill>
                  <a:prstClr val="black"/>
                </a:solidFill>
                <a:effectLst/>
                <a:uLnTx/>
                <a:uFillTx/>
                <a:latin typeface="Calibri"/>
                <a:ea typeface="+mn-ea"/>
                <a:cs typeface="Calibri"/>
              </a:rPr>
              <a:t>for</a:t>
            </a:r>
            <a:r>
              <a:rPr kumimoji="0" sz="1800" b="0" i="0" u="none" strike="noStrike" kern="1200" cap="none" spc="-10" normalizeH="0" baseline="0" noProof="0" dirty="0">
                <a:ln>
                  <a:noFill/>
                </a:ln>
                <a:solidFill>
                  <a:prstClr val="black"/>
                </a:solidFill>
                <a:effectLst/>
                <a:uLnTx/>
                <a:uFillTx/>
                <a:latin typeface="Calibri"/>
                <a:ea typeface="+mn-ea"/>
                <a:cs typeface="Calibri"/>
              </a:rPr>
              <a:t> </a:t>
            </a:r>
            <a:r>
              <a:rPr kumimoji="0" sz="1800" b="0" i="0" u="none" strike="noStrike" kern="1200" cap="none" spc="-5" normalizeH="0" baseline="0" noProof="0" dirty="0">
                <a:ln>
                  <a:noFill/>
                </a:ln>
                <a:solidFill>
                  <a:prstClr val="black"/>
                </a:solidFill>
                <a:effectLst/>
                <a:uLnTx/>
                <a:uFillTx/>
                <a:latin typeface="Calibri"/>
                <a:ea typeface="+mn-ea"/>
                <a:cs typeface="Calibri"/>
              </a:rPr>
              <a:t>Quality</a:t>
            </a:r>
            <a:r>
              <a:rPr kumimoji="0" sz="1800" b="0" i="0" u="none" strike="noStrike" kern="1200" cap="none" spc="5" normalizeH="0" baseline="0" noProof="0" dirty="0">
                <a:ln>
                  <a:noFill/>
                </a:ln>
                <a:solidFill>
                  <a:prstClr val="black"/>
                </a:solidFill>
                <a:effectLst/>
                <a:uLnTx/>
                <a:uFillTx/>
                <a:latin typeface="Calibri"/>
                <a:ea typeface="+mn-ea"/>
                <a:cs typeface="Calibri"/>
              </a:rPr>
              <a:t> </a:t>
            </a:r>
            <a:r>
              <a:rPr kumimoji="0" sz="1800" b="0" i="0" u="none" strike="noStrike" kern="1200" cap="none" spc="-5" normalizeH="0" baseline="0" noProof="0" dirty="0">
                <a:ln>
                  <a:noFill/>
                </a:ln>
                <a:solidFill>
                  <a:prstClr val="black"/>
                </a:solidFill>
                <a:effectLst/>
                <a:uLnTx/>
                <a:uFillTx/>
                <a:latin typeface="Calibri"/>
                <a:ea typeface="+mn-ea"/>
                <a:cs typeface="Calibri"/>
              </a:rPr>
              <a:t>Assurance.</a:t>
            </a:r>
            <a:endParaRPr kumimoji="0" sz="1800" b="0" i="0" u="none" strike="noStrike" kern="1200" cap="none" spc="0" normalizeH="0" baseline="0" noProof="0">
              <a:ln>
                <a:noFill/>
              </a:ln>
              <a:solidFill>
                <a:prstClr val="black"/>
              </a:solidFill>
              <a:effectLst/>
              <a:uLnTx/>
              <a:uFillTx/>
              <a:latin typeface="Calibri"/>
              <a:ea typeface="+mn-ea"/>
              <a:cs typeface="Calibri"/>
            </a:endParaRPr>
          </a:p>
          <a:p>
            <a:pPr marL="241300" marR="0" lvl="0" indent="-228600" algn="l" defTabSz="914400" rtl="0" eaLnBrk="1" fontAlgn="auto" latinLnBrk="0" hangingPunct="1">
              <a:lnSpc>
                <a:spcPct val="100000"/>
              </a:lnSpc>
              <a:spcBef>
                <a:spcPts val="785"/>
              </a:spcBef>
              <a:spcAft>
                <a:spcPts val="0"/>
              </a:spcAft>
              <a:buClrTx/>
              <a:buSzTx/>
              <a:buFont typeface="Arial MT"/>
              <a:buChar char="•"/>
              <a:tabLst>
                <a:tab pos="240665" algn="l"/>
                <a:tab pos="241300" algn="l"/>
              </a:tabLst>
              <a:defRPr/>
            </a:pPr>
            <a:r>
              <a:rPr kumimoji="0" sz="1800" b="0" i="0" u="none" strike="noStrike" kern="1200" cap="none" spc="-35" normalizeH="0" baseline="0" noProof="0" dirty="0">
                <a:ln>
                  <a:noFill/>
                </a:ln>
                <a:solidFill>
                  <a:prstClr val="black"/>
                </a:solidFill>
                <a:effectLst/>
                <a:uLnTx/>
                <a:uFillTx/>
                <a:latin typeface="Calibri"/>
                <a:ea typeface="+mn-ea"/>
                <a:cs typeface="Calibri"/>
              </a:rPr>
              <a:t>We</a:t>
            </a:r>
            <a:r>
              <a:rPr kumimoji="0" sz="1800" b="0" i="0" u="none" strike="noStrike" kern="1200" cap="none" spc="-10" normalizeH="0" baseline="0" noProof="0" dirty="0">
                <a:ln>
                  <a:noFill/>
                </a:ln>
                <a:solidFill>
                  <a:prstClr val="black"/>
                </a:solidFill>
                <a:effectLst/>
                <a:uLnTx/>
                <a:uFillTx/>
                <a:latin typeface="Calibri"/>
                <a:ea typeface="+mn-ea"/>
                <a:cs typeface="Calibri"/>
              </a:rPr>
              <a:t> are</a:t>
            </a:r>
            <a:r>
              <a:rPr kumimoji="0" sz="1800" b="0" i="0" u="none" strike="noStrike" kern="1200" cap="none" spc="10" normalizeH="0" baseline="0" noProof="0" dirty="0">
                <a:ln>
                  <a:noFill/>
                </a:ln>
                <a:solidFill>
                  <a:prstClr val="black"/>
                </a:solidFill>
                <a:effectLst/>
                <a:uLnTx/>
                <a:uFillTx/>
                <a:latin typeface="Calibri"/>
                <a:ea typeface="+mn-ea"/>
                <a:cs typeface="Calibri"/>
              </a:rPr>
              <a:t> </a:t>
            </a:r>
            <a:r>
              <a:rPr kumimoji="0" sz="1800" b="0" i="0" u="none" strike="noStrike" kern="1200" cap="none" spc="0" normalizeH="0" baseline="0" noProof="0" dirty="0">
                <a:ln>
                  <a:noFill/>
                </a:ln>
                <a:solidFill>
                  <a:prstClr val="black"/>
                </a:solidFill>
                <a:effectLst/>
                <a:uLnTx/>
                <a:uFillTx/>
                <a:latin typeface="Calibri"/>
                <a:ea typeface="+mn-ea"/>
                <a:cs typeface="Calibri"/>
              </a:rPr>
              <a:t>ISO</a:t>
            </a:r>
            <a:r>
              <a:rPr kumimoji="0" sz="1800" b="0" i="0" u="none" strike="noStrike" kern="1200" cap="none" spc="-25" normalizeH="0" baseline="0" noProof="0" dirty="0">
                <a:ln>
                  <a:noFill/>
                </a:ln>
                <a:solidFill>
                  <a:prstClr val="black"/>
                </a:solidFill>
                <a:effectLst/>
                <a:uLnTx/>
                <a:uFillTx/>
                <a:latin typeface="Calibri"/>
                <a:ea typeface="+mn-ea"/>
                <a:cs typeface="Calibri"/>
              </a:rPr>
              <a:t> </a:t>
            </a:r>
            <a:r>
              <a:rPr kumimoji="0" sz="1800" b="0" i="0" u="none" strike="noStrike" kern="1200" cap="none" spc="0" normalizeH="0" baseline="0" noProof="0" dirty="0">
                <a:ln>
                  <a:noFill/>
                </a:ln>
                <a:solidFill>
                  <a:prstClr val="black"/>
                </a:solidFill>
                <a:effectLst/>
                <a:uLnTx/>
                <a:uFillTx/>
                <a:latin typeface="Calibri"/>
                <a:ea typeface="+mn-ea"/>
                <a:cs typeface="Calibri"/>
              </a:rPr>
              <a:t>9001-2015 </a:t>
            </a:r>
            <a:r>
              <a:rPr kumimoji="0" sz="1800" b="0" i="0" u="none" strike="noStrike" kern="1200" cap="none" spc="-5" normalizeH="0" baseline="0" noProof="0" dirty="0">
                <a:ln>
                  <a:noFill/>
                </a:ln>
                <a:solidFill>
                  <a:prstClr val="black"/>
                </a:solidFill>
                <a:effectLst/>
                <a:uLnTx/>
                <a:uFillTx/>
                <a:latin typeface="Calibri"/>
                <a:ea typeface="+mn-ea"/>
                <a:cs typeface="Calibri"/>
              </a:rPr>
              <a:t>TUV</a:t>
            </a:r>
            <a:r>
              <a:rPr kumimoji="0" sz="1800" b="0" i="0" u="none" strike="noStrike" kern="1200" cap="none" spc="-10" normalizeH="0" baseline="0" noProof="0" dirty="0">
                <a:ln>
                  <a:noFill/>
                </a:ln>
                <a:solidFill>
                  <a:prstClr val="black"/>
                </a:solidFill>
                <a:effectLst/>
                <a:uLnTx/>
                <a:uFillTx/>
                <a:latin typeface="Calibri"/>
                <a:ea typeface="+mn-ea"/>
                <a:cs typeface="Calibri"/>
              </a:rPr>
              <a:t> Certified.</a:t>
            </a:r>
            <a:endParaRPr kumimoji="0" sz="1800" b="0" i="0" u="none" strike="noStrike" kern="1200" cap="none" spc="0" normalizeH="0" baseline="0" noProof="0">
              <a:ln>
                <a:noFill/>
              </a:ln>
              <a:solidFill>
                <a:prstClr val="black"/>
              </a:solidFill>
              <a:effectLst/>
              <a:uLnTx/>
              <a:uFillTx/>
              <a:latin typeface="Calibri"/>
              <a:ea typeface="+mn-ea"/>
              <a:cs typeface="Calibri"/>
            </a:endParaRPr>
          </a:p>
          <a:p>
            <a:pPr marL="241300" marR="0" lvl="0" indent="-228600" algn="l" defTabSz="914400" rtl="0" eaLnBrk="1" fontAlgn="auto" latinLnBrk="0" hangingPunct="1">
              <a:lnSpc>
                <a:spcPct val="100000"/>
              </a:lnSpc>
              <a:spcBef>
                <a:spcPts val="780"/>
              </a:spcBef>
              <a:spcAft>
                <a:spcPts val="0"/>
              </a:spcAft>
              <a:buClrTx/>
              <a:buSzTx/>
              <a:buFont typeface="Arial MT"/>
              <a:buChar char="•"/>
              <a:tabLst>
                <a:tab pos="240665" algn="l"/>
                <a:tab pos="241300" algn="l"/>
              </a:tabLst>
              <a:defRPr/>
            </a:pPr>
            <a:r>
              <a:rPr kumimoji="0" sz="1800" b="0" i="0" u="none" strike="noStrike" kern="1200" cap="none" spc="-10" normalizeH="0" baseline="0" noProof="0" dirty="0">
                <a:ln>
                  <a:noFill/>
                </a:ln>
                <a:solidFill>
                  <a:prstClr val="black"/>
                </a:solidFill>
                <a:effectLst/>
                <a:uLnTx/>
                <a:uFillTx/>
                <a:latin typeface="Calibri"/>
                <a:ea typeface="+mn-ea"/>
                <a:cs typeface="Calibri"/>
              </a:rPr>
              <a:t>ESD</a:t>
            </a:r>
            <a:r>
              <a:rPr kumimoji="0" sz="1800" b="0" i="0" u="none" strike="noStrike" kern="1200" cap="none" spc="-5" normalizeH="0" baseline="0" noProof="0" dirty="0">
                <a:ln>
                  <a:noFill/>
                </a:ln>
                <a:solidFill>
                  <a:prstClr val="black"/>
                </a:solidFill>
                <a:effectLst/>
                <a:uLnTx/>
                <a:uFillTx/>
                <a:latin typeface="Calibri"/>
                <a:ea typeface="+mn-ea"/>
                <a:cs typeface="Calibri"/>
              </a:rPr>
              <a:t> </a:t>
            </a:r>
            <a:r>
              <a:rPr kumimoji="0" sz="1800" b="0" i="0" u="none" strike="noStrike" kern="1200" cap="none" spc="0" normalizeH="0" baseline="0" noProof="0" dirty="0">
                <a:ln>
                  <a:noFill/>
                </a:ln>
                <a:solidFill>
                  <a:prstClr val="black"/>
                </a:solidFill>
                <a:effectLst/>
                <a:uLnTx/>
                <a:uFillTx/>
                <a:latin typeface="Calibri"/>
                <a:ea typeface="+mn-ea"/>
                <a:cs typeface="Calibri"/>
              </a:rPr>
              <a:t>Norms </a:t>
            </a:r>
            <a:r>
              <a:rPr kumimoji="0" sz="1800" b="0" i="0" u="none" strike="noStrike" kern="1200" cap="none" spc="-10" normalizeH="0" baseline="0" noProof="0" dirty="0">
                <a:ln>
                  <a:noFill/>
                </a:ln>
                <a:solidFill>
                  <a:prstClr val="black"/>
                </a:solidFill>
                <a:effectLst/>
                <a:uLnTx/>
                <a:uFillTx/>
                <a:latin typeface="Calibri"/>
                <a:ea typeface="+mn-ea"/>
                <a:cs typeface="Calibri"/>
              </a:rPr>
              <a:t>Practiced</a:t>
            </a:r>
            <a:r>
              <a:rPr kumimoji="0" sz="1800" b="0" i="0" u="none" strike="noStrike" kern="1200" cap="none" spc="30" normalizeH="0" baseline="0" noProof="0" dirty="0">
                <a:ln>
                  <a:noFill/>
                </a:ln>
                <a:solidFill>
                  <a:prstClr val="black"/>
                </a:solidFill>
                <a:effectLst/>
                <a:uLnTx/>
                <a:uFillTx/>
                <a:latin typeface="Calibri"/>
                <a:ea typeface="+mn-ea"/>
                <a:cs typeface="Calibri"/>
              </a:rPr>
              <a:t> </a:t>
            </a:r>
            <a:r>
              <a:rPr kumimoji="0" sz="1800" b="0" i="0" u="none" strike="noStrike" kern="1200" cap="none" spc="-15" normalizeH="0" baseline="0" noProof="0" dirty="0">
                <a:ln>
                  <a:noFill/>
                </a:ln>
                <a:solidFill>
                  <a:prstClr val="black"/>
                </a:solidFill>
                <a:effectLst/>
                <a:uLnTx/>
                <a:uFillTx/>
                <a:latin typeface="Calibri"/>
                <a:ea typeface="+mn-ea"/>
                <a:cs typeface="Calibri"/>
              </a:rPr>
              <a:t>for</a:t>
            </a:r>
            <a:r>
              <a:rPr kumimoji="0" sz="1800" b="0" i="0" u="none" strike="noStrike" kern="1200" cap="none" spc="415" normalizeH="0" baseline="0" noProof="0" dirty="0">
                <a:ln>
                  <a:noFill/>
                </a:ln>
                <a:solidFill>
                  <a:prstClr val="black"/>
                </a:solidFill>
                <a:effectLst/>
                <a:uLnTx/>
                <a:uFillTx/>
                <a:latin typeface="Calibri"/>
                <a:ea typeface="+mn-ea"/>
                <a:cs typeface="Calibri"/>
              </a:rPr>
              <a:t> </a:t>
            </a:r>
            <a:r>
              <a:rPr kumimoji="0" sz="1800" b="0" i="0" u="none" strike="noStrike" kern="1200" cap="none" spc="0" normalizeH="0" baseline="0" noProof="0" dirty="0">
                <a:ln>
                  <a:noFill/>
                </a:ln>
                <a:solidFill>
                  <a:prstClr val="black"/>
                </a:solidFill>
                <a:effectLst/>
                <a:uLnTx/>
                <a:uFillTx/>
                <a:latin typeface="Calibri"/>
                <a:ea typeface="+mn-ea"/>
                <a:cs typeface="Calibri"/>
              </a:rPr>
              <a:t>Good </a:t>
            </a:r>
            <a:r>
              <a:rPr kumimoji="0" sz="1800" b="0" i="0" u="none" strike="noStrike" kern="1200" cap="none" spc="-10" normalizeH="0" baseline="0" noProof="0" dirty="0">
                <a:ln>
                  <a:noFill/>
                </a:ln>
                <a:solidFill>
                  <a:prstClr val="black"/>
                </a:solidFill>
                <a:effectLst/>
                <a:uLnTx/>
                <a:uFillTx/>
                <a:latin typeface="Calibri"/>
                <a:ea typeface="+mn-ea"/>
                <a:cs typeface="Calibri"/>
              </a:rPr>
              <a:t>Manufacturing</a:t>
            </a:r>
            <a:r>
              <a:rPr kumimoji="0" sz="1800" b="0" i="0" u="none" strike="noStrike" kern="1200" cap="none" spc="30" normalizeH="0" baseline="0" noProof="0" dirty="0">
                <a:ln>
                  <a:noFill/>
                </a:ln>
                <a:solidFill>
                  <a:prstClr val="black"/>
                </a:solidFill>
                <a:effectLst/>
                <a:uLnTx/>
                <a:uFillTx/>
                <a:latin typeface="Calibri"/>
                <a:ea typeface="+mn-ea"/>
                <a:cs typeface="Calibri"/>
              </a:rPr>
              <a:t> </a:t>
            </a:r>
            <a:r>
              <a:rPr kumimoji="0" sz="1800" b="0" i="0" u="none" strike="noStrike" kern="1200" cap="none" spc="-10" normalizeH="0" baseline="0" noProof="0" dirty="0">
                <a:ln>
                  <a:noFill/>
                </a:ln>
                <a:solidFill>
                  <a:prstClr val="black"/>
                </a:solidFill>
                <a:effectLst/>
                <a:uLnTx/>
                <a:uFillTx/>
                <a:latin typeface="Calibri"/>
                <a:ea typeface="+mn-ea"/>
                <a:cs typeface="Calibri"/>
              </a:rPr>
              <a:t>Process</a:t>
            </a:r>
            <a:endParaRPr kumimoji="0" sz="1800" b="0" i="0" u="none" strike="noStrike" kern="1200" cap="none" spc="0" normalizeH="0" baseline="0" noProof="0">
              <a:ln>
                <a:noFill/>
              </a:ln>
              <a:solidFill>
                <a:prstClr val="black"/>
              </a:solidFill>
              <a:effectLst/>
              <a:uLnTx/>
              <a:uFillTx/>
              <a:latin typeface="Calibri"/>
              <a:ea typeface="+mn-ea"/>
              <a:cs typeface="Calibri"/>
            </a:endParaRPr>
          </a:p>
        </p:txBody>
      </p:sp>
      <p:sp>
        <p:nvSpPr>
          <p:cNvPr id="7" name="object 7"/>
          <p:cNvSpPr/>
          <p:nvPr/>
        </p:nvSpPr>
        <p:spPr>
          <a:xfrm>
            <a:off x="10925556" y="6196584"/>
            <a:ext cx="360045" cy="365760"/>
          </a:xfrm>
          <a:custGeom>
            <a:avLst/>
            <a:gdLst/>
            <a:ahLst/>
            <a:cxnLst/>
            <a:rect l="l" t="t" r="r" b="b"/>
            <a:pathLst>
              <a:path w="360045" h="365759">
                <a:moveTo>
                  <a:pt x="179832" y="0"/>
                </a:moveTo>
                <a:lnTo>
                  <a:pt x="132027" y="6532"/>
                </a:lnTo>
                <a:lnTo>
                  <a:pt x="89069" y="24968"/>
                </a:lnTo>
                <a:lnTo>
                  <a:pt x="52673" y="53563"/>
                </a:lnTo>
                <a:lnTo>
                  <a:pt x="24553" y="90576"/>
                </a:lnTo>
                <a:lnTo>
                  <a:pt x="6424" y="134262"/>
                </a:lnTo>
                <a:lnTo>
                  <a:pt x="0" y="182879"/>
                </a:lnTo>
                <a:lnTo>
                  <a:pt x="6424" y="231497"/>
                </a:lnTo>
                <a:lnTo>
                  <a:pt x="24553" y="275183"/>
                </a:lnTo>
                <a:lnTo>
                  <a:pt x="52673" y="312196"/>
                </a:lnTo>
                <a:lnTo>
                  <a:pt x="89069" y="340791"/>
                </a:lnTo>
                <a:lnTo>
                  <a:pt x="132027" y="359227"/>
                </a:lnTo>
                <a:lnTo>
                  <a:pt x="179832" y="365759"/>
                </a:lnTo>
                <a:lnTo>
                  <a:pt x="227636" y="359227"/>
                </a:lnTo>
                <a:lnTo>
                  <a:pt x="270594" y="340791"/>
                </a:lnTo>
                <a:lnTo>
                  <a:pt x="306990" y="312196"/>
                </a:lnTo>
                <a:lnTo>
                  <a:pt x="335110" y="275183"/>
                </a:lnTo>
                <a:lnTo>
                  <a:pt x="353239" y="231497"/>
                </a:lnTo>
                <a:lnTo>
                  <a:pt x="359664" y="182879"/>
                </a:lnTo>
                <a:lnTo>
                  <a:pt x="353239" y="134262"/>
                </a:lnTo>
                <a:lnTo>
                  <a:pt x="335110" y="90576"/>
                </a:lnTo>
                <a:lnTo>
                  <a:pt x="306990" y="53563"/>
                </a:lnTo>
                <a:lnTo>
                  <a:pt x="270594" y="24968"/>
                </a:lnTo>
                <a:lnTo>
                  <a:pt x="227636" y="6532"/>
                </a:lnTo>
                <a:lnTo>
                  <a:pt x="179832" y="0"/>
                </a:lnTo>
                <a:close/>
              </a:path>
            </a:pathLst>
          </a:custGeom>
          <a:solidFill>
            <a:srgbClr val="00AFE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object 8"/>
          <p:cNvSpPr txBox="1">
            <a:spLocks noGrp="1"/>
          </p:cNvSpPr>
          <p:nvPr>
            <p:ph type="sldNum" sz="quarter" idx="7"/>
          </p:nvPr>
        </p:nvSpPr>
        <p:spPr>
          <a:prstGeom prst="rect">
            <a:avLst/>
          </a:prstGeom>
        </p:spPr>
        <p:txBody>
          <a:bodyPr vert="horz" wrap="square" lIns="0" tIns="4445" rIns="0" bIns="0" rtlCol="0">
            <a:spAutoFit/>
          </a:bodyPr>
          <a:lstStyle/>
          <a:p>
            <a:pPr marL="38100" marR="0" lvl="0" indent="0" algn="l" defTabSz="914400" rtl="0" eaLnBrk="1" fontAlgn="auto" latinLnBrk="0" hangingPunct="1">
              <a:lnSpc>
                <a:spcPct val="100000"/>
              </a:lnSpc>
              <a:spcBef>
                <a:spcPts val="35"/>
              </a:spcBef>
              <a:spcAft>
                <a:spcPts val="0"/>
              </a:spcAft>
              <a:buClrTx/>
              <a:buSzTx/>
              <a:buFontTx/>
              <a:buNone/>
              <a:tabLst/>
              <a:defRPr/>
            </a:pPr>
            <a:fld id="{81D60167-4931-47E6-BA6A-407CBD079E47}" type="slidenum">
              <a:rPr kumimoji="0" sz="900" b="0" i="0" u="none" strike="noStrike" kern="1200" cap="none" spc="-25" normalizeH="0" baseline="0" noProof="0" dirty="0">
                <a:ln>
                  <a:noFill/>
                </a:ln>
                <a:solidFill>
                  <a:prstClr val="white"/>
                </a:solidFill>
                <a:effectLst/>
                <a:uLnTx/>
                <a:uFillTx/>
                <a:latin typeface="Trebuchet MS"/>
                <a:ea typeface="+mn-ea"/>
              </a:rPr>
              <a:pPr marL="38100" marR="0" lvl="0" indent="0" algn="l" defTabSz="914400" rtl="0" eaLnBrk="1" fontAlgn="auto" latinLnBrk="0" hangingPunct="1">
                <a:lnSpc>
                  <a:spcPct val="100000"/>
                </a:lnSpc>
                <a:spcBef>
                  <a:spcPts val="35"/>
                </a:spcBef>
                <a:spcAft>
                  <a:spcPts val="0"/>
                </a:spcAft>
                <a:buClrTx/>
                <a:buSzTx/>
                <a:buFontTx/>
                <a:buNone/>
                <a:tabLst/>
                <a:defRPr/>
              </a:pPr>
              <a:t>19</a:t>
            </a:fld>
            <a:endParaRPr kumimoji="0" sz="900" b="0" i="0" u="none" strike="noStrike" kern="1200" cap="none" spc="-25" normalizeH="0" baseline="0" noProof="0" dirty="0">
              <a:ln>
                <a:noFill/>
              </a:ln>
              <a:solidFill>
                <a:prstClr val="white"/>
              </a:solidFill>
              <a:effectLst/>
              <a:uLnTx/>
              <a:uFillTx/>
              <a:latin typeface="Trebuchet MS"/>
              <a:ea typeface="+mn-e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9646" y="689800"/>
            <a:ext cx="2334592" cy="549275"/>
          </a:xfrm>
          <a:solidFill>
            <a:srgbClr val="00B0F0"/>
          </a:solidFill>
        </p:spPr>
        <p:txBody>
          <a:bodyPr>
            <a:normAutofit fontScale="90000"/>
          </a:bodyPr>
          <a:lstStyle/>
          <a:p>
            <a:r>
              <a:rPr lang="en-US" dirty="0">
                <a:latin typeface="Calibri" panose="020F0502020204030204" pitchFamily="34" charset="0"/>
                <a:cs typeface="Calibri" panose="020F0502020204030204" pitchFamily="34" charset="0"/>
              </a:rPr>
              <a:t>About us</a:t>
            </a:r>
          </a:p>
        </p:txBody>
      </p:sp>
      <p:sp>
        <p:nvSpPr>
          <p:cNvPr id="3" name="Content Placeholder 2"/>
          <p:cNvSpPr>
            <a:spLocks noGrp="1"/>
          </p:cNvSpPr>
          <p:nvPr>
            <p:ph idx="1"/>
          </p:nvPr>
        </p:nvSpPr>
        <p:spPr>
          <a:xfrm>
            <a:off x="225288" y="1574213"/>
            <a:ext cx="5062329" cy="4733818"/>
          </a:xfrm>
        </p:spPr>
        <p:txBody>
          <a:bodyPr>
            <a:normAutofit/>
          </a:bodyPr>
          <a:lstStyle/>
          <a:p>
            <a:pPr marL="342900" lvl="1" indent="-342900">
              <a:lnSpc>
                <a:spcPct val="150000"/>
              </a:lnSpc>
              <a:buFont typeface="Wingdings" pitchFamily="2" charset="2"/>
              <a:buChar char="§"/>
            </a:pPr>
            <a:r>
              <a:rPr lang="en-IN" sz="2000" dirty="0">
                <a:solidFill>
                  <a:srgbClr val="002060"/>
                </a:solidFill>
                <a:latin typeface="Calibri" panose="020F0502020204030204" pitchFamily="34" charset="0"/>
                <a:cs typeface="Calibri" panose="020F0502020204030204" pitchFamily="34" charset="0"/>
              </a:rPr>
              <a:t>RioSH Technologies supports the Design, Prototyping, and Production of “Electronic products” including complete design,  components &amp; PCB sourcing, Components assembly, BOX Building, and Testing. </a:t>
            </a:r>
          </a:p>
          <a:p>
            <a:pPr marL="342900" lvl="1" indent="-342900">
              <a:lnSpc>
                <a:spcPct val="150000"/>
              </a:lnSpc>
              <a:buFont typeface="Wingdings" pitchFamily="2" charset="2"/>
              <a:buChar char="§"/>
            </a:pPr>
            <a:r>
              <a:rPr lang="en-IN" sz="2000" dirty="0">
                <a:solidFill>
                  <a:srgbClr val="002060"/>
                </a:solidFill>
                <a:latin typeface="Calibri" panose="020F0502020204030204" pitchFamily="34" charset="0"/>
                <a:cs typeface="Calibri" panose="020F0502020204030204" pitchFamily="34" charset="0"/>
              </a:rPr>
              <a:t>RioSH addresses the Home and Industrial Automation, Medical, and Defence domains.</a:t>
            </a:r>
          </a:p>
          <a:p>
            <a:endParaRPr lang="en-US" dirty="0">
              <a:latin typeface="Calibri" panose="020F0502020204030204" pitchFamily="34" charset="0"/>
              <a:cs typeface="Calibri" panose="020F0502020204030204" pitchFamily="34" charset="0"/>
            </a:endParaRPr>
          </a:p>
        </p:txBody>
      </p:sp>
      <p:pic>
        <p:nvPicPr>
          <p:cNvPr id="8" name="Picture Placeholder 12">
            <a:extLst>
              <a:ext uri="{FF2B5EF4-FFF2-40B4-BE49-F238E27FC236}">
                <a16:creationId xmlns:a16="http://schemas.microsoft.com/office/drawing/2014/main" id="{E24D3253-A524-4285-B28C-7387E823CFD2}"/>
              </a:ext>
            </a:extLst>
          </p:cNvPr>
          <p:cNvPicPr>
            <a:picLocks noChangeAspect="1"/>
          </p:cNvPicPr>
          <p:nvPr/>
        </p:nvPicPr>
        <p:blipFill>
          <a:blip r:embed="rId2" cstate="print">
            <a:extLst>
              <a:ext uri="{28A0092B-C50C-407E-A947-70E740481C1C}">
                <a14:useLocalDpi xmlns:a14="http://schemas.microsoft.com/office/drawing/2010/main" val="0"/>
              </a:ext>
            </a:extLst>
          </a:blip>
          <a:srcRect l="7845" r="7845"/>
          <a:stretch>
            <a:fillRect/>
          </a:stretch>
        </p:blipFill>
        <p:spPr>
          <a:xfrm>
            <a:off x="5183188" y="0"/>
            <a:ext cx="7008812" cy="6857999"/>
          </a:xfrm>
          <a:prstGeom prst="rect">
            <a:avLst/>
          </a:prstGeom>
          <a:ln>
            <a:noFill/>
          </a:ln>
          <a:effectLst>
            <a:softEdge rad="112500"/>
          </a:effectLst>
        </p:spPr>
      </p:pic>
      <p:sp>
        <p:nvSpPr>
          <p:cNvPr id="5" name="Slide Number Placeholder 4"/>
          <p:cNvSpPr>
            <a:spLocks noGrp="1"/>
          </p:cNvSpPr>
          <p:nvPr>
            <p:ph type="sldNum" sz="quarter" idx="12"/>
          </p:nvPr>
        </p:nvSpPr>
        <p:spPr>
          <a:xfrm>
            <a:off x="10911922" y="6446491"/>
            <a:ext cx="367666" cy="365125"/>
          </a:xfrm>
          <a:solidFill>
            <a:srgbClr val="00B0F0"/>
          </a:solidFill>
        </p:spPr>
        <p:txBody>
          <a:bodyPr/>
          <a:lstStyle/>
          <a:p>
            <a:fld id="{3DE3E19F-02C1-4219-A00A-045ED18507E8}" type="slidenum">
              <a:rPr lang="en-US" smtClean="0">
                <a:latin typeface="Calibri" panose="020F0502020204030204" pitchFamily="34" charset="0"/>
                <a:cs typeface="Calibri" panose="020F0502020204030204" pitchFamily="34" charset="0"/>
              </a:rPr>
              <a:pPr/>
              <a:t>2</a:t>
            </a:fld>
            <a:endParaRPr lang="en-US">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BFE2B58A-AC5E-2DD8-F5B0-3CA77BA4B4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3317" y="1"/>
            <a:ext cx="758682" cy="695458"/>
          </a:xfrm>
          <a:prstGeom prst="rect">
            <a:avLst/>
          </a:prstGeom>
        </p:spPr>
      </p:pic>
    </p:spTree>
    <p:extLst>
      <p:ext uri="{BB962C8B-B14F-4D97-AF65-F5344CB8AC3E}">
        <p14:creationId xmlns:p14="http://schemas.microsoft.com/office/powerpoint/2010/main" val="28137309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Google Shape;244;p19">
            <a:extLst>
              <a:ext uri="{FF2B5EF4-FFF2-40B4-BE49-F238E27FC236}">
                <a16:creationId xmlns:a16="http://schemas.microsoft.com/office/drawing/2014/main" id="{2424A2B9-66DA-48DD-AEC9-8C03817ABB3B}"/>
              </a:ext>
            </a:extLst>
          </p:cNvPr>
          <p:cNvSpPr/>
          <p:nvPr/>
        </p:nvSpPr>
        <p:spPr>
          <a:xfrm>
            <a:off x="6514345" y="3576003"/>
            <a:ext cx="1237422" cy="1303889"/>
          </a:xfrm>
          <a:prstGeom prst="donut">
            <a:avLst>
              <a:gd name="adj" fmla="val 12811"/>
            </a:avLst>
          </a:prstGeom>
          <a:solidFill>
            <a:srgbClr val="0070C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 name="Title 1"/>
          <p:cNvSpPr>
            <a:spLocks noGrp="1"/>
          </p:cNvSpPr>
          <p:nvPr>
            <p:ph type="title"/>
          </p:nvPr>
        </p:nvSpPr>
        <p:spPr>
          <a:xfrm>
            <a:off x="326579" y="426733"/>
            <a:ext cx="3509562" cy="549275"/>
          </a:xfrm>
          <a:solidFill>
            <a:srgbClr val="00B0F0"/>
          </a:solidFill>
        </p:spPr>
        <p:txBody>
          <a:bodyPr>
            <a:normAutofit fontScale="90000"/>
          </a:bodyPr>
          <a:lstStyle/>
          <a:p>
            <a:pPr algn="ctr"/>
            <a:r>
              <a:rPr lang="en-US" dirty="0"/>
              <a:t>RioSH Portfolio </a:t>
            </a:r>
          </a:p>
        </p:txBody>
      </p:sp>
      <p:sp>
        <p:nvSpPr>
          <p:cNvPr id="26" name="Google Shape;241;p19">
            <a:extLst>
              <a:ext uri="{FF2B5EF4-FFF2-40B4-BE49-F238E27FC236}">
                <a16:creationId xmlns:a16="http://schemas.microsoft.com/office/drawing/2014/main" id="{7BFAAB89-FD8B-48FA-8F44-54D285EC5E51}"/>
              </a:ext>
            </a:extLst>
          </p:cNvPr>
          <p:cNvSpPr/>
          <p:nvPr/>
        </p:nvSpPr>
        <p:spPr>
          <a:xfrm>
            <a:off x="4075871" y="1523999"/>
            <a:ext cx="3424859" cy="3318157"/>
          </a:xfrm>
          <a:prstGeom prst="ellipse">
            <a:avLst/>
          </a:prstGeom>
          <a:solidFill>
            <a:srgbClr val="00B0F0"/>
          </a:solidFill>
          <a:effectLst>
            <a:outerShdw blurRad="152400" sx="102000" sy="102000" algn="ctr" rotWithShape="0">
              <a:prstClr val="black">
                <a:alpha val="14000"/>
              </a:prstClr>
            </a:outerShdw>
          </a:effectLst>
        </p:spPr>
        <p:txBody>
          <a:bodyPr vert="horz" lIns="182880" tIns="45720" rIns="182880" bIns="0" rtlCol="0" anchor="ctr">
            <a:normAutofit fontScale="97500"/>
          </a:bodyPr>
          <a:lstStyle/>
          <a:p>
            <a:pPr algn="ctr">
              <a:spcBef>
                <a:spcPct val="0"/>
              </a:spcBef>
            </a:pPr>
            <a:endParaRPr lang="en-US" sz="3600">
              <a:solidFill>
                <a:schemeClr val="bg1"/>
              </a:solidFill>
              <a:latin typeface="+mj-lt"/>
              <a:ea typeface="+mj-ea"/>
              <a:cs typeface="+mj-cs"/>
            </a:endParaRPr>
          </a:p>
        </p:txBody>
      </p:sp>
      <p:sp>
        <p:nvSpPr>
          <p:cNvPr id="27" name="Google Shape;243;p19">
            <a:extLst>
              <a:ext uri="{FF2B5EF4-FFF2-40B4-BE49-F238E27FC236}">
                <a16:creationId xmlns:a16="http://schemas.microsoft.com/office/drawing/2014/main" id="{901A31F9-FD72-42D1-B20F-C2FC2D2BC584}"/>
              </a:ext>
            </a:extLst>
          </p:cNvPr>
          <p:cNvSpPr/>
          <p:nvPr/>
        </p:nvSpPr>
        <p:spPr>
          <a:xfrm>
            <a:off x="3564835" y="1728580"/>
            <a:ext cx="1036970" cy="945611"/>
          </a:xfrm>
          <a:prstGeom prst="ellipse">
            <a:avLst/>
          </a:prstGeom>
          <a:solidFill>
            <a:srgbClr val="0070C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29" name="Google Shape;245;p19">
            <a:extLst>
              <a:ext uri="{FF2B5EF4-FFF2-40B4-BE49-F238E27FC236}">
                <a16:creationId xmlns:a16="http://schemas.microsoft.com/office/drawing/2014/main" id="{97EC016A-3B48-4A07-A4F8-6D78B27D6687}"/>
              </a:ext>
            </a:extLst>
          </p:cNvPr>
          <p:cNvGrpSpPr/>
          <p:nvPr/>
        </p:nvGrpSpPr>
        <p:grpSpPr>
          <a:xfrm>
            <a:off x="5013036" y="2442712"/>
            <a:ext cx="1480863" cy="1560494"/>
            <a:chOff x="570875" y="4322250"/>
            <a:chExt cx="443300" cy="443325"/>
          </a:xfrm>
          <a:solidFill>
            <a:schemeClr val="bg1"/>
          </a:solidFill>
        </p:grpSpPr>
        <p:sp>
          <p:nvSpPr>
            <p:cNvPr id="30" name="Google Shape;246;p19">
              <a:extLst>
                <a:ext uri="{FF2B5EF4-FFF2-40B4-BE49-F238E27FC236}">
                  <a16:creationId xmlns:a16="http://schemas.microsoft.com/office/drawing/2014/main" id="{41A06BBB-1F0C-4DB7-A1F1-EB72667EB16E}"/>
                </a:ext>
              </a:extLst>
            </p:cNvPr>
            <p:cNvSpPr/>
            <p:nvPr/>
          </p:nvSpPr>
          <p:spPr>
            <a:xfrm>
              <a:off x="570875" y="4322250"/>
              <a:ext cx="443300" cy="443325"/>
            </a:xfrm>
            <a:custGeom>
              <a:avLst/>
              <a:gdLst/>
              <a:ahLst/>
              <a:cxnLst/>
              <a:rect l="l" t="t" r="r" b="b"/>
              <a:pathLst>
                <a:path w="17732" h="17733" extrusionOk="0">
                  <a:moveTo>
                    <a:pt x="13091" y="2712"/>
                  </a:moveTo>
                  <a:lnTo>
                    <a:pt x="13286" y="2736"/>
                  </a:lnTo>
                  <a:lnTo>
                    <a:pt x="13506" y="2785"/>
                  </a:lnTo>
                  <a:lnTo>
                    <a:pt x="13702" y="2858"/>
                  </a:lnTo>
                  <a:lnTo>
                    <a:pt x="13873" y="2956"/>
                  </a:lnTo>
                  <a:lnTo>
                    <a:pt x="14068" y="3054"/>
                  </a:lnTo>
                  <a:lnTo>
                    <a:pt x="14239" y="3176"/>
                  </a:lnTo>
                  <a:lnTo>
                    <a:pt x="14410" y="3323"/>
                  </a:lnTo>
                  <a:lnTo>
                    <a:pt x="14556" y="3493"/>
                  </a:lnTo>
                  <a:lnTo>
                    <a:pt x="14679" y="3664"/>
                  </a:lnTo>
                  <a:lnTo>
                    <a:pt x="14776" y="3860"/>
                  </a:lnTo>
                  <a:lnTo>
                    <a:pt x="14874" y="4031"/>
                  </a:lnTo>
                  <a:lnTo>
                    <a:pt x="14947" y="4226"/>
                  </a:lnTo>
                  <a:lnTo>
                    <a:pt x="14996" y="4446"/>
                  </a:lnTo>
                  <a:lnTo>
                    <a:pt x="15021" y="4641"/>
                  </a:lnTo>
                  <a:lnTo>
                    <a:pt x="15021" y="4861"/>
                  </a:lnTo>
                  <a:lnTo>
                    <a:pt x="15021" y="5057"/>
                  </a:lnTo>
                  <a:lnTo>
                    <a:pt x="14996" y="5252"/>
                  </a:lnTo>
                  <a:lnTo>
                    <a:pt x="14947" y="5472"/>
                  </a:lnTo>
                  <a:lnTo>
                    <a:pt x="14874" y="5667"/>
                  </a:lnTo>
                  <a:lnTo>
                    <a:pt x="14776" y="5838"/>
                  </a:lnTo>
                  <a:lnTo>
                    <a:pt x="14679" y="6033"/>
                  </a:lnTo>
                  <a:lnTo>
                    <a:pt x="14556" y="6204"/>
                  </a:lnTo>
                  <a:lnTo>
                    <a:pt x="14410" y="6375"/>
                  </a:lnTo>
                  <a:lnTo>
                    <a:pt x="13433" y="7328"/>
                  </a:lnTo>
                  <a:lnTo>
                    <a:pt x="13311" y="7426"/>
                  </a:lnTo>
                  <a:lnTo>
                    <a:pt x="13189" y="7499"/>
                  </a:lnTo>
                  <a:lnTo>
                    <a:pt x="13042" y="7548"/>
                  </a:lnTo>
                  <a:lnTo>
                    <a:pt x="12871" y="7572"/>
                  </a:lnTo>
                  <a:lnTo>
                    <a:pt x="12725" y="7548"/>
                  </a:lnTo>
                  <a:lnTo>
                    <a:pt x="12578" y="7499"/>
                  </a:lnTo>
                  <a:lnTo>
                    <a:pt x="12456" y="7426"/>
                  </a:lnTo>
                  <a:lnTo>
                    <a:pt x="12334" y="7328"/>
                  </a:lnTo>
                  <a:lnTo>
                    <a:pt x="10405" y="5398"/>
                  </a:lnTo>
                  <a:lnTo>
                    <a:pt x="10307" y="5276"/>
                  </a:lnTo>
                  <a:lnTo>
                    <a:pt x="10234" y="5154"/>
                  </a:lnTo>
                  <a:lnTo>
                    <a:pt x="10185" y="5008"/>
                  </a:lnTo>
                  <a:lnTo>
                    <a:pt x="10160" y="4861"/>
                  </a:lnTo>
                  <a:lnTo>
                    <a:pt x="10185" y="4690"/>
                  </a:lnTo>
                  <a:lnTo>
                    <a:pt x="10234" y="4544"/>
                  </a:lnTo>
                  <a:lnTo>
                    <a:pt x="10307" y="4422"/>
                  </a:lnTo>
                  <a:lnTo>
                    <a:pt x="10405" y="4299"/>
                  </a:lnTo>
                  <a:lnTo>
                    <a:pt x="11357" y="3323"/>
                  </a:lnTo>
                  <a:lnTo>
                    <a:pt x="11528" y="3176"/>
                  </a:lnTo>
                  <a:lnTo>
                    <a:pt x="11699" y="3054"/>
                  </a:lnTo>
                  <a:lnTo>
                    <a:pt x="11894" y="2956"/>
                  </a:lnTo>
                  <a:lnTo>
                    <a:pt x="12065" y="2858"/>
                  </a:lnTo>
                  <a:lnTo>
                    <a:pt x="12261" y="2785"/>
                  </a:lnTo>
                  <a:lnTo>
                    <a:pt x="12481" y="2736"/>
                  </a:lnTo>
                  <a:lnTo>
                    <a:pt x="12676" y="2712"/>
                  </a:lnTo>
                  <a:close/>
                  <a:moveTo>
                    <a:pt x="8377" y="8867"/>
                  </a:moveTo>
                  <a:lnTo>
                    <a:pt x="8475" y="8891"/>
                  </a:lnTo>
                  <a:lnTo>
                    <a:pt x="8548" y="8915"/>
                  </a:lnTo>
                  <a:lnTo>
                    <a:pt x="8646" y="8964"/>
                  </a:lnTo>
                  <a:lnTo>
                    <a:pt x="8719" y="9013"/>
                  </a:lnTo>
                  <a:lnTo>
                    <a:pt x="8768" y="9086"/>
                  </a:lnTo>
                  <a:lnTo>
                    <a:pt x="8817" y="9184"/>
                  </a:lnTo>
                  <a:lnTo>
                    <a:pt x="8841" y="9257"/>
                  </a:lnTo>
                  <a:lnTo>
                    <a:pt x="8866" y="9355"/>
                  </a:lnTo>
                  <a:lnTo>
                    <a:pt x="8841" y="9453"/>
                  </a:lnTo>
                  <a:lnTo>
                    <a:pt x="8817" y="9550"/>
                  </a:lnTo>
                  <a:lnTo>
                    <a:pt x="8768" y="9624"/>
                  </a:lnTo>
                  <a:lnTo>
                    <a:pt x="8719" y="9697"/>
                  </a:lnTo>
                  <a:lnTo>
                    <a:pt x="6179" y="12237"/>
                  </a:lnTo>
                  <a:lnTo>
                    <a:pt x="6106" y="12310"/>
                  </a:lnTo>
                  <a:lnTo>
                    <a:pt x="6033" y="12359"/>
                  </a:lnTo>
                  <a:lnTo>
                    <a:pt x="5935" y="12383"/>
                  </a:lnTo>
                  <a:lnTo>
                    <a:pt x="5740" y="12383"/>
                  </a:lnTo>
                  <a:lnTo>
                    <a:pt x="5642" y="12359"/>
                  </a:lnTo>
                  <a:lnTo>
                    <a:pt x="5569" y="12310"/>
                  </a:lnTo>
                  <a:lnTo>
                    <a:pt x="5496" y="12237"/>
                  </a:lnTo>
                  <a:lnTo>
                    <a:pt x="5422" y="12164"/>
                  </a:lnTo>
                  <a:lnTo>
                    <a:pt x="5373" y="12090"/>
                  </a:lnTo>
                  <a:lnTo>
                    <a:pt x="5349" y="11993"/>
                  </a:lnTo>
                  <a:lnTo>
                    <a:pt x="5349" y="11895"/>
                  </a:lnTo>
                  <a:lnTo>
                    <a:pt x="5349" y="11797"/>
                  </a:lnTo>
                  <a:lnTo>
                    <a:pt x="5373" y="11700"/>
                  </a:lnTo>
                  <a:lnTo>
                    <a:pt x="5422" y="11626"/>
                  </a:lnTo>
                  <a:lnTo>
                    <a:pt x="5496" y="11553"/>
                  </a:lnTo>
                  <a:lnTo>
                    <a:pt x="8036" y="9013"/>
                  </a:lnTo>
                  <a:lnTo>
                    <a:pt x="8109" y="8964"/>
                  </a:lnTo>
                  <a:lnTo>
                    <a:pt x="8182" y="8915"/>
                  </a:lnTo>
                  <a:lnTo>
                    <a:pt x="8280" y="8891"/>
                  </a:lnTo>
                  <a:lnTo>
                    <a:pt x="8377" y="8867"/>
                  </a:lnTo>
                  <a:close/>
                  <a:moveTo>
                    <a:pt x="14825" y="1"/>
                  </a:moveTo>
                  <a:lnTo>
                    <a:pt x="14288" y="25"/>
                  </a:lnTo>
                  <a:lnTo>
                    <a:pt x="13751" y="50"/>
                  </a:lnTo>
                  <a:lnTo>
                    <a:pt x="13213" y="123"/>
                  </a:lnTo>
                  <a:lnTo>
                    <a:pt x="12676" y="245"/>
                  </a:lnTo>
                  <a:lnTo>
                    <a:pt x="12163" y="367"/>
                  </a:lnTo>
                  <a:lnTo>
                    <a:pt x="11675" y="538"/>
                  </a:lnTo>
                  <a:lnTo>
                    <a:pt x="11235" y="758"/>
                  </a:lnTo>
                  <a:lnTo>
                    <a:pt x="11015" y="856"/>
                  </a:lnTo>
                  <a:lnTo>
                    <a:pt x="10844" y="1002"/>
                  </a:lnTo>
                  <a:lnTo>
                    <a:pt x="10649" y="1124"/>
                  </a:lnTo>
                  <a:lnTo>
                    <a:pt x="10502" y="1271"/>
                  </a:lnTo>
                  <a:lnTo>
                    <a:pt x="5544" y="6229"/>
                  </a:lnTo>
                  <a:lnTo>
                    <a:pt x="391" y="6229"/>
                  </a:lnTo>
                  <a:lnTo>
                    <a:pt x="245" y="6253"/>
                  </a:lnTo>
                  <a:lnTo>
                    <a:pt x="147" y="6278"/>
                  </a:lnTo>
                  <a:lnTo>
                    <a:pt x="49" y="6327"/>
                  </a:lnTo>
                  <a:lnTo>
                    <a:pt x="0" y="6400"/>
                  </a:lnTo>
                  <a:lnTo>
                    <a:pt x="0" y="6473"/>
                  </a:lnTo>
                  <a:lnTo>
                    <a:pt x="25" y="6571"/>
                  </a:lnTo>
                  <a:lnTo>
                    <a:pt x="74" y="6668"/>
                  </a:lnTo>
                  <a:lnTo>
                    <a:pt x="171" y="6791"/>
                  </a:lnTo>
                  <a:lnTo>
                    <a:pt x="2589" y="9184"/>
                  </a:lnTo>
                  <a:lnTo>
                    <a:pt x="2272" y="9502"/>
                  </a:lnTo>
                  <a:lnTo>
                    <a:pt x="953" y="9746"/>
                  </a:lnTo>
                  <a:lnTo>
                    <a:pt x="806" y="9795"/>
                  </a:lnTo>
                  <a:lnTo>
                    <a:pt x="684" y="9843"/>
                  </a:lnTo>
                  <a:lnTo>
                    <a:pt x="611" y="9941"/>
                  </a:lnTo>
                  <a:lnTo>
                    <a:pt x="562" y="10014"/>
                  </a:lnTo>
                  <a:lnTo>
                    <a:pt x="562" y="10112"/>
                  </a:lnTo>
                  <a:lnTo>
                    <a:pt x="586" y="10234"/>
                  </a:lnTo>
                  <a:lnTo>
                    <a:pt x="635" y="10332"/>
                  </a:lnTo>
                  <a:lnTo>
                    <a:pt x="733" y="10454"/>
                  </a:lnTo>
                  <a:lnTo>
                    <a:pt x="7278" y="16999"/>
                  </a:lnTo>
                  <a:lnTo>
                    <a:pt x="7401" y="17097"/>
                  </a:lnTo>
                  <a:lnTo>
                    <a:pt x="7498" y="17146"/>
                  </a:lnTo>
                  <a:lnTo>
                    <a:pt x="7620" y="17170"/>
                  </a:lnTo>
                  <a:lnTo>
                    <a:pt x="7718" y="17170"/>
                  </a:lnTo>
                  <a:lnTo>
                    <a:pt x="7791" y="17122"/>
                  </a:lnTo>
                  <a:lnTo>
                    <a:pt x="7889" y="17048"/>
                  </a:lnTo>
                  <a:lnTo>
                    <a:pt x="7938" y="16926"/>
                  </a:lnTo>
                  <a:lnTo>
                    <a:pt x="7987" y="16780"/>
                  </a:lnTo>
                  <a:lnTo>
                    <a:pt x="8231" y="15461"/>
                  </a:lnTo>
                  <a:lnTo>
                    <a:pt x="8548" y="15143"/>
                  </a:lnTo>
                  <a:lnTo>
                    <a:pt x="10942" y="17561"/>
                  </a:lnTo>
                  <a:lnTo>
                    <a:pt x="11064" y="17659"/>
                  </a:lnTo>
                  <a:lnTo>
                    <a:pt x="11162" y="17708"/>
                  </a:lnTo>
                  <a:lnTo>
                    <a:pt x="11259" y="17732"/>
                  </a:lnTo>
                  <a:lnTo>
                    <a:pt x="11333" y="17732"/>
                  </a:lnTo>
                  <a:lnTo>
                    <a:pt x="11406" y="17683"/>
                  </a:lnTo>
                  <a:lnTo>
                    <a:pt x="11455" y="17586"/>
                  </a:lnTo>
                  <a:lnTo>
                    <a:pt x="11479" y="17488"/>
                  </a:lnTo>
                  <a:lnTo>
                    <a:pt x="11504" y="17341"/>
                  </a:lnTo>
                  <a:lnTo>
                    <a:pt x="11504" y="12188"/>
                  </a:lnTo>
                  <a:lnTo>
                    <a:pt x="16461" y="7230"/>
                  </a:lnTo>
                  <a:lnTo>
                    <a:pt x="16608" y="7084"/>
                  </a:lnTo>
                  <a:lnTo>
                    <a:pt x="16730" y="6888"/>
                  </a:lnTo>
                  <a:lnTo>
                    <a:pt x="16877" y="6693"/>
                  </a:lnTo>
                  <a:lnTo>
                    <a:pt x="16974" y="6498"/>
                  </a:lnTo>
                  <a:lnTo>
                    <a:pt x="17194" y="6058"/>
                  </a:lnTo>
                  <a:lnTo>
                    <a:pt x="17365" y="5569"/>
                  </a:lnTo>
                  <a:lnTo>
                    <a:pt x="17487" y="5057"/>
                  </a:lnTo>
                  <a:lnTo>
                    <a:pt x="17609" y="4519"/>
                  </a:lnTo>
                  <a:lnTo>
                    <a:pt x="17683" y="3982"/>
                  </a:lnTo>
                  <a:lnTo>
                    <a:pt x="17707" y="3445"/>
                  </a:lnTo>
                  <a:lnTo>
                    <a:pt x="17731" y="2907"/>
                  </a:lnTo>
                  <a:lnTo>
                    <a:pt x="17731" y="2419"/>
                  </a:lnTo>
                  <a:lnTo>
                    <a:pt x="17707" y="1955"/>
                  </a:lnTo>
                  <a:lnTo>
                    <a:pt x="17658" y="1515"/>
                  </a:lnTo>
                  <a:lnTo>
                    <a:pt x="17585" y="1149"/>
                  </a:lnTo>
                  <a:lnTo>
                    <a:pt x="17512" y="831"/>
                  </a:lnTo>
                  <a:lnTo>
                    <a:pt x="17414" y="587"/>
                  </a:lnTo>
                  <a:lnTo>
                    <a:pt x="17341" y="489"/>
                  </a:lnTo>
                  <a:lnTo>
                    <a:pt x="17292" y="441"/>
                  </a:lnTo>
                  <a:lnTo>
                    <a:pt x="17243" y="392"/>
                  </a:lnTo>
                  <a:lnTo>
                    <a:pt x="17145" y="318"/>
                  </a:lnTo>
                  <a:lnTo>
                    <a:pt x="16901" y="221"/>
                  </a:lnTo>
                  <a:lnTo>
                    <a:pt x="16584" y="148"/>
                  </a:lnTo>
                  <a:lnTo>
                    <a:pt x="16217" y="74"/>
                  </a:lnTo>
                  <a:lnTo>
                    <a:pt x="15778" y="25"/>
                  </a:lnTo>
                  <a:lnTo>
                    <a:pt x="15314" y="1"/>
                  </a:lnTo>
                  <a:close/>
                </a:path>
              </a:pathLst>
            </a:custGeom>
            <a:grpFill/>
            <a:ln w="9525" cap="flat" cmpd="sng">
              <a:solidFill>
                <a:srgbClr val="617A86"/>
              </a:solidFill>
              <a:prstDash val="dash"/>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1" name="Google Shape;247;p19">
              <a:extLst>
                <a:ext uri="{FF2B5EF4-FFF2-40B4-BE49-F238E27FC236}">
                  <a16:creationId xmlns:a16="http://schemas.microsoft.com/office/drawing/2014/main" id="{BAD6655B-2FD4-495C-951E-E7B49387F721}"/>
                </a:ext>
              </a:extLst>
            </p:cNvPr>
            <p:cNvSpPr/>
            <p:nvPr/>
          </p:nvSpPr>
          <p:spPr>
            <a:xfrm>
              <a:off x="597725" y="4665400"/>
              <a:ext cx="73300" cy="73300"/>
            </a:xfrm>
            <a:custGeom>
              <a:avLst/>
              <a:gdLst/>
              <a:ahLst/>
              <a:cxnLst/>
              <a:rect l="l" t="t" r="r" b="b"/>
              <a:pathLst>
                <a:path w="2932" h="2932" extrusionOk="0">
                  <a:moveTo>
                    <a:pt x="2028" y="1"/>
                  </a:moveTo>
                  <a:lnTo>
                    <a:pt x="1857" y="25"/>
                  </a:lnTo>
                  <a:lnTo>
                    <a:pt x="1686" y="74"/>
                  </a:lnTo>
                  <a:lnTo>
                    <a:pt x="1515" y="147"/>
                  </a:lnTo>
                  <a:lnTo>
                    <a:pt x="1369" y="269"/>
                  </a:lnTo>
                  <a:lnTo>
                    <a:pt x="1222" y="489"/>
                  </a:lnTo>
                  <a:lnTo>
                    <a:pt x="1002" y="831"/>
                  </a:lnTo>
                  <a:lnTo>
                    <a:pt x="563" y="1735"/>
                  </a:lnTo>
                  <a:lnTo>
                    <a:pt x="172" y="2565"/>
                  </a:lnTo>
                  <a:lnTo>
                    <a:pt x="1" y="2932"/>
                  </a:lnTo>
                  <a:lnTo>
                    <a:pt x="1" y="2932"/>
                  </a:lnTo>
                  <a:lnTo>
                    <a:pt x="367" y="2761"/>
                  </a:lnTo>
                  <a:lnTo>
                    <a:pt x="1198" y="2370"/>
                  </a:lnTo>
                  <a:lnTo>
                    <a:pt x="2101" y="1930"/>
                  </a:lnTo>
                  <a:lnTo>
                    <a:pt x="2443" y="1710"/>
                  </a:lnTo>
                  <a:lnTo>
                    <a:pt x="2663" y="1564"/>
                  </a:lnTo>
                  <a:lnTo>
                    <a:pt x="2785" y="1417"/>
                  </a:lnTo>
                  <a:lnTo>
                    <a:pt x="2858" y="1246"/>
                  </a:lnTo>
                  <a:lnTo>
                    <a:pt x="2907" y="1075"/>
                  </a:lnTo>
                  <a:lnTo>
                    <a:pt x="2932" y="904"/>
                  </a:lnTo>
                  <a:lnTo>
                    <a:pt x="2907" y="733"/>
                  </a:lnTo>
                  <a:lnTo>
                    <a:pt x="2858" y="562"/>
                  </a:lnTo>
                  <a:lnTo>
                    <a:pt x="2785" y="416"/>
                  </a:lnTo>
                  <a:lnTo>
                    <a:pt x="2663" y="269"/>
                  </a:lnTo>
                  <a:lnTo>
                    <a:pt x="2517" y="147"/>
                  </a:lnTo>
                  <a:lnTo>
                    <a:pt x="2370" y="74"/>
                  </a:lnTo>
                  <a:lnTo>
                    <a:pt x="2199" y="25"/>
                  </a:lnTo>
                  <a:lnTo>
                    <a:pt x="2028" y="1"/>
                  </a:lnTo>
                  <a:close/>
                </a:path>
              </a:pathLst>
            </a:custGeom>
            <a:grpFill/>
            <a:ln w="9525" cap="flat" cmpd="sng">
              <a:solidFill>
                <a:srgbClr val="617A86"/>
              </a:solidFill>
              <a:prstDash val="dash"/>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2" name="Google Shape;248;p19">
              <a:extLst>
                <a:ext uri="{FF2B5EF4-FFF2-40B4-BE49-F238E27FC236}">
                  <a16:creationId xmlns:a16="http://schemas.microsoft.com/office/drawing/2014/main" id="{7A248626-2A93-4D76-8E46-58E28D87772D}"/>
                </a:ext>
              </a:extLst>
            </p:cNvPr>
            <p:cNvSpPr/>
            <p:nvPr/>
          </p:nvSpPr>
          <p:spPr>
            <a:xfrm>
              <a:off x="654525" y="4708150"/>
              <a:ext cx="47025" cy="47025"/>
            </a:xfrm>
            <a:custGeom>
              <a:avLst/>
              <a:gdLst/>
              <a:ahLst/>
              <a:cxnLst/>
              <a:rect l="l" t="t" r="r" b="b"/>
              <a:pathLst>
                <a:path w="1881" h="1881" extrusionOk="0">
                  <a:moveTo>
                    <a:pt x="1124" y="0"/>
                  </a:moveTo>
                  <a:lnTo>
                    <a:pt x="977" y="25"/>
                  </a:lnTo>
                  <a:lnTo>
                    <a:pt x="831" y="74"/>
                  </a:lnTo>
                  <a:lnTo>
                    <a:pt x="709" y="147"/>
                  </a:lnTo>
                  <a:lnTo>
                    <a:pt x="586" y="245"/>
                  </a:lnTo>
                  <a:lnTo>
                    <a:pt x="464" y="391"/>
                  </a:lnTo>
                  <a:lnTo>
                    <a:pt x="367" y="611"/>
                  </a:lnTo>
                  <a:lnTo>
                    <a:pt x="269" y="880"/>
                  </a:lnTo>
                  <a:lnTo>
                    <a:pt x="171" y="1173"/>
                  </a:lnTo>
                  <a:lnTo>
                    <a:pt x="49" y="1686"/>
                  </a:lnTo>
                  <a:lnTo>
                    <a:pt x="0" y="1881"/>
                  </a:lnTo>
                  <a:lnTo>
                    <a:pt x="0" y="1881"/>
                  </a:lnTo>
                  <a:lnTo>
                    <a:pt x="220" y="1857"/>
                  </a:lnTo>
                  <a:lnTo>
                    <a:pt x="733" y="1710"/>
                  </a:lnTo>
                  <a:lnTo>
                    <a:pt x="1002" y="1637"/>
                  </a:lnTo>
                  <a:lnTo>
                    <a:pt x="1270" y="1539"/>
                  </a:lnTo>
                  <a:lnTo>
                    <a:pt x="1515" y="1417"/>
                  </a:lnTo>
                  <a:lnTo>
                    <a:pt x="1661" y="1319"/>
                  </a:lnTo>
                  <a:lnTo>
                    <a:pt x="1759" y="1197"/>
                  </a:lnTo>
                  <a:lnTo>
                    <a:pt x="1832" y="1051"/>
                  </a:lnTo>
                  <a:lnTo>
                    <a:pt x="1881" y="928"/>
                  </a:lnTo>
                  <a:lnTo>
                    <a:pt x="1881" y="782"/>
                  </a:lnTo>
                  <a:lnTo>
                    <a:pt x="1881" y="635"/>
                  </a:lnTo>
                  <a:lnTo>
                    <a:pt x="1832" y="489"/>
                  </a:lnTo>
                  <a:lnTo>
                    <a:pt x="1759" y="367"/>
                  </a:lnTo>
                  <a:lnTo>
                    <a:pt x="1661" y="245"/>
                  </a:lnTo>
                  <a:lnTo>
                    <a:pt x="1539" y="147"/>
                  </a:lnTo>
                  <a:lnTo>
                    <a:pt x="1417" y="74"/>
                  </a:lnTo>
                  <a:lnTo>
                    <a:pt x="1270" y="25"/>
                  </a:lnTo>
                  <a:lnTo>
                    <a:pt x="1124" y="0"/>
                  </a:lnTo>
                  <a:close/>
                </a:path>
              </a:pathLst>
            </a:custGeom>
            <a:grpFill/>
            <a:ln w="9525" cap="flat" cmpd="sng">
              <a:solidFill>
                <a:srgbClr val="617A86"/>
              </a:solidFill>
              <a:prstDash val="dash"/>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 name="Google Shape;249;p19">
              <a:extLst>
                <a:ext uri="{FF2B5EF4-FFF2-40B4-BE49-F238E27FC236}">
                  <a16:creationId xmlns:a16="http://schemas.microsoft.com/office/drawing/2014/main" id="{1C112A87-39B6-4608-8866-3E69D73C779A}"/>
                </a:ext>
              </a:extLst>
            </p:cNvPr>
            <p:cNvSpPr/>
            <p:nvPr/>
          </p:nvSpPr>
          <p:spPr>
            <a:xfrm>
              <a:off x="581250" y="4634875"/>
              <a:ext cx="47050" cy="47050"/>
            </a:xfrm>
            <a:custGeom>
              <a:avLst/>
              <a:gdLst/>
              <a:ahLst/>
              <a:cxnLst/>
              <a:rect l="l" t="t" r="r" b="b"/>
              <a:pathLst>
                <a:path w="1882" h="1882" extrusionOk="0">
                  <a:moveTo>
                    <a:pt x="953" y="1"/>
                  </a:moveTo>
                  <a:lnTo>
                    <a:pt x="831" y="49"/>
                  </a:lnTo>
                  <a:lnTo>
                    <a:pt x="684" y="123"/>
                  </a:lnTo>
                  <a:lnTo>
                    <a:pt x="562" y="220"/>
                  </a:lnTo>
                  <a:lnTo>
                    <a:pt x="465" y="367"/>
                  </a:lnTo>
                  <a:lnTo>
                    <a:pt x="342" y="611"/>
                  </a:lnTo>
                  <a:lnTo>
                    <a:pt x="245" y="880"/>
                  </a:lnTo>
                  <a:lnTo>
                    <a:pt x="171" y="1148"/>
                  </a:lnTo>
                  <a:lnTo>
                    <a:pt x="25" y="1661"/>
                  </a:lnTo>
                  <a:lnTo>
                    <a:pt x="1" y="1881"/>
                  </a:lnTo>
                  <a:lnTo>
                    <a:pt x="196" y="1832"/>
                  </a:lnTo>
                  <a:lnTo>
                    <a:pt x="709" y="1710"/>
                  </a:lnTo>
                  <a:lnTo>
                    <a:pt x="1002" y="1613"/>
                  </a:lnTo>
                  <a:lnTo>
                    <a:pt x="1271" y="1515"/>
                  </a:lnTo>
                  <a:lnTo>
                    <a:pt x="1490" y="1417"/>
                  </a:lnTo>
                  <a:lnTo>
                    <a:pt x="1637" y="1295"/>
                  </a:lnTo>
                  <a:lnTo>
                    <a:pt x="1735" y="1173"/>
                  </a:lnTo>
                  <a:lnTo>
                    <a:pt x="1808" y="1051"/>
                  </a:lnTo>
                  <a:lnTo>
                    <a:pt x="1857" y="904"/>
                  </a:lnTo>
                  <a:lnTo>
                    <a:pt x="1881" y="758"/>
                  </a:lnTo>
                  <a:lnTo>
                    <a:pt x="1857" y="611"/>
                  </a:lnTo>
                  <a:lnTo>
                    <a:pt x="1808" y="465"/>
                  </a:lnTo>
                  <a:lnTo>
                    <a:pt x="1735" y="343"/>
                  </a:lnTo>
                  <a:lnTo>
                    <a:pt x="1637" y="220"/>
                  </a:lnTo>
                  <a:lnTo>
                    <a:pt x="1515" y="123"/>
                  </a:lnTo>
                  <a:lnTo>
                    <a:pt x="1393" y="49"/>
                  </a:lnTo>
                  <a:lnTo>
                    <a:pt x="1246" y="1"/>
                  </a:lnTo>
                  <a:close/>
                </a:path>
              </a:pathLst>
            </a:custGeom>
            <a:grpFill/>
            <a:ln w="9525" cap="flat" cmpd="sng">
              <a:solidFill>
                <a:srgbClr val="617A86"/>
              </a:solidFill>
              <a:prstDash val="dash"/>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4" name="Rectangle 3">
            <a:extLst>
              <a:ext uri="{FF2B5EF4-FFF2-40B4-BE49-F238E27FC236}">
                <a16:creationId xmlns:a16="http://schemas.microsoft.com/office/drawing/2014/main" id="{F81FA48A-E627-4365-9095-E0BA8460F41D}"/>
              </a:ext>
            </a:extLst>
          </p:cNvPr>
          <p:cNvSpPr/>
          <p:nvPr/>
        </p:nvSpPr>
        <p:spPr>
          <a:xfrm>
            <a:off x="2279374" y="5046737"/>
            <a:ext cx="7898296" cy="1384995"/>
          </a:xfrm>
          <a:prstGeom prst="rect">
            <a:avLst/>
          </a:prstGeom>
        </p:spPr>
        <p:txBody>
          <a:bodyPr wrap="square">
            <a:spAutoFit/>
          </a:bodyPr>
          <a:lstStyle/>
          <a:p>
            <a:pPr lvl="0" algn="ctr">
              <a:spcBef>
                <a:spcPts val="600"/>
              </a:spcBef>
              <a:buClr>
                <a:srgbClr val="A1BECC"/>
              </a:buClr>
              <a:buSzPts val="2400"/>
            </a:pPr>
            <a:r>
              <a:rPr lang="en-US" sz="2800" kern="0" dirty="0">
                <a:solidFill>
                  <a:schemeClr val="tx1">
                    <a:lumMod val="95000"/>
                    <a:lumOff val="5000"/>
                  </a:schemeClr>
                </a:solidFill>
                <a:latin typeface="Calibri" panose="020F0502020204030204" pitchFamily="34" charset="0"/>
                <a:cs typeface="Calibri" panose="020F0502020204030204" pitchFamily="34" charset="0"/>
                <a:sym typeface="Varela Round"/>
              </a:rPr>
              <a:t>From product sketching to technical inspiration, from feasibility to manufacturing we move your innovation into production.</a:t>
            </a:r>
          </a:p>
        </p:txBody>
      </p:sp>
      <p:sp>
        <p:nvSpPr>
          <p:cNvPr id="36" name="Slide Number Placeholder 3">
            <a:extLst>
              <a:ext uri="{FF2B5EF4-FFF2-40B4-BE49-F238E27FC236}">
                <a16:creationId xmlns:a16="http://schemas.microsoft.com/office/drawing/2014/main" id="{83BDDDA4-39B2-4228-9D11-228BDBD8927A}"/>
              </a:ext>
            </a:extLst>
          </p:cNvPr>
          <p:cNvSpPr>
            <a:spLocks noGrp="1"/>
          </p:cNvSpPr>
          <p:nvPr>
            <p:ph type="sldNum" sz="quarter" idx="12"/>
          </p:nvPr>
        </p:nvSpPr>
        <p:spPr>
          <a:xfrm>
            <a:off x="10925175" y="6356350"/>
            <a:ext cx="360046" cy="365125"/>
          </a:xfrm>
          <a:solidFill>
            <a:srgbClr val="00B0F0"/>
          </a:solidFill>
        </p:spPr>
        <p:txBody>
          <a:bodyPr/>
          <a:lstStyle/>
          <a:p>
            <a:fld id="{3DE3E19F-02C1-4219-A00A-045ED18507E8}" type="slidenum">
              <a:rPr lang="en-US" smtClean="0"/>
              <a:pPr/>
              <a:t>20</a:t>
            </a:fld>
            <a:endParaRPr lang="en-US"/>
          </a:p>
        </p:txBody>
      </p:sp>
    </p:spTree>
    <p:extLst>
      <p:ext uri="{BB962C8B-B14F-4D97-AF65-F5344CB8AC3E}">
        <p14:creationId xmlns:p14="http://schemas.microsoft.com/office/powerpoint/2010/main" val="14898454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6578" y="426733"/>
            <a:ext cx="3582813" cy="549275"/>
          </a:xfrm>
          <a:solidFill>
            <a:srgbClr val="00B0F0"/>
          </a:solidFill>
        </p:spPr>
        <p:txBody>
          <a:bodyPr>
            <a:normAutofit fontScale="90000"/>
          </a:bodyPr>
          <a:lstStyle/>
          <a:p>
            <a:pPr algn="ctr"/>
            <a:r>
              <a:rPr lang="en-US" dirty="0"/>
              <a:t>RioSH- Process</a:t>
            </a:r>
          </a:p>
        </p:txBody>
      </p:sp>
      <p:grpSp>
        <p:nvGrpSpPr>
          <p:cNvPr id="11" name="Group 10">
            <a:extLst>
              <a:ext uri="{FF2B5EF4-FFF2-40B4-BE49-F238E27FC236}">
                <a16:creationId xmlns:a16="http://schemas.microsoft.com/office/drawing/2014/main" id="{B3330C87-C841-4803-A23D-AEBB31052907}"/>
              </a:ext>
            </a:extLst>
          </p:cNvPr>
          <p:cNvGrpSpPr/>
          <p:nvPr/>
        </p:nvGrpSpPr>
        <p:grpSpPr>
          <a:xfrm>
            <a:off x="1821069" y="1312579"/>
            <a:ext cx="6464273" cy="1104204"/>
            <a:chOff x="4690885" y="1471730"/>
            <a:chExt cx="6465957" cy="1104490"/>
          </a:xfrm>
        </p:grpSpPr>
        <p:sp>
          <p:nvSpPr>
            <p:cNvPr id="16" name="Rectangle 15">
              <a:extLst>
                <a:ext uri="{FF2B5EF4-FFF2-40B4-BE49-F238E27FC236}">
                  <a16:creationId xmlns:a16="http://schemas.microsoft.com/office/drawing/2014/main" id="{81DD5268-8373-4C6F-BB8E-556383FA715B}"/>
                </a:ext>
              </a:extLst>
            </p:cNvPr>
            <p:cNvSpPr/>
            <p:nvPr/>
          </p:nvSpPr>
          <p:spPr>
            <a:xfrm>
              <a:off x="4690885" y="1471730"/>
              <a:ext cx="6465957" cy="1104490"/>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p>
          </p:txBody>
        </p:sp>
        <p:sp>
          <p:nvSpPr>
            <p:cNvPr id="17" name="TextBox 16">
              <a:extLst>
                <a:ext uri="{FF2B5EF4-FFF2-40B4-BE49-F238E27FC236}">
                  <a16:creationId xmlns:a16="http://schemas.microsoft.com/office/drawing/2014/main" id="{4EFFABAA-2FC3-4EF3-B900-85D9DC16A210}"/>
                </a:ext>
              </a:extLst>
            </p:cNvPr>
            <p:cNvSpPr txBox="1"/>
            <p:nvPr/>
          </p:nvSpPr>
          <p:spPr>
            <a:xfrm>
              <a:off x="5420468" y="1846670"/>
              <a:ext cx="5238498" cy="461785"/>
            </a:xfrm>
            <a:prstGeom prst="rect">
              <a:avLst/>
            </a:prstGeom>
            <a:noFill/>
          </p:spPr>
          <p:txBody>
            <a:bodyPr wrap="square" rtlCol="0" anchor="ctr">
              <a:spAutoFit/>
            </a:bodyPr>
            <a:lstStyle/>
            <a:p>
              <a:r>
                <a:rPr lang="en-US" sz="2400" b="1" dirty="0">
                  <a:solidFill>
                    <a:schemeClr val="tx1">
                      <a:lumMod val="75000"/>
                      <a:lumOff val="25000"/>
                    </a:schemeClr>
                  </a:solidFill>
                  <a:latin typeface="Arial" panose="020B0604020202020204" pitchFamily="34" charset="0"/>
                  <a:cs typeface="Arial" panose="020B0604020202020204" pitchFamily="34" charset="0"/>
                </a:rPr>
                <a:t>Project Management System</a:t>
              </a:r>
              <a:endParaRPr lang="en-US" sz="2399" dirty="0"/>
            </a:p>
          </p:txBody>
        </p:sp>
      </p:grpSp>
      <p:grpSp>
        <p:nvGrpSpPr>
          <p:cNvPr id="19" name="Group 18">
            <a:extLst>
              <a:ext uri="{FF2B5EF4-FFF2-40B4-BE49-F238E27FC236}">
                <a16:creationId xmlns:a16="http://schemas.microsoft.com/office/drawing/2014/main" id="{6DA89F58-4CC6-4D52-823B-C9AE9A26EF54}"/>
              </a:ext>
            </a:extLst>
          </p:cNvPr>
          <p:cNvGrpSpPr/>
          <p:nvPr/>
        </p:nvGrpSpPr>
        <p:grpSpPr>
          <a:xfrm>
            <a:off x="1821071" y="3909445"/>
            <a:ext cx="6464271" cy="1369735"/>
            <a:chOff x="5447627" y="3268786"/>
            <a:chExt cx="6464271" cy="1369735"/>
          </a:xfrm>
        </p:grpSpPr>
        <p:sp>
          <p:nvSpPr>
            <p:cNvPr id="20" name="Rectangle 19">
              <a:extLst>
                <a:ext uri="{FF2B5EF4-FFF2-40B4-BE49-F238E27FC236}">
                  <a16:creationId xmlns:a16="http://schemas.microsoft.com/office/drawing/2014/main" id="{3CC97922-099D-4194-B0AB-D3B6CD9AF188}"/>
                </a:ext>
              </a:extLst>
            </p:cNvPr>
            <p:cNvSpPr/>
            <p:nvPr/>
          </p:nvSpPr>
          <p:spPr>
            <a:xfrm>
              <a:off x="5447627" y="3268786"/>
              <a:ext cx="6464271" cy="110419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p>
          </p:txBody>
        </p:sp>
        <p:sp>
          <p:nvSpPr>
            <p:cNvPr id="21" name="TextBox 20">
              <a:extLst>
                <a:ext uri="{FF2B5EF4-FFF2-40B4-BE49-F238E27FC236}">
                  <a16:creationId xmlns:a16="http://schemas.microsoft.com/office/drawing/2014/main" id="{3ED7267A-6A8E-4979-8341-B3E787DA7979}"/>
                </a:ext>
              </a:extLst>
            </p:cNvPr>
            <p:cNvSpPr txBox="1"/>
            <p:nvPr/>
          </p:nvSpPr>
          <p:spPr>
            <a:xfrm>
              <a:off x="6177018" y="3438321"/>
              <a:ext cx="4496183" cy="1200200"/>
            </a:xfrm>
            <a:prstGeom prst="rect">
              <a:avLst/>
            </a:prstGeom>
            <a:noFill/>
          </p:spPr>
          <p:txBody>
            <a:bodyPr wrap="square" rtlCol="0" anchor="ctr">
              <a:spAutoFit/>
            </a:bodyPr>
            <a:lstStyle/>
            <a:p>
              <a:r>
                <a:rPr lang="en-US" sz="2400" b="1" dirty="0">
                  <a:solidFill>
                    <a:schemeClr val="tx1">
                      <a:lumMod val="75000"/>
                      <a:lumOff val="25000"/>
                    </a:schemeClr>
                  </a:solidFill>
                  <a:latin typeface="Arial" panose="020B0604020202020204" pitchFamily="34" charset="0"/>
                  <a:cs typeface="Arial" panose="020B0604020202020204" pitchFamily="34" charset="0"/>
                </a:rPr>
                <a:t>Repository for Version Control</a:t>
              </a:r>
            </a:p>
            <a:p>
              <a:endParaRPr lang="en-US" sz="2399" dirty="0"/>
            </a:p>
          </p:txBody>
        </p:sp>
      </p:grpSp>
      <p:sp>
        <p:nvSpPr>
          <p:cNvPr id="23" name="Rectangle 22">
            <a:extLst>
              <a:ext uri="{FF2B5EF4-FFF2-40B4-BE49-F238E27FC236}">
                <a16:creationId xmlns:a16="http://schemas.microsoft.com/office/drawing/2014/main" id="{E776D7C4-8CB6-47D5-8F3C-25C1D0DF9564}"/>
              </a:ext>
            </a:extLst>
          </p:cNvPr>
          <p:cNvSpPr/>
          <p:nvPr/>
        </p:nvSpPr>
        <p:spPr>
          <a:xfrm>
            <a:off x="2282026" y="2593869"/>
            <a:ext cx="5542357" cy="1200329"/>
          </a:xfrm>
          <a:prstGeom prst="rect">
            <a:avLst/>
          </a:prstGeom>
        </p:spPr>
        <p:txBody>
          <a:bodyPr wrap="square">
            <a:spAutoFit/>
          </a:bodyPr>
          <a:lstStyle/>
          <a:p>
            <a:r>
              <a:rPr lang="en-US" dirty="0">
                <a:solidFill>
                  <a:schemeClr val="tx1">
                    <a:lumMod val="95000"/>
                    <a:lumOff val="5000"/>
                  </a:schemeClr>
                </a:solidFill>
                <a:latin typeface="Calibri" panose="020F0502020204030204" pitchFamily="34" charset="0"/>
                <a:cs typeface="Calibri" panose="020F0502020204030204" pitchFamily="34" charset="0"/>
                <a:sym typeface="Varela Round"/>
              </a:rPr>
              <a:t>We are following Agile process for all the Projects  Work progress, Timesheet, Open Issues , Tracking System and          responsible person will be updated in Agile process for all the Projects</a:t>
            </a:r>
          </a:p>
        </p:txBody>
      </p:sp>
      <p:sp>
        <p:nvSpPr>
          <p:cNvPr id="24" name="Rectangle 23">
            <a:extLst>
              <a:ext uri="{FF2B5EF4-FFF2-40B4-BE49-F238E27FC236}">
                <a16:creationId xmlns:a16="http://schemas.microsoft.com/office/drawing/2014/main" id="{4EE886A6-4D65-40BE-92DE-FF462AC039D0}"/>
              </a:ext>
            </a:extLst>
          </p:cNvPr>
          <p:cNvSpPr/>
          <p:nvPr/>
        </p:nvSpPr>
        <p:spPr>
          <a:xfrm>
            <a:off x="2117984" y="5160995"/>
            <a:ext cx="7089914" cy="677108"/>
          </a:xfrm>
          <a:prstGeom prst="rect">
            <a:avLst/>
          </a:prstGeom>
          <a:noFill/>
          <a:ln>
            <a:noFill/>
          </a:ln>
        </p:spPr>
        <p:txBody>
          <a:bodyPr spcFirstLastPara="1" wrap="square" lIns="91425" tIns="91425" rIns="91425" bIns="91425" anchor="t" anchorCtr="0">
            <a:noAutofit/>
          </a:bodyPr>
          <a:lstStyle/>
          <a:p>
            <a:pPr marL="457200" indent="-355600">
              <a:spcBef>
                <a:spcPts val="600"/>
              </a:spcBef>
              <a:buClr>
                <a:schemeClr val="dk1"/>
              </a:buClr>
              <a:buSzPts val="1100"/>
              <a:buFont typeface="Varela Round"/>
              <a:buChar char="◎"/>
            </a:pPr>
            <a:r>
              <a:rPr lang="en-US" dirty="0">
                <a:solidFill>
                  <a:schemeClr val="tx1">
                    <a:lumMod val="95000"/>
                    <a:lumOff val="5000"/>
                  </a:schemeClr>
                </a:solidFill>
                <a:latin typeface="Calibri" panose="020F0502020204030204" pitchFamily="34" charset="0"/>
                <a:cs typeface="Calibri" panose="020F0502020204030204" pitchFamily="34" charset="0"/>
              </a:rPr>
              <a:t>All revisions of each document will be stored and retried at any time</a:t>
            </a:r>
          </a:p>
          <a:p>
            <a:pPr marL="457200" indent="-355600">
              <a:spcBef>
                <a:spcPts val="600"/>
              </a:spcBef>
              <a:buClr>
                <a:schemeClr val="dk1"/>
              </a:buClr>
              <a:buSzPts val="1100"/>
              <a:buFont typeface="Varela Round"/>
              <a:buChar char="◎"/>
            </a:pPr>
            <a:r>
              <a:rPr lang="en-US" dirty="0">
                <a:solidFill>
                  <a:schemeClr val="tx1">
                    <a:lumMod val="95000"/>
                    <a:lumOff val="5000"/>
                  </a:schemeClr>
                </a:solidFill>
                <a:latin typeface="Calibri" panose="020F0502020204030204" pitchFamily="34" charset="0"/>
                <a:cs typeface="Calibri" panose="020F0502020204030204" pitchFamily="34" charset="0"/>
              </a:rPr>
              <a:t>Easy to access and document related to project</a:t>
            </a:r>
          </a:p>
          <a:p>
            <a:pPr marL="457200" indent="-355600">
              <a:spcBef>
                <a:spcPts val="600"/>
              </a:spcBef>
              <a:buClr>
                <a:schemeClr val="dk1"/>
              </a:buClr>
              <a:buSzPts val="1100"/>
              <a:buFont typeface="Varela Round"/>
              <a:buChar char="◎"/>
            </a:pPr>
            <a:endParaRPr lang="en-US" dirty="0">
              <a:solidFill>
                <a:schemeClr val="tx1">
                  <a:lumMod val="95000"/>
                  <a:lumOff val="5000"/>
                </a:schemeClr>
              </a:solidFill>
              <a:latin typeface="Calibri" panose="020F0502020204030204" pitchFamily="34" charset="0"/>
              <a:cs typeface="Calibri" panose="020F0502020204030204" pitchFamily="34" charset="0"/>
            </a:endParaRPr>
          </a:p>
        </p:txBody>
      </p:sp>
      <p:sp>
        <p:nvSpPr>
          <p:cNvPr id="26" name="Slide Number Placeholder 3">
            <a:extLst>
              <a:ext uri="{FF2B5EF4-FFF2-40B4-BE49-F238E27FC236}">
                <a16:creationId xmlns:a16="http://schemas.microsoft.com/office/drawing/2014/main" id="{F60299A6-F7DF-4A5D-9AD3-5D4001813052}"/>
              </a:ext>
            </a:extLst>
          </p:cNvPr>
          <p:cNvSpPr>
            <a:spLocks noGrp="1"/>
          </p:cNvSpPr>
          <p:nvPr>
            <p:ph type="sldNum" sz="quarter" idx="12"/>
          </p:nvPr>
        </p:nvSpPr>
        <p:spPr>
          <a:xfrm>
            <a:off x="10925175" y="6197324"/>
            <a:ext cx="360046" cy="365125"/>
          </a:xfrm>
          <a:solidFill>
            <a:srgbClr val="00B0F0"/>
          </a:solidFill>
        </p:spPr>
        <p:txBody>
          <a:bodyPr/>
          <a:lstStyle/>
          <a:p>
            <a:fld id="{3DE3E19F-02C1-4219-A00A-045ED18507E8}" type="slidenum">
              <a:rPr lang="en-US" smtClean="0"/>
              <a:pPr/>
              <a:t>21</a:t>
            </a:fld>
            <a:endParaRPr lang="en-US"/>
          </a:p>
        </p:txBody>
      </p:sp>
      <p:sp>
        <p:nvSpPr>
          <p:cNvPr id="14" name="Oval 13">
            <a:extLst>
              <a:ext uri="{FF2B5EF4-FFF2-40B4-BE49-F238E27FC236}">
                <a16:creationId xmlns:a16="http://schemas.microsoft.com/office/drawing/2014/main" id="{19EE519C-16CD-46A9-BC36-4BD42B846893}"/>
              </a:ext>
            </a:extLst>
          </p:cNvPr>
          <p:cNvSpPr>
            <a:spLocks noChangeAspect="1"/>
          </p:cNvSpPr>
          <p:nvPr/>
        </p:nvSpPr>
        <p:spPr>
          <a:xfrm>
            <a:off x="1244068" y="1303781"/>
            <a:ext cx="1121796" cy="1121797"/>
          </a:xfrm>
          <a:prstGeom prst="ellipse">
            <a:avLst/>
          </a:prstGeom>
          <a:solidFill>
            <a:srgbClr val="00B0F0"/>
          </a:solidFill>
          <a:ln w="0">
            <a:noFill/>
            <a:prstDash val="solid"/>
            <a:round/>
            <a:headEnd/>
            <a:tailEnd/>
          </a:ln>
        </p:spPr>
        <p:txBody>
          <a:bodyPr vert="horz" wrap="square" lIns="71981" tIns="91416" rIns="71981" bIns="91416" numCol="1" anchor="ctr" anchorCtr="1" compatLnSpc="1">
            <a:prstTxWarp prst="textNoShape">
              <a:avLst/>
            </a:prstTxWarp>
          </a:bodyPr>
          <a:lstStyle/>
          <a:p>
            <a:r>
              <a:rPr lang="en-US" sz="4399" kern="0" dirty="0">
                <a:solidFill>
                  <a:schemeClr val="bg1"/>
                </a:solidFill>
                <a:latin typeface="Arial" pitchFamily="34" charset="0"/>
                <a:cs typeface="Arial" pitchFamily="34" charset="0"/>
              </a:rPr>
              <a:t>1</a:t>
            </a:r>
          </a:p>
        </p:txBody>
      </p:sp>
      <p:sp>
        <p:nvSpPr>
          <p:cNvPr id="15" name="Oval 14">
            <a:extLst>
              <a:ext uri="{FF2B5EF4-FFF2-40B4-BE49-F238E27FC236}">
                <a16:creationId xmlns:a16="http://schemas.microsoft.com/office/drawing/2014/main" id="{76D43800-946D-4FC7-8454-6DFF8FAC3667}"/>
              </a:ext>
            </a:extLst>
          </p:cNvPr>
          <p:cNvSpPr>
            <a:spLocks noChangeAspect="1"/>
          </p:cNvSpPr>
          <p:nvPr/>
        </p:nvSpPr>
        <p:spPr>
          <a:xfrm>
            <a:off x="1252342" y="3884630"/>
            <a:ext cx="1121795" cy="1121795"/>
          </a:xfrm>
          <a:prstGeom prst="ellipse">
            <a:avLst/>
          </a:prstGeom>
          <a:solidFill>
            <a:srgbClr val="00B0F0"/>
          </a:solidFill>
          <a:ln w="0">
            <a:noFill/>
            <a:prstDash val="solid"/>
            <a:round/>
            <a:headEnd/>
            <a:tailEnd/>
          </a:ln>
        </p:spPr>
        <p:txBody>
          <a:bodyPr vert="horz" wrap="square" lIns="71981" tIns="91416" rIns="71981" bIns="91416" numCol="1" anchor="ctr" anchorCtr="1" compatLnSpc="1">
            <a:prstTxWarp prst="textNoShape">
              <a:avLst/>
            </a:prstTxWarp>
          </a:bodyPr>
          <a:lstStyle/>
          <a:p>
            <a:r>
              <a:rPr lang="en-US" sz="4399" kern="0" dirty="0">
                <a:solidFill>
                  <a:schemeClr val="bg1"/>
                </a:solidFill>
                <a:latin typeface="Arial" pitchFamily="34" charset="0"/>
                <a:cs typeface="Arial" pitchFamily="34" charset="0"/>
              </a:rPr>
              <a:t>2</a:t>
            </a:r>
          </a:p>
        </p:txBody>
      </p:sp>
    </p:spTree>
    <p:extLst>
      <p:ext uri="{BB962C8B-B14F-4D97-AF65-F5344CB8AC3E}">
        <p14:creationId xmlns:p14="http://schemas.microsoft.com/office/powerpoint/2010/main" val="13141554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422" y="310823"/>
            <a:ext cx="2880790" cy="549275"/>
          </a:xfrm>
          <a:solidFill>
            <a:srgbClr val="00B0F0"/>
          </a:solidFill>
        </p:spPr>
        <p:txBody>
          <a:bodyPr>
            <a:normAutofit fontScale="90000"/>
          </a:bodyPr>
          <a:lstStyle/>
          <a:p>
            <a:pPr algn="ctr"/>
            <a:r>
              <a:rPr lang="en-US" dirty="0"/>
              <a:t>Our clients</a:t>
            </a:r>
          </a:p>
        </p:txBody>
      </p:sp>
      <p:sp>
        <p:nvSpPr>
          <p:cNvPr id="10" name="Slide Number Placeholder 3">
            <a:extLst>
              <a:ext uri="{FF2B5EF4-FFF2-40B4-BE49-F238E27FC236}">
                <a16:creationId xmlns:a16="http://schemas.microsoft.com/office/drawing/2014/main" id="{F36BA586-5EB8-4554-9895-6A14C377AEB7}"/>
              </a:ext>
            </a:extLst>
          </p:cNvPr>
          <p:cNvSpPr>
            <a:spLocks noGrp="1"/>
          </p:cNvSpPr>
          <p:nvPr>
            <p:ph type="sldNum" sz="quarter" idx="12"/>
          </p:nvPr>
        </p:nvSpPr>
        <p:spPr>
          <a:xfrm>
            <a:off x="10925175" y="6356350"/>
            <a:ext cx="360046" cy="365125"/>
          </a:xfrm>
          <a:solidFill>
            <a:srgbClr val="00B0F0"/>
          </a:solidFill>
        </p:spPr>
        <p:txBody>
          <a:bodyPr/>
          <a:lstStyle/>
          <a:p>
            <a:fld id="{3DE3E19F-02C1-4219-A00A-045ED18507E8}" type="slidenum">
              <a:rPr lang="en-US" smtClean="0"/>
              <a:pPr/>
              <a:t>22</a:t>
            </a:fld>
            <a:endParaRPr lang="en-US"/>
          </a:p>
        </p:txBody>
      </p:sp>
      <p:pic>
        <p:nvPicPr>
          <p:cNvPr id="2050" name="Picture 2" descr="TVS Electronics - Wikipedia">
            <a:extLst>
              <a:ext uri="{FF2B5EF4-FFF2-40B4-BE49-F238E27FC236}">
                <a16:creationId xmlns:a16="http://schemas.microsoft.com/office/drawing/2014/main" id="{24A8DDE2-3A1B-47BC-7472-88FA7297EE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1967" y="3917281"/>
            <a:ext cx="1847110" cy="111653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Global Suzuki">
            <a:extLst>
              <a:ext uri="{FF2B5EF4-FFF2-40B4-BE49-F238E27FC236}">
                <a16:creationId xmlns:a16="http://schemas.microsoft.com/office/drawing/2014/main" id="{23B339F5-7ECA-9E4B-57E3-FEE185F3DF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87228" y="1897589"/>
            <a:ext cx="2276475" cy="11430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avells - Wikipedia">
            <a:extLst>
              <a:ext uri="{FF2B5EF4-FFF2-40B4-BE49-F238E27FC236}">
                <a16:creationId xmlns:a16="http://schemas.microsoft.com/office/drawing/2014/main" id="{D772CCF1-8E8C-64EE-5041-EB97228CE0A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06390" y="2013666"/>
            <a:ext cx="1344879" cy="883639"/>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ome - MaxLinear">
            <a:extLst>
              <a:ext uri="{FF2B5EF4-FFF2-40B4-BE49-F238E27FC236}">
                <a16:creationId xmlns:a16="http://schemas.microsoft.com/office/drawing/2014/main" id="{F9B2F58A-DB10-133E-6492-B8DFED59BFD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338" y="2027322"/>
            <a:ext cx="2276474" cy="1013267"/>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Molex - Wikipedia">
            <a:extLst>
              <a:ext uri="{FF2B5EF4-FFF2-40B4-BE49-F238E27FC236}">
                <a16:creationId xmlns:a16="http://schemas.microsoft.com/office/drawing/2014/main" id="{17B9B85C-41E7-23FF-1221-ED08ECC5425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67098" y="1909010"/>
            <a:ext cx="1451660" cy="1092949"/>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Bhabha Atomic Research Centre - Wikipedia">
            <a:extLst>
              <a:ext uri="{FF2B5EF4-FFF2-40B4-BE49-F238E27FC236}">
                <a16:creationId xmlns:a16="http://schemas.microsoft.com/office/drawing/2014/main" id="{22967E11-1A89-141C-2372-905DCB764C5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58339" y="3480114"/>
            <a:ext cx="1629130" cy="1665822"/>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BEL Recruitment 2021: Bumper vacancies announced at bel-india.com, check  details here | Jobs Career News | Zee News">
            <a:extLst>
              <a:ext uri="{FF2B5EF4-FFF2-40B4-BE49-F238E27FC236}">
                <a16:creationId xmlns:a16="http://schemas.microsoft.com/office/drawing/2014/main" id="{EEFE6D2C-1D37-7A9F-132C-0B10383AB46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04667" y="3551073"/>
            <a:ext cx="2828925" cy="1619250"/>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Indian Space Research Organisation - Wikipedia">
            <a:extLst>
              <a:ext uri="{FF2B5EF4-FFF2-40B4-BE49-F238E27FC236}">
                <a16:creationId xmlns:a16="http://schemas.microsoft.com/office/drawing/2014/main" id="{0E72E6B9-D1D6-5873-6989-038C2010A9A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399270" y="3480114"/>
            <a:ext cx="1660658" cy="16096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23925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422" y="310823"/>
            <a:ext cx="4237951" cy="549275"/>
          </a:xfrm>
          <a:solidFill>
            <a:srgbClr val="00B0F0"/>
          </a:solidFill>
        </p:spPr>
        <p:txBody>
          <a:bodyPr>
            <a:normAutofit fontScale="90000"/>
          </a:bodyPr>
          <a:lstStyle/>
          <a:p>
            <a:pPr algn="ctr"/>
            <a:r>
              <a:rPr lang="en-US" dirty="0"/>
              <a:t>Distribution channel</a:t>
            </a:r>
          </a:p>
        </p:txBody>
      </p:sp>
      <p:sp>
        <p:nvSpPr>
          <p:cNvPr id="10" name="Slide Number Placeholder 3">
            <a:extLst>
              <a:ext uri="{FF2B5EF4-FFF2-40B4-BE49-F238E27FC236}">
                <a16:creationId xmlns:a16="http://schemas.microsoft.com/office/drawing/2014/main" id="{F36BA586-5EB8-4554-9895-6A14C377AEB7}"/>
              </a:ext>
            </a:extLst>
          </p:cNvPr>
          <p:cNvSpPr>
            <a:spLocks noGrp="1"/>
          </p:cNvSpPr>
          <p:nvPr>
            <p:ph type="sldNum" sz="quarter" idx="12"/>
          </p:nvPr>
        </p:nvSpPr>
        <p:spPr>
          <a:xfrm>
            <a:off x="10925175" y="6356350"/>
            <a:ext cx="360046" cy="365125"/>
          </a:xfrm>
          <a:solidFill>
            <a:srgbClr val="00B0F0"/>
          </a:solidFill>
        </p:spPr>
        <p:txBody>
          <a:bodyPr/>
          <a:lstStyle/>
          <a:p>
            <a:fld id="{3DE3E19F-02C1-4219-A00A-045ED18507E8}" type="slidenum">
              <a:rPr lang="en-US" smtClean="0"/>
              <a:pPr/>
              <a:t>23</a:t>
            </a:fld>
            <a:endParaRPr lang="en-US"/>
          </a:p>
        </p:txBody>
      </p:sp>
      <p:pic>
        <p:nvPicPr>
          <p:cNvPr id="4" name="Picture 4">
            <a:extLst>
              <a:ext uri="{FF2B5EF4-FFF2-40B4-BE49-F238E27FC236}">
                <a16:creationId xmlns:a16="http://schemas.microsoft.com/office/drawing/2014/main" id="{64504051-A65A-ABA8-83AD-7F1B550D4B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8389" y="1657557"/>
            <a:ext cx="2047875" cy="88582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64DE1C39-99E8-6585-1D93-6FA21F9EB2DB}"/>
              </a:ext>
            </a:extLst>
          </p:cNvPr>
          <p:cNvSpPr txBox="1"/>
          <p:nvPr/>
        </p:nvSpPr>
        <p:spPr>
          <a:xfrm>
            <a:off x="4107581" y="1620052"/>
            <a:ext cx="6097604" cy="923330"/>
          </a:xfrm>
          <a:prstGeom prst="rect">
            <a:avLst/>
          </a:prstGeom>
          <a:noFill/>
        </p:spPr>
        <p:txBody>
          <a:bodyPr wrap="square">
            <a:spAutoFit/>
          </a:bodyPr>
          <a:lstStyle/>
          <a:p>
            <a:pPr algn="just"/>
            <a:r>
              <a:rPr lang="en-US" dirty="0" err="1">
                <a:solidFill>
                  <a:schemeClr val="tx1">
                    <a:lumMod val="95000"/>
                    <a:lumOff val="5000"/>
                  </a:schemeClr>
                </a:solidFill>
                <a:latin typeface="Calibri" panose="020F0502020204030204" pitchFamily="34" charset="0"/>
                <a:cs typeface="Calibri" panose="020F0502020204030204" pitchFamily="34" charset="0"/>
              </a:rPr>
              <a:t>RioSH</a:t>
            </a:r>
            <a:r>
              <a:rPr lang="en-US" dirty="0">
                <a:solidFill>
                  <a:schemeClr val="tx1">
                    <a:lumMod val="95000"/>
                    <a:lumOff val="5000"/>
                  </a:schemeClr>
                </a:solidFill>
                <a:latin typeface="Calibri" panose="020F0502020204030204" pitchFamily="34" charset="0"/>
                <a:cs typeface="Calibri" panose="020F0502020204030204" pitchFamily="34" charset="0"/>
              </a:rPr>
              <a:t> extended the distribution network with "</a:t>
            </a:r>
            <a:r>
              <a:rPr lang="en-US" dirty="0" err="1">
                <a:solidFill>
                  <a:schemeClr val="tx1">
                    <a:lumMod val="95000"/>
                    <a:lumOff val="5000"/>
                  </a:schemeClr>
                </a:solidFill>
                <a:latin typeface="Calibri" panose="020F0502020204030204" pitchFamily="34" charset="0"/>
                <a:cs typeface="Calibri" panose="020F0502020204030204" pitchFamily="34" charset="0"/>
              </a:rPr>
              <a:t>Vango</a:t>
            </a:r>
            <a:r>
              <a:rPr lang="en-US" dirty="0">
                <a:solidFill>
                  <a:schemeClr val="tx1">
                    <a:lumMod val="95000"/>
                    <a:lumOff val="5000"/>
                  </a:schemeClr>
                </a:solidFill>
                <a:latin typeface="Calibri" panose="020F0502020204030204" pitchFamily="34" charset="0"/>
                <a:cs typeface="Calibri" panose="020F0502020204030204" pitchFamily="34" charset="0"/>
              </a:rPr>
              <a:t> Technologies" to enhance the capabilities in the Energy meter segment.</a:t>
            </a:r>
            <a:endParaRPr lang="en-IN" dirty="0">
              <a:solidFill>
                <a:schemeClr val="tx1">
                  <a:lumMod val="95000"/>
                  <a:lumOff val="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804967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6578" y="426733"/>
            <a:ext cx="5275732" cy="549275"/>
          </a:xfrm>
          <a:solidFill>
            <a:srgbClr val="00B0F0"/>
          </a:solidFill>
        </p:spPr>
        <p:txBody>
          <a:bodyPr>
            <a:normAutofit fontScale="90000"/>
          </a:bodyPr>
          <a:lstStyle/>
          <a:p>
            <a:pPr algn="ctr"/>
            <a:r>
              <a:rPr lang="en-US" dirty="0"/>
              <a:t>RioSH Design Partners</a:t>
            </a:r>
          </a:p>
        </p:txBody>
      </p:sp>
      <p:sp>
        <p:nvSpPr>
          <p:cNvPr id="10" name="Slide Number Placeholder 3">
            <a:extLst>
              <a:ext uri="{FF2B5EF4-FFF2-40B4-BE49-F238E27FC236}">
                <a16:creationId xmlns:a16="http://schemas.microsoft.com/office/drawing/2014/main" id="{F36BA586-5EB8-4554-9895-6A14C377AEB7}"/>
              </a:ext>
            </a:extLst>
          </p:cNvPr>
          <p:cNvSpPr>
            <a:spLocks noGrp="1"/>
          </p:cNvSpPr>
          <p:nvPr>
            <p:ph type="sldNum" sz="quarter" idx="12"/>
          </p:nvPr>
        </p:nvSpPr>
        <p:spPr>
          <a:xfrm>
            <a:off x="10816602" y="6263585"/>
            <a:ext cx="360046" cy="365125"/>
          </a:xfrm>
          <a:solidFill>
            <a:srgbClr val="00B0F0"/>
          </a:solidFill>
        </p:spPr>
        <p:txBody>
          <a:bodyPr/>
          <a:lstStyle/>
          <a:p>
            <a:fld id="{3DE3E19F-02C1-4219-A00A-045ED18507E8}" type="slidenum">
              <a:rPr lang="en-US" smtClean="0"/>
              <a:pPr/>
              <a:t>24</a:t>
            </a:fld>
            <a:endParaRPr lang="en-US"/>
          </a:p>
        </p:txBody>
      </p:sp>
      <p:pic>
        <p:nvPicPr>
          <p:cNvPr id="8" name="Picture 7">
            <a:extLst>
              <a:ext uri="{FF2B5EF4-FFF2-40B4-BE49-F238E27FC236}">
                <a16:creationId xmlns:a16="http://schemas.microsoft.com/office/drawing/2014/main" id="{6DA5ED10-DD35-4BB3-A225-8A410A45417B}"/>
              </a:ext>
            </a:extLst>
          </p:cNvPr>
          <p:cNvPicPr>
            <a:picLocks noChangeAspect="1"/>
          </p:cNvPicPr>
          <p:nvPr/>
        </p:nvPicPr>
        <p:blipFill>
          <a:blip r:embed="rId2"/>
          <a:stretch>
            <a:fillRect/>
          </a:stretch>
        </p:blipFill>
        <p:spPr>
          <a:xfrm>
            <a:off x="5005860" y="1219969"/>
            <a:ext cx="2009775" cy="802464"/>
          </a:xfrm>
          <a:prstGeom prst="rect">
            <a:avLst/>
          </a:prstGeom>
        </p:spPr>
      </p:pic>
      <p:pic>
        <p:nvPicPr>
          <p:cNvPr id="12" name="Picture 11">
            <a:extLst>
              <a:ext uri="{FF2B5EF4-FFF2-40B4-BE49-F238E27FC236}">
                <a16:creationId xmlns:a16="http://schemas.microsoft.com/office/drawing/2014/main" id="{A7C7D3DB-5540-4741-83DD-2375C9EACB89}"/>
              </a:ext>
            </a:extLst>
          </p:cNvPr>
          <p:cNvPicPr>
            <a:picLocks noChangeAspect="1"/>
          </p:cNvPicPr>
          <p:nvPr/>
        </p:nvPicPr>
        <p:blipFill>
          <a:blip r:embed="rId3"/>
          <a:stretch>
            <a:fillRect/>
          </a:stretch>
        </p:blipFill>
        <p:spPr>
          <a:xfrm>
            <a:off x="191505" y="1393075"/>
            <a:ext cx="1286763" cy="737907"/>
          </a:xfrm>
          <a:prstGeom prst="rect">
            <a:avLst/>
          </a:prstGeom>
        </p:spPr>
      </p:pic>
      <p:pic>
        <p:nvPicPr>
          <p:cNvPr id="13" name="Picture 12">
            <a:extLst>
              <a:ext uri="{FF2B5EF4-FFF2-40B4-BE49-F238E27FC236}">
                <a16:creationId xmlns:a16="http://schemas.microsoft.com/office/drawing/2014/main" id="{FE3022E4-D60C-44BF-AFBE-4A1DFDF143C6}"/>
              </a:ext>
            </a:extLst>
          </p:cNvPr>
          <p:cNvPicPr>
            <a:picLocks noChangeAspect="1"/>
          </p:cNvPicPr>
          <p:nvPr/>
        </p:nvPicPr>
        <p:blipFill>
          <a:blip r:embed="rId4"/>
          <a:stretch>
            <a:fillRect/>
          </a:stretch>
        </p:blipFill>
        <p:spPr>
          <a:xfrm>
            <a:off x="7331469" y="2191601"/>
            <a:ext cx="2228850" cy="1114425"/>
          </a:xfrm>
          <a:prstGeom prst="rect">
            <a:avLst/>
          </a:prstGeom>
        </p:spPr>
      </p:pic>
      <p:pic>
        <p:nvPicPr>
          <p:cNvPr id="14" name="Picture 13">
            <a:extLst>
              <a:ext uri="{FF2B5EF4-FFF2-40B4-BE49-F238E27FC236}">
                <a16:creationId xmlns:a16="http://schemas.microsoft.com/office/drawing/2014/main" id="{E2E4B2AB-B5FC-4655-96B1-F85C7368F4BA}"/>
              </a:ext>
            </a:extLst>
          </p:cNvPr>
          <p:cNvPicPr>
            <a:picLocks noChangeAspect="1"/>
          </p:cNvPicPr>
          <p:nvPr/>
        </p:nvPicPr>
        <p:blipFill>
          <a:blip r:embed="rId5"/>
          <a:stretch>
            <a:fillRect/>
          </a:stretch>
        </p:blipFill>
        <p:spPr>
          <a:xfrm>
            <a:off x="495951" y="2672642"/>
            <a:ext cx="2009775" cy="633384"/>
          </a:xfrm>
          <a:prstGeom prst="rect">
            <a:avLst/>
          </a:prstGeom>
        </p:spPr>
      </p:pic>
      <p:pic>
        <p:nvPicPr>
          <p:cNvPr id="15" name="Picture 14">
            <a:extLst>
              <a:ext uri="{FF2B5EF4-FFF2-40B4-BE49-F238E27FC236}">
                <a16:creationId xmlns:a16="http://schemas.microsoft.com/office/drawing/2014/main" id="{ACDC6CAC-DE0D-44A9-97E4-BE725D24A55D}"/>
              </a:ext>
            </a:extLst>
          </p:cNvPr>
          <p:cNvPicPr>
            <a:picLocks noChangeAspect="1"/>
          </p:cNvPicPr>
          <p:nvPr/>
        </p:nvPicPr>
        <p:blipFill>
          <a:blip r:embed="rId6"/>
          <a:stretch>
            <a:fillRect/>
          </a:stretch>
        </p:blipFill>
        <p:spPr>
          <a:xfrm>
            <a:off x="1774718" y="1405908"/>
            <a:ext cx="1123374" cy="744191"/>
          </a:xfrm>
          <a:prstGeom prst="rect">
            <a:avLst/>
          </a:prstGeom>
        </p:spPr>
      </p:pic>
      <p:pic>
        <p:nvPicPr>
          <p:cNvPr id="18" name="Picture 17">
            <a:extLst>
              <a:ext uri="{FF2B5EF4-FFF2-40B4-BE49-F238E27FC236}">
                <a16:creationId xmlns:a16="http://schemas.microsoft.com/office/drawing/2014/main" id="{AC791794-8FCF-4DD9-8946-734D1AA92D9B}"/>
              </a:ext>
            </a:extLst>
          </p:cNvPr>
          <p:cNvPicPr>
            <a:picLocks noChangeAspect="1"/>
          </p:cNvPicPr>
          <p:nvPr/>
        </p:nvPicPr>
        <p:blipFill>
          <a:blip r:embed="rId7"/>
          <a:stretch>
            <a:fillRect/>
          </a:stretch>
        </p:blipFill>
        <p:spPr>
          <a:xfrm>
            <a:off x="3717263" y="1349623"/>
            <a:ext cx="727099" cy="800476"/>
          </a:xfrm>
          <a:prstGeom prst="rect">
            <a:avLst/>
          </a:prstGeom>
        </p:spPr>
      </p:pic>
      <p:pic>
        <p:nvPicPr>
          <p:cNvPr id="19" name="Picture 2" descr="Image result for omnivision">
            <a:extLst>
              <a:ext uri="{FF2B5EF4-FFF2-40B4-BE49-F238E27FC236}">
                <a16:creationId xmlns:a16="http://schemas.microsoft.com/office/drawing/2014/main" id="{99E87AB5-5852-490B-89D1-45FA7016777B}"/>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560319" y="1219969"/>
            <a:ext cx="2261889" cy="646254"/>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Image result for cypress semiconductor">
            <a:extLst>
              <a:ext uri="{FF2B5EF4-FFF2-40B4-BE49-F238E27FC236}">
                <a16:creationId xmlns:a16="http://schemas.microsoft.com/office/drawing/2014/main" id="{0450078D-5AB6-40D9-925E-376BAB130ABC}"/>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093920" y="2587916"/>
            <a:ext cx="1973784" cy="638396"/>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Image result for Allwinner">
            <a:extLst>
              <a:ext uri="{FF2B5EF4-FFF2-40B4-BE49-F238E27FC236}">
                <a16:creationId xmlns:a16="http://schemas.microsoft.com/office/drawing/2014/main" id="{5927A6A8-3E54-4C65-BE16-7773A62CBBF4}"/>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345731" y="3846733"/>
            <a:ext cx="2044980" cy="52519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admin\Desktop\logo.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856582" y="2269433"/>
            <a:ext cx="1933578" cy="966789"/>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admin\Desktop\NXP-Logo.svg.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609544" y="2587916"/>
            <a:ext cx="1364448" cy="54350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admin\Desktop\439_Quectel_logo_637206162748637926_200.png.jfif"/>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231314" y="1083188"/>
            <a:ext cx="1853440" cy="1204736"/>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admin\Desktop\1280px-Arduino_Logo.svg.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01554" y="3771151"/>
            <a:ext cx="1078264" cy="73372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admin\Desktop\raspberry-pi-logo.pn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005860" y="3544532"/>
            <a:ext cx="2282893" cy="110538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FB59966-457F-19D3-E8B9-177E989EAC75}"/>
              </a:ext>
            </a:extLst>
          </p:cNvPr>
          <p:cNvSpPr txBox="1"/>
          <p:nvPr/>
        </p:nvSpPr>
        <p:spPr>
          <a:xfrm flipH="1">
            <a:off x="1371592" y="5041403"/>
            <a:ext cx="9840352" cy="923330"/>
          </a:xfrm>
          <a:prstGeom prst="rect">
            <a:avLst/>
          </a:prstGeom>
          <a:noFill/>
        </p:spPr>
        <p:txBody>
          <a:bodyPr wrap="square" rtlCol="0">
            <a:spAutoFit/>
          </a:bodyPr>
          <a:lstStyle/>
          <a:p>
            <a:pPr algn="ctr"/>
            <a:r>
              <a:rPr lang="en-IN" b="1" dirty="0">
                <a:latin typeface="Calibri" panose="020F0502020204030204" pitchFamily="34" charset="0"/>
                <a:cs typeface="Calibri" panose="020F0502020204030204" pitchFamily="34" charset="0"/>
              </a:rPr>
              <a:t>Note: </a:t>
            </a:r>
            <a:r>
              <a:rPr lang="en-IN" dirty="0" err="1">
                <a:latin typeface="Calibri" panose="020F0502020204030204" pitchFamily="34" charset="0"/>
                <a:cs typeface="Calibri" panose="020F0502020204030204" pitchFamily="34" charset="0"/>
              </a:rPr>
              <a:t>RioSH</a:t>
            </a:r>
            <a:r>
              <a:rPr lang="en-IN" dirty="0">
                <a:latin typeface="Calibri" panose="020F0502020204030204" pitchFamily="34" charset="0"/>
                <a:cs typeface="Calibri" panose="020F0502020204030204" pitchFamily="34" charset="0"/>
              </a:rPr>
              <a:t> sources the electronic components from both Online and Offline vendors. If the client required it, RioSH will share “Origin of the product” and “Date code” details to make sure the original products.</a:t>
            </a:r>
          </a:p>
        </p:txBody>
      </p:sp>
      <p:pic>
        <p:nvPicPr>
          <p:cNvPr id="6" name="Picture 4">
            <a:extLst>
              <a:ext uri="{FF2B5EF4-FFF2-40B4-BE49-F238E27FC236}">
                <a16:creationId xmlns:a16="http://schemas.microsoft.com/office/drawing/2014/main" id="{AC8ED3F8-13B5-D173-69B0-F49D3A772974}"/>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512444" y="3640361"/>
            <a:ext cx="2047875" cy="88582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Fire at Würth Elektronik's PCB plant in Niedernhall, Germany | Würth  Elektronik: Würth Elektronik Group &gt; News &gt; Archive 2014">
            <a:extLst>
              <a:ext uri="{FF2B5EF4-FFF2-40B4-BE49-F238E27FC236}">
                <a16:creationId xmlns:a16="http://schemas.microsoft.com/office/drawing/2014/main" id="{7994EE5B-6385-60A6-F53E-E36BCE9E4B54}"/>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9563601" y="3601103"/>
            <a:ext cx="2618382" cy="9872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13251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0348" y="872662"/>
            <a:ext cx="7251303" cy="5112676"/>
          </a:xfrm>
          <a:solidFill>
            <a:srgbClr val="00B0F0"/>
          </a:solidFill>
        </p:spPr>
        <p:txBody>
          <a:bodyPr>
            <a:normAutofit/>
          </a:bodyPr>
          <a:lstStyle/>
          <a:p>
            <a:pPr lvl="0" algn="ctr"/>
            <a:r>
              <a:rPr lang="en-US" sz="2800" dirty="0">
                <a:solidFill>
                  <a:schemeClr val="tx1">
                    <a:lumMod val="95000"/>
                    <a:lumOff val="5000"/>
                  </a:schemeClr>
                </a:solidFill>
              </a:rPr>
              <a:t>Required hassle-free Design and manufacturing service?</a:t>
            </a:r>
            <a:br>
              <a:rPr lang="en-US" sz="2800" dirty="0">
                <a:solidFill>
                  <a:schemeClr val="tx1">
                    <a:lumMod val="95000"/>
                    <a:lumOff val="5000"/>
                  </a:schemeClr>
                </a:solidFill>
              </a:rPr>
            </a:br>
            <a:br>
              <a:rPr lang="en-US" sz="2800" dirty="0">
                <a:solidFill>
                  <a:schemeClr val="tx1">
                    <a:lumMod val="95000"/>
                    <a:lumOff val="5000"/>
                  </a:schemeClr>
                </a:solidFill>
              </a:rPr>
            </a:br>
            <a:r>
              <a:rPr lang="en-US" sz="2800" dirty="0"/>
              <a:t>Connect with RioSH. Take production to new heights. </a:t>
            </a:r>
          </a:p>
        </p:txBody>
      </p:sp>
      <p:sp>
        <p:nvSpPr>
          <p:cNvPr id="16" name="Slide Number Placeholder 3">
            <a:extLst>
              <a:ext uri="{FF2B5EF4-FFF2-40B4-BE49-F238E27FC236}">
                <a16:creationId xmlns:a16="http://schemas.microsoft.com/office/drawing/2014/main" id="{82AC76DF-40EC-4CCD-8582-0517E6DE5051}"/>
              </a:ext>
            </a:extLst>
          </p:cNvPr>
          <p:cNvSpPr>
            <a:spLocks noGrp="1"/>
          </p:cNvSpPr>
          <p:nvPr>
            <p:ph type="sldNum" sz="quarter" idx="12"/>
          </p:nvPr>
        </p:nvSpPr>
        <p:spPr>
          <a:xfrm>
            <a:off x="10816602" y="6263585"/>
            <a:ext cx="360046" cy="365125"/>
          </a:xfrm>
          <a:solidFill>
            <a:srgbClr val="00B0F0"/>
          </a:solidFill>
        </p:spPr>
        <p:txBody>
          <a:bodyPr/>
          <a:lstStyle/>
          <a:p>
            <a:fld id="{3DE3E19F-02C1-4219-A00A-045ED18507E8}" type="slidenum">
              <a:rPr lang="en-US" smtClean="0"/>
              <a:pPr/>
              <a:t>25</a:t>
            </a:fld>
            <a:endParaRPr lang="en-US" dirty="0"/>
          </a:p>
        </p:txBody>
      </p:sp>
      <p:pic>
        <p:nvPicPr>
          <p:cNvPr id="4" name="Picture 3">
            <a:extLst>
              <a:ext uri="{FF2B5EF4-FFF2-40B4-BE49-F238E27FC236}">
                <a16:creationId xmlns:a16="http://schemas.microsoft.com/office/drawing/2014/main" id="{3F42A31D-285B-ECF2-16B9-73AACD3804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3317" y="1"/>
            <a:ext cx="758682" cy="695458"/>
          </a:xfrm>
          <a:prstGeom prst="rect">
            <a:avLst/>
          </a:prstGeom>
        </p:spPr>
      </p:pic>
    </p:spTree>
    <p:extLst>
      <p:ext uri="{BB962C8B-B14F-4D97-AF65-F5344CB8AC3E}">
        <p14:creationId xmlns:p14="http://schemas.microsoft.com/office/powerpoint/2010/main" val="19740858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Google Shape;435;p37">
            <a:extLst>
              <a:ext uri="{FF2B5EF4-FFF2-40B4-BE49-F238E27FC236}">
                <a16:creationId xmlns:a16="http://schemas.microsoft.com/office/drawing/2014/main" id="{416BE615-64CE-4A6A-9B0C-CD2BCDBDD9E0}"/>
              </a:ext>
            </a:extLst>
          </p:cNvPr>
          <p:cNvSpPr txBox="1">
            <a:spLocks/>
          </p:cNvSpPr>
          <p:nvPr/>
        </p:nvSpPr>
        <p:spPr>
          <a:xfrm>
            <a:off x="2602983" y="3966923"/>
            <a:ext cx="6594475" cy="792162"/>
          </a:xfrm>
          <a:prstGeom prst="rect">
            <a:avLst/>
          </a:prstGeom>
        </p:spPr>
        <p:txBody>
          <a:bodyPr spcFirstLastPara="1" vert="horz" wrap="square"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50000"/>
                    <a:lumOff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50000"/>
                    <a:lumOff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sv-SE" sz="1400" dirty="0"/>
              <a:t>VISHNU VARDHAN(CEO)</a:t>
            </a:r>
          </a:p>
          <a:p>
            <a:pPr marL="0" indent="0" algn="ctr">
              <a:buFont typeface="Arial" panose="020B0604020202020204" pitchFamily="34" charset="0"/>
              <a:buNone/>
            </a:pPr>
            <a:r>
              <a:rPr lang="sv-SE" sz="1400" dirty="0"/>
              <a:t>E: vishnu@rioshtech.com</a:t>
            </a:r>
          </a:p>
        </p:txBody>
      </p:sp>
      <p:sp>
        <p:nvSpPr>
          <p:cNvPr id="5" name="Rectangle 4">
            <a:extLst>
              <a:ext uri="{FF2B5EF4-FFF2-40B4-BE49-F238E27FC236}">
                <a16:creationId xmlns:a16="http://schemas.microsoft.com/office/drawing/2014/main" id="{B8BFCDB7-D757-4624-96B4-6E3A876AF800}"/>
              </a:ext>
            </a:extLst>
          </p:cNvPr>
          <p:cNvSpPr/>
          <p:nvPr/>
        </p:nvSpPr>
        <p:spPr>
          <a:xfrm>
            <a:off x="4345948" y="1303156"/>
            <a:ext cx="3108543" cy="1200329"/>
          </a:xfrm>
          <a:prstGeom prst="rect">
            <a:avLst/>
          </a:prstGeom>
        </p:spPr>
        <p:txBody>
          <a:bodyPr wrap="none">
            <a:spAutoFit/>
          </a:bodyPr>
          <a:lstStyle/>
          <a:p>
            <a:r>
              <a:rPr lang="en" sz="7200" dirty="0"/>
              <a:t>Thanks!</a:t>
            </a:r>
            <a:endParaRPr lang="en-US" sz="7200" dirty="0"/>
          </a:p>
        </p:txBody>
      </p:sp>
      <p:sp>
        <p:nvSpPr>
          <p:cNvPr id="26" name="Slide Number Placeholder 3">
            <a:extLst>
              <a:ext uri="{FF2B5EF4-FFF2-40B4-BE49-F238E27FC236}">
                <a16:creationId xmlns:a16="http://schemas.microsoft.com/office/drawing/2014/main" id="{0024B5C3-7BA5-4B22-AD59-3624FD336BA5}"/>
              </a:ext>
            </a:extLst>
          </p:cNvPr>
          <p:cNvSpPr>
            <a:spLocks noGrp="1"/>
          </p:cNvSpPr>
          <p:nvPr>
            <p:ph type="sldNum" sz="quarter" idx="12"/>
          </p:nvPr>
        </p:nvSpPr>
        <p:spPr>
          <a:xfrm>
            <a:off x="10816602" y="6263585"/>
            <a:ext cx="360046" cy="365125"/>
          </a:xfrm>
          <a:solidFill>
            <a:srgbClr val="00B0F0"/>
          </a:solidFill>
        </p:spPr>
        <p:txBody>
          <a:bodyPr/>
          <a:lstStyle/>
          <a:p>
            <a:fld id="{3DE3E19F-02C1-4219-A00A-045ED18507E8}" type="slidenum">
              <a:rPr lang="en-US" smtClean="0"/>
              <a:pPr/>
              <a:t>26</a:t>
            </a:fld>
            <a:endParaRPr 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8022" y="2503485"/>
            <a:ext cx="3994001" cy="1117022"/>
          </a:xfrm>
          <a:prstGeom prst="rect">
            <a:avLst/>
          </a:prstGeom>
        </p:spPr>
      </p:pic>
    </p:spTree>
    <p:extLst>
      <p:ext uri="{BB962C8B-B14F-4D97-AF65-F5344CB8AC3E}">
        <p14:creationId xmlns:p14="http://schemas.microsoft.com/office/powerpoint/2010/main" val="24617552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1394" y="1897724"/>
            <a:ext cx="1759226" cy="549275"/>
          </a:xfrm>
          <a:solidFill>
            <a:srgbClr val="00B0F0"/>
          </a:solidFill>
          <a:effectLst>
            <a:outerShdw blurRad="152400" sx="102000" sy="102000" algn="ctr" rotWithShape="0">
              <a:prstClr val="black">
                <a:alpha val="14000"/>
              </a:prstClr>
            </a:outerShdw>
          </a:effectLst>
        </p:spPr>
        <p:txBody>
          <a:bodyPr vert="horz" lIns="182880" tIns="45720" rIns="182880" bIns="0" rtlCol="0" anchor="ctr">
            <a:noAutofit/>
          </a:bodyPr>
          <a:lstStyle/>
          <a:p>
            <a:pPr algn="ctr"/>
            <a:r>
              <a:rPr lang="en-US" sz="2700" dirty="0">
                <a:latin typeface="Calibri" panose="020F0502020204030204" pitchFamily="34" charset="0"/>
                <a:cs typeface="Calibri" panose="020F0502020204030204" pitchFamily="34" charset="0"/>
              </a:rPr>
              <a:t>Vision</a:t>
            </a:r>
          </a:p>
        </p:txBody>
      </p:sp>
      <p:sp>
        <p:nvSpPr>
          <p:cNvPr id="5" name="Slide Number Placeholder 4"/>
          <p:cNvSpPr>
            <a:spLocks noGrp="1"/>
          </p:cNvSpPr>
          <p:nvPr>
            <p:ph type="sldNum" sz="quarter" idx="12"/>
          </p:nvPr>
        </p:nvSpPr>
        <p:spPr>
          <a:solidFill>
            <a:srgbClr val="00B0F0"/>
          </a:solidFill>
        </p:spPr>
        <p:txBody>
          <a:bodyPr/>
          <a:lstStyle/>
          <a:p>
            <a:fld id="{3DE3E19F-02C1-4219-A00A-045ED18507E8}" type="slidenum">
              <a:rPr lang="en-US" smtClean="0">
                <a:latin typeface="Calibri" panose="020F0502020204030204" pitchFamily="34" charset="0"/>
                <a:cs typeface="Calibri" panose="020F0502020204030204" pitchFamily="34" charset="0"/>
              </a:rPr>
              <a:pPr/>
              <a:t>3</a:t>
            </a:fld>
            <a:endParaRPr lang="en-US">
              <a:latin typeface="Calibri" panose="020F0502020204030204" pitchFamily="34" charset="0"/>
              <a:cs typeface="Calibri" panose="020F0502020204030204" pitchFamily="34" charset="0"/>
            </a:endParaRPr>
          </a:p>
        </p:txBody>
      </p:sp>
      <p:sp>
        <p:nvSpPr>
          <p:cNvPr id="7" name="Title 1">
            <a:extLst>
              <a:ext uri="{FF2B5EF4-FFF2-40B4-BE49-F238E27FC236}">
                <a16:creationId xmlns:a16="http://schemas.microsoft.com/office/drawing/2014/main" id="{28E19821-D2A2-46B9-B037-7FA3C03FE052}"/>
              </a:ext>
            </a:extLst>
          </p:cNvPr>
          <p:cNvSpPr txBox="1">
            <a:spLocks/>
          </p:cNvSpPr>
          <p:nvPr/>
        </p:nvSpPr>
        <p:spPr>
          <a:xfrm>
            <a:off x="8299174" y="1897724"/>
            <a:ext cx="1759226" cy="549275"/>
          </a:xfrm>
          <a:prstGeom prst="roundRect">
            <a:avLst>
              <a:gd name="adj" fmla="val 50000"/>
            </a:avLst>
          </a:prstGeom>
          <a:solidFill>
            <a:srgbClr val="00B0F0"/>
          </a:solidFill>
          <a:effectLst>
            <a:outerShdw blurRad="152400" sx="102000" sy="102000" algn="ctr" rotWithShape="0">
              <a:prstClr val="black">
                <a:alpha val="14000"/>
              </a:prstClr>
            </a:outerShdw>
          </a:effectLst>
        </p:spPr>
        <p:txBody>
          <a:bodyPr vert="horz" lIns="182880" tIns="45720" rIns="182880" bIns="0" rtlCol="0" anchor="ctr">
            <a:normAutofit fontScale="75000" lnSpcReduction="20000"/>
          </a:bodyPr>
          <a:lstStyle>
            <a:lvl1pPr>
              <a:lnSpc>
                <a:spcPct val="100000"/>
              </a:lnSpc>
              <a:spcBef>
                <a:spcPct val="0"/>
              </a:spcBef>
              <a:buNone/>
              <a:defRPr lang="en-US" sz="3600">
                <a:solidFill>
                  <a:schemeClr val="bg1"/>
                </a:solidFill>
                <a:latin typeface="+mj-lt"/>
                <a:ea typeface="+mj-ea"/>
                <a:cs typeface="+mj-cs"/>
              </a:defRPr>
            </a:lvl1pPr>
          </a:lstStyle>
          <a:p>
            <a:r>
              <a:rPr lang="en-US" dirty="0">
                <a:latin typeface="Calibri" panose="020F0502020204030204" pitchFamily="34" charset="0"/>
                <a:cs typeface="Calibri" panose="020F0502020204030204" pitchFamily="34" charset="0"/>
              </a:rPr>
              <a:t>Mission</a:t>
            </a:r>
          </a:p>
        </p:txBody>
      </p:sp>
      <p:sp>
        <p:nvSpPr>
          <p:cNvPr id="10" name="TextBox 9">
            <a:extLst>
              <a:ext uri="{FF2B5EF4-FFF2-40B4-BE49-F238E27FC236}">
                <a16:creationId xmlns:a16="http://schemas.microsoft.com/office/drawing/2014/main" id="{C95265B6-E395-415D-A91E-FD186F247730}"/>
              </a:ext>
            </a:extLst>
          </p:cNvPr>
          <p:cNvSpPr txBox="1"/>
          <p:nvPr/>
        </p:nvSpPr>
        <p:spPr>
          <a:xfrm>
            <a:off x="1139366" y="2638479"/>
            <a:ext cx="3875487" cy="1200329"/>
          </a:xfrm>
          <a:prstGeom prst="rect">
            <a:avLst/>
          </a:prstGeom>
          <a:noFill/>
        </p:spPr>
        <p:txBody>
          <a:bodyPr wrap="square" rtlCol="0">
            <a:spAutoFit/>
          </a:bodyPr>
          <a:lstStyle/>
          <a:p>
            <a:pPr algn="ctr" fontAlgn="auto"/>
            <a:r>
              <a:rPr lang="en-IN" dirty="0">
                <a:latin typeface="Calibri" panose="020F0502020204030204" pitchFamily="34" charset="0"/>
                <a:cs typeface="Calibri" panose="020F0502020204030204" pitchFamily="34" charset="0"/>
              </a:rPr>
              <a:t>RioSH visualizes being one of the top Ten Electronic Product design and manufacturing companies in India by 2040.</a:t>
            </a:r>
          </a:p>
        </p:txBody>
      </p:sp>
      <p:sp>
        <p:nvSpPr>
          <p:cNvPr id="11" name="TextBox 10">
            <a:extLst>
              <a:ext uri="{FF2B5EF4-FFF2-40B4-BE49-F238E27FC236}">
                <a16:creationId xmlns:a16="http://schemas.microsoft.com/office/drawing/2014/main" id="{5FE1FD67-98D7-4609-9E24-D31311F2C9B4}"/>
              </a:ext>
            </a:extLst>
          </p:cNvPr>
          <p:cNvSpPr txBox="1"/>
          <p:nvPr/>
        </p:nvSpPr>
        <p:spPr>
          <a:xfrm>
            <a:off x="7629377" y="2638479"/>
            <a:ext cx="2971026" cy="1200329"/>
          </a:xfrm>
          <a:prstGeom prst="rect">
            <a:avLst/>
          </a:prstGeom>
          <a:noFill/>
        </p:spPr>
        <p:txBody>
          <a:bodyPr wrap="square" rtlCol="0">
            <a:spAutoFit/>
          </a:bodyPr>
          <a:lstStyle/>
          <a:p>
            <a:pPr algn="ctr" fontAlgn="auto"/>
            <a:r>
              <a:rPr lang="en-IN" dirty="0">
                <a:effectLst/>
                <a:latin typeface="Calibri" panose="020F0502020204030204" pitchFamily="34" charset="0"/>
                <a:cs typeface="Calibri" panose="020F0502020204030204" pitchFamily="34" charset="0"/>
              </a:rPr>
              <a:t>Ready to touch people's lives positively with high technology through sensible cost. </a:t>
            </a:r>
          </a:p>
        </p:txBody>
      </p:sp>
      <p:pic>
        <p:nvPicPr>
          <p:cNvPr id="8" name="Picture 7">
            <a:extLst>
              <a:ext uri="{FF2B5EF4-FFF2-40B4-BE49-F238E27FC236}">
                <a16:creationId xmlns:a16="http://schemas.microsoft.com/office/drawing/2014/main" id="{9E206483-BF78-7373-5164-3CFEF52005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3317" y="1"/>
            <a:ext cx="758682" cy="695458"/>
          </a:xfrm>
          <a:prstGeom prst="rect">
            <a:avLst/>
          </a:prstGeom>
        </p:spPr>
      </p:pic>
    </p:spTree>
    <p:extLst>
      <p:ext uri="{BB962C8B-B14F-4D97-AF65-F5344CB8AC3E}">
        <p14:creationId xmlns:p14="http://schemas.microsoft.com/office/powerpoint/2010/main" val="2587627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6333" y="744785"/>
            <a:ext cx="2827627" cy="549275"/>
          </a:xfrm>
          <a:solidFill>
            <a:srgbClr val="00B0F0"/>
          </a:solidFill>
        </p:spPr>
        <p:txBody>
          <a:bodyPr>
            <a:normAutofit fontScale="90000"/>
          </a:bodyPr>
          <a:lstStyle/>
          <a:p>
            <a:r>
              <a:rPr lang="en-US" dirty="0"/>
              <a:t>Why RioSH</a:t>
            </a:r>
          </a:p>
        </p:txBody>
      </p:sp>
      <p:sp>
        <p:nvSpPr>
          <p:cNvPr id="5" name="Slide Number Placeholder 4"/>
          <p:cNvSpPr>
            <a:spLocks noGrp="1"/>
          </p:cNvSpPr>
          <p:nvPr>
            <p:ph type="sldNum" sz="quarter" idx="12"/>
          </p:nvPr>
        </p:nvSpPr>
        <p:spPr>
          <a:solidFill>
            <a:srgbClr val="00B0F0"/>
          </a:solidFill>
        </p:spPr>
        <p:txBody>
          <a:bodyPr/>
          <a:lstStyle/>
          <a:p>
            <a:fld id="{3DE3E19F-02C1-4219-A00A-045ED18507E8}" type="slidenum">
              <a:rPr lang="en-US" smtClean="0"/>
              <a:pPr/>
              <a:t>4</a:t>
            </a:fld>
            <a:endParaRPr lang="en-US"/>
          </a:p>
        </p:txBody>
      </p:sp>
      <p:sp>
        <p:nvSpPr>
          <p:cNvPr id="8" name="Google Shape;286;p24">
            <a:extLst>
              <a:ext uri="{FF2B5EF4-FFF2-40B4-BE49-F238E27FC236}">
                <a16:creationId xmlns:a16="http://schemas.microsoft.com/office/drawing/2014/main" id="{17082DBA-FD63-492B-8D52-55A4F1C84427}"/>
              </a:ext>
            </a:extLst>
          </p:cNvPr>
          <p:cNvSpPr/>
          <p:nvPr/>
        </p:nvSpPr>
        <p:spPr>
          <a:xfrm>
            <a:off x="464237" y="2430398"/>
            <a:ext cx="2627188" cy="2531778"/>
          </a:xfrm>
          <a:prstGeom prst="ellipse">
            <a:avLst/>
          </a:prstGeom>
          <a:solidFill>
            <a:srgbClr val="00B0F0"/>
          </a:solidFill>
          <a:ln>
            <a:solidFill>
              <a:schemeClr val="tx1"/>
            </a:solidFill>
            <a:prstDash val="dash"/>
          </a:ln>
          <a:effectLst>
            <a:outerShdw blurRad="152400" sx="102000" sy="102000" algn="ctr" rotWithShape="0">
              <a:prstClr val="black">
                <a:alpha val="14000"/>
              </a:prstClr>
            </a:outerShdw>
          </a:effectLst>
        </p:spPr>
        <p:txBody>
          <a:bodyPr vert="horz" lIns="182880" tIns="45720" rIns="182880" bIns="0" rtlCol="0" anchor="ctr">
            <a:normAutofit fontScale="97500"/>
          </a:bodyPr>
          <a:lstStyle/>
          <a:p>
            <a:pPr algn="ctr">
              <a:spcBef>
                <a:spcPct val="0"/>
              </a:spcBef>
            </a:pPr>
            <a:r>
              <a:rPr lang="en-IN" sz="2000" dirty="0">
                <a:solidFill>
                  <a:srgbClr val="FFFFFF"/>
                </a:solidFill>
                <a:latin typeface="Arial" pitchFamily="34" charset="0"/>
                <a:cs typeface="Arial" pitchFamily="34" charset="0"/>
              </a:rPr>
              <a:t>Optimal production cost</a:t>
            </a:r>
            <a:endParaRPr lang="en-US" sz="2000" dirty="0">
              <a:solidFill>
                <a:schemeClr val="bg1"/>
              </a:solidFill>
              <a:latin typeface="+mj-lt"/>
              <a:ea typeface="+mj-ea"/>
              <a:cs typeface="+mj-cs"/>
              <a:sym typeface="Varela Round"/>
            </a:endParaRPr>
          </a:p>
        </p:txBody>
      </p:sp>
      <p:sp>
        <p:nvSpPr>
          <p:cNvPr id="12" name="Google Shape;289;p24">
            <a:extLst>
              <a:ext uri="{FF2B5EF4-FFF2-40B4-BE49-F238E27FC236}">
                <a16:creationId xmlns:a16="http://schemas.microsoft.com/office/drawing/2014/main" id="{A8CA013D-EC53-4E4B-B5C3-9C2E5E72247F}"/>
              </a:ext>
            </a:extLst>
          </p:cNvPr>
          <p:cNvSpPr/>
          <p:nvPr/>
        </p:nvSpPr>
        <p:spPr>
          <a:xfrm>
            <a:off x="2568072" y="2430398"/>
            <a:ext cx="2627188" cy="2531778"/>
          </a:xfrm>
          <a:prstGeom prst="ellipse">
            <a:avLst/>
          </a:prstGeom>
          <a:solidFill>
            <a:srgbClr val="00B0F0"/>
          </a:solidFill>
          <a:ln>
            <a:solidFill>
              <a:schemeClr val="tx1"/>
            </a:solidFill>
            <a:prstDash val="dash"/>
          </a:ln>
          <a:effectLst>
            <a:outerShdw blurRad="152400" sx="102000" sy="102000" algn="ctr" rotWithShape="0">
              <a:prstClr val="black">
                <a:alpha val="14000"/>
              </a:prstClr>
            </a:outerShdw>
          </a:effectLst>
        </p:spPr>
        <p:txBody>
          <a:bodyPr vert="horz" lIns="182880" tIns="45720" rIns="182880" bIns="0" rtlCol="0" anchor="ctr">
            <a:normAutofit fontScale="97500"/>
          </a:bodyPr>
          <a:lstStyle/>
          <a:p>
            <a:pPr algn="ctr">
              <a:spcBef>
                <a:spcPct val="0"/>
              </a:spcBef>
            </a:pPr>
            <a:r>
              <a:rPr lang="en-US" sz="2000" dirty="0">
                <a:solidFill>
                  <a:srgbClr val="FFFFFF"/>
                </a:solidFill>
                <a:latin typeface="Arial" pitchFamily="34" charset="0"/>
                <a:cs typeface="Arial" pitchFamily="34" charset="0"/>
              </a:rPr>
              <a:t>Proven Experience</a:t>
            </a:r>
            <a:endParaRPr sz="2000" dirty="0">
              <a:solidFill>
                <a:srgbClr val="FFFFFF"/>
              </a:solidFill>
              <a:latin typeface="Arial" pitchFamily="34" charset="0"/>
              <a:cs typeface="Arial" pitchFamily="34" charset="0"/>
              <a:sym typeface="Varela Round"/>
            </a:endParaRPr>
          </a:p>
        </p:txBody>
      </p:sp>
      <p:sp>
        <p:nvSpPr>
          <p:cNvPr id="9" name="Google Shape;287;p24">
            <a:extLst>
              <a:ext uri="{FF2B5EF4-FFF2-40B4-BE49-F238E27FC236}">
                <a16:creationId xmlns:a16="http://schemas.microsoft.com/office/drawing/2014/main" id="{0338DE5A-8BB9-4520-AB44-DC398DF9D1F8}"/>
              </a:ext>
            </a:extLst>
          </p:cNvPr>
          <p:cNvSpPr/>
          <p:nvPr/>
        </p:nvSpPr>
        <p:spPr>
          <a:xfrm>
            <a:off x="4658655" y="2430398"/>
            <a:ext cx="2627188" cy="2531778"/>
          </a:xfrm>
          <a:prstGeom prst="ellipse">
            <a:avLst/>
          </a:prstGeom>
          <a:solidFill>
            <a:srgbClr val="00B0F0"/>
          </a:solidFill>
          <a:ln>
            <a:solidFill>
              <a:schemeClr val="tx1"/>
            </a:solidFill>
            <a:prstDash val="dash"/>
          </a:ln>
          <a:effectLst>
            <a:outerShdw blurRad="152400" sx="102000" sy="102000" algn="ctr" rotWithShape="0">
              <a:prstClr val="black">
                <a:alpha val="14000"/>
              </a:prstClr>
            </a:outerShdw>
          </a:effectLst>
        </p:spPr>
        <p:txBody>
          <a:bodyPr vert="horz" lIns="182880" tIns="45720" rIns="182880" bIns="0" rtlCol="0" anchor="ctr">
            <a:normAutofit fontScale="97500"/>
          </a:bodyPr>
          <a:lstStyle/>
          <a:p>
            <a:pPr algn="ctr">
              <a:spcBef>
                <a:spcPct val="0"/>
              </a:spcBef>
            </a:pPr>
            <a:r>
              <a:rPr lang="en-IN" sz="2000" dirty="0">
                <a:solidFill>
                  <a:srgbClr val="FFFFFF"/>
                </a:solidFill>
                <a:latin typeface="Arial" pitchFamily="34" charset="0"/>
                <a:cs typeface="Arial" pitchFamily="34" charset="0"/>
              </a:rPr>
              <a:t>Accelerate time to Market</a:t>
            </a:r>
            <a:r>
              <a:rPr lang="en-US" sz="2000" dirty="0">
                <a:solidFill>
                  <a:srgbClr val="FFFFFF"/>
                </a:solidFill>
                <a:latin typeface="Arial" pitchFamily="34" charset="0"/>
                <a:cs typeface="Arial" pitchFamily="34" charset="0"/>
              </a:rPr>
              <a:t> </a:t>
            </a:r>
            <a:endParaRPr sz="2000" dirty="0">
              <a:solidFill>
                <a:srgbClr val="FFFFFF"/>
              </a:solidFill>
              <a:latin typeface="Arial" pitchFamily="34" charset="0"/>
              <a:cs typeface="Arial" pitchFamily="34" charset="0"/>
              <a:sym typeface="Varela Round"/>
            </a:endParaRPr>
          </a:p>
        </p:txBody>
      </p:sp>
      <p:sp>
        <p:nvSpPr>
          <p:cNvPr id="13" name="Google Shape;287;p24">
            <a:extLst>
              <a:ext uri="{FF2B5EF4-FFF2-40B4-BE49-F238E27FC236}">
                <a16:creationId xmlns:a16="http://schemas.microsoft.com/office/drawing/2014/main" id="{78E89DAF-0045-4BB9-BDB2-42F9235A9978}"/>
              </a:ext>
            </a:extLst>
          </p:cNvPr>
          <p:cNvSpPr/>
          <p:nvPr/>
        </p:nvSpPr>
        <p:spPr>
          <a:xfrm>
            <a:off x="6828755" y="2430398"/>
            <a:ext cx="2627188" cy="2531778"/>
          </a:xfrm>
          <a:prstGeom prst="ellipse">
            <a:avLst/>
          </a:prstGeom>
          <a:solidFill>
            <a:srgbClr val="00B0F0"/>
          </a:solidFill>
          <a:ln>
            <a:solidFill>
              <a:schemeClr val="tx1"/>
            </a:solidFill>
            <a:prstDash val="dash"/>
          </a:ln>
          <a:effectLst>
            <a:outerShdw blurRad="152400" sx="102000" sy="102000" algn="ctr" rotWithShape="0">
              <a:prstClr val="black">
                <a:alpha val="14000"/>
              </a:prstClr>
            </a:outerShdw>
          </a:effectLst>
        </p:spPr>
        <p:txBody>
          <a:bodyPr vert="horz" lIns="182880" tIns="45720" rIns="182880" bIns="0" rtlCol="0" anchor="ctr">
            <a:normAutofit fontScale="97500"/>
          </a:bodyPr>
          <a:lstStyle/>
          <a:p>
            <a:pPr algn="ctr">
              <a:spcBef>
                <a:spcPct val="0"/>
              </a:spcBef>
            </a:pPr>
            <a:r>
              <a:rPr lang="en-US" sz="2000" dirty="0">
                <a:solidFill>
                  <a:srgbClr val="FFFFFF"/>
                </a:solidFill>
                <a:latin typeface="Arial" pitchFamily="34" charset="0"/>
                <a:cs typeface="Arial" pitchFamily="34" charset="0"/>
              </a:rPr>
              <a:t>Established vendor Relationship</a:t>
            </a:r>
            <a:endParaRPr sz="2000" dirty="0">
              <a:solidFill>
                <a:srgbClr val="FFFFFF"/>
              </a:solidFill>
              <a:latin typeface="Arial" pitchFamily="34" charset="0"/>
              <a:cs typeface="Arial" pitchFamily="34" charset="0"/>
              <a:sym typeface="Varela Round"/>
            </a:endParaRPr>
          </a:p>
        </p:txBody>
      </p:sp>
      <p:sp>
        <p:nvSpPr>
          <p:cNvPr id="10" name="Google Shape;287;p24">
            <a:extLst>
              <a:ext uri="{FF2B5EF4-FFF2-40B4-BE49-F238E27FC236}">
                <a16:creationId xmlns:a16="http://schemas.microsoft.com/office/drawing/2014/main" id="{9B2D991B-97E0-3894-07A2-C1A7E8D3C27D}"/>
              </a:ext>
            </a:extLst>
          </p:cNvPr>
          <p:cNvSpPr/>
          <p:nvPr/>
        </p:nvSpPr>
        <p:spPr>
          <a:xfrm>
            <a:off x="9061208" y="2430398"/>
            <a:ext cx="2627188" cy="2531778"/>
          </a:xfrm>
          <a:prstGeom prst="ellipse">
            <a:avLst/>
          </a:prstGeom>
          <a:solidFill>
            <a:srgbClr val="00B0F0"/>
          </a:solidFill>
          <a:ln>
            <a:solidFill>
              <a:schemeClr val="tx1"/>
            </a:solidFill>
            <a:prstDash val="dash"/>
          </a:ln>
          <a:effectLst>
            <a:outerShdw blurRad="152400" sx="102000" sy="102000" algn="ctr" rotWithShape="0">
              <a:prstClr val="black">
                <a:alpha val="14000"/>
              </a:prstClr>
            </a:outerShdw>
          </a:effectLst>
        </p:spPr>
        <p:txBody>
          <a:bodyPr vert="horz" lIns="182880" tIns="45720" rIns="182880" bIns="0" rtlCol="0" anchor="ctr">
            <a:normAutofit fontScale="97500"/>
          </a:bodyPr>
          <a:lstStyle/>
          <a:p>
            <a:pPr algn="ctr">
              <a:spcBef>
                <a:spcPct val="0"/>
              </a:spcBef>
            </a:pPr>
            <a:r>
              <a:rPr lang="en-US" sz="2000" dirty="0">
                <a:solidFill>
                  <a:srgbClr val="FFFFFF"/>
                </a:solidFill>
                <a:latin typeface="Arial" pitchFamily="34" charset="0"/>
                <a:cs typeface="Arial" pitchFamily="34" charset="0"/>
              </a:rPr>
              <a:t>Inhouse Proto and Production support</a:t>
            </a:r>
            <a:endParaRPr sz="2000" dirty="0">
              <a:solidFill>
                <a:srgbClr val="FFFFFF"/>
              </a:solidFill>
              <a:latin typeface="Arial" pitchFamily="34" charset="0"/>
              <a:cs typeface="Arial" pitchFamily="34" charset="0"/>
              <a:sym typeface="Varela Round"/>
            </a:endParaRPr>
          </a:p>
        </p:txBody>
      </p:sp>
      <p:pic>
        <p:nvPicPr>
          <p:cNvPr id="11" name="Picture 10">
            <a:extLst>
              <a:ext uri="{FF2B5EF4-FFF2-40B4-BE49-F238E27FC236}">
                <a16:creationId xmlns:a16="http://schemas.microsoft.com/office/drawing/2014/main" id="{672E16F8-C600-2D40-EDFA-85AD557121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3317" y="1"/>
            <a:ext cx="758682" cy="695458"/>
          </a:xfrm>
          <a:prstGeom prst="rect">
            <a:avLst/>
          </a:prstGeom>
        </p:spPr>
      </p:pic>
    </p:spTree>
    <p:extLst>
      <p:ext uri="{BB962C8B-B14F-4D97-AF65-F5344CB8AC3E}">
        <p14:creationId xmlns:p14="http://schemas.microsoft.com/office/powerpoint/2010/main" val="519515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ppt_x"/>
                                          </p:val>
                                        </p:tav>
                                        <p:tav tm="100000">
                                          <p:val>
                                            <p:strVal val="#ppt_x"/>
                                          </p:val>
                                        </p:tav>
                                      </p:tavLst>
                                    </p:anim>
                                    <p:anim calcmode="lin" valueType="num">
                                      <p:cBhvr additive="base">
                                        <p:cTn id="1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ppt_x"/>
                                          </p:val>
                                        </p:tav>
                                        <p:tav tm="100000">
                                          <p:val>
                                            <p:strVal val="#ppt_x"/>
                                          </p:val>
                                        </p:tav>
                                      </p:tavLst>
                                    </p:anim>
                                    <p:anim calcmode="lin" valueType="num">
                                      <p:cBhvr additive="base">
                                        <p:cTn id="25"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additive="base">
                                        <p:cTn id="30" dur="500" fill="hold"/>
                                        <p:tgtEl>
                                          <p:spTgt spid="10"/>
                                        </p:tgtEl>
                                        <p:attrNameLst>
                                          <p:attrName>ppt_x</p:attrName>
                                        </p:attrNameLst>
                                      </p:cBhvr>
                                      <p:tavLst>
                                        <p:tav tm="0">
                                          <p:val>
                                            <p:strVal val="#ppt_x"/>
                                          </p:val>
                                        </p:tav>
                                        <p:tav tm="100000">
                                          <p:val>
                                            <p:strVal val="#ppt_x"/>
                                          </p:val>
                                        </p:tav>
                                      </p:tavLst>
                                    </p:anim>
                                    <p:anim calcmode="lin" valueType="num">
                                      <p:cBhvr additive="base">
                                        <p:cTn id="3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P spid="9" grpId="0" animBg="1"/>
      <p:bldP spid="13"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9829" y="240204"/>
            <a:ext cx="3410536" cy="549275"/>
          </a:xfrm>
          <a:solidFill>
            <a:srgbClr val="00B0F0"/>
          </a:solidFill>
          <a:ln>
            <a:noFill/>
          </a:ln>
        </p:spPr>
        <p:txBody>
          <a:bodyPr>
            <a:normAutofit fontScale="90000"/>
          </a:bodyPr>
          <a:lstStyle/>
          <a:p>
            <a:r>
              <a:rPr lang="en-US" dirty="0">
                <a:latin typeface="Calibri" panose="020F0502020204030204" pitchFamily="34" charset="0"/>
                <a:cs typeface="Calibri" panose="020F0502020204030204" pitchFamily="34" charset="0"/>
              </a:rPr>
              <a:t>Business Model</a:t>
            </a:r>
          </a:p>
        </p:txBody>
      </p:sp>
      <p:sp>
        <p:nvSpPr>
          <p:cNvPr id="5" name="Slide Number Placeholder 4"/>
          <p:cNvSpPr>
            <a:spLocks noGrp="1"/>
          </p:cNvSpPr>
          <p:nvPr>
            <p:ph type="sldNum" sz="quarter" idx="12"/>
          </p:nvPr>
        </p:nvSpPr>
        <p:spPr>
          <a:xfrm>
            <a:off x="11657438" y="6304572"/>
            <a:ext cx="367666" cy="365125"/>
          </a:xfrm>
          <a:solidFill>
            <a:srgbClr val="00B0F0"/>
          </a:solidFill>
          <a:ln>
            <a:noFill/>
          </a:ln>
        </p:spPr>
        <p:txBody>
          <a:bodyPr/>
          <a:lstStyle/>
          <a:p>
            <a:fld id="{3DE3E19F-02C1-4219-A00A-045ED18507E8}" type="slidenum">
              <a:rPr lang="en-US" smtClean="0">
                <a:latin typeface="Calibri" panose="020F0502020204030204" pitchFamily="34" charset="0"/>
                <a:cs typeface="Calibri" panose="020F0502020204030204" pitchFamily="34" charset="0"/>
              </a:rPr>
              <a:pPr/>
              <a:t>5</a:t>
            </a:fld>
            <a:endParaRPr lang="en-US">
              <a:latin typeface="Calibri" panose="020F0502020204030204" pitchFamily="34" charset="0"/>
              <a:cs typeface="Calibri" panose="020F0502020204030204" pitchFamily="34" charset="0"/>
            </a:endParaRPr>
          </a:p>
        </p:txBody>
      </p:sp>
      <p:sp>
        <p:nvSpPr>
          <p:cNvPr id="3" name="Rectangle 2">
            <a:extLst>
              <a:ext uri="{FF2B5EF4-FFF2-40B4-BE49-F238E27FC236}">
                <a16:creationId xmlns:a16="http://schemas.microsoft.com/office/drawing/2014/main" id="{A51A8A9F-9F85-4BAC-ABEE-2ECEADA8DFFB}"/>
              </a:ext>
            </a:extLst>
          </p:cNvPr>
          <p:cNvSpPr/>
          <p:nvPr/>
        </p:nvSpPr>
        <p:spPr>
          <a:xfrm>
            <a:off x="675860" y="940904"/>
            <a:ext cx="10760766" cy="70236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libri" panose="020F0502020204030204" pitchFamily="34" charset="0"/>
                <a:cs typeface="Calibri" panose="020F0502020204030204" pitchFamily="34" charset="0"/>
              </a:rPr>
              <a:t>Vision: To collectively work and build a scalable enterprise with enthusiastic customers and</a:t>
            </a:r>
          </a:p>
          <a:p>
            <a:pPr algn="ctr"/>
            <a:r>
              <a:rPr lang="en-US" dirty="0">
                <a:latin typeface="Calibri" panose="020F0502020204030204" pitchFamily="34" charset="0"/>
                <a:cs typeface="Calibri" panose="020F0502020204030204" pitchFamily="34" charset="0"/>
              </a:rPr>
              <a:t>employees to generate 20 Cr with respectable EBITA By 2025</a:t>
            </a:r>
          </a:p>
        </p:txBody>
      </p:sp>
      <p:sp>
        <p:nvSpPr>
          <p:cNvPr id="4" name="Rectangle 3">
            <a:extLst>
              <a:ext uri="{FF2B5EF4-FFF2-40B4-BE49-F238E27FC236}">
                <a16:creationId xmlns:a16="http://schemas.microsoft.com/office/drawing/2014/main" id="{85D71E73-77AC-4234-80D8-20F66A2FABE9}"/>
              </a:ext>
            </a:extLst>
          </p:cNvPr>
          <p:cNvSpPr/>
          <p:nvPr/>
        </p:nvSpPr>
        <p:spPr>
          <a:xfrm>
            <a:off x="675860" y="2421838"/>
            <a:ext cx="3299792" cy="70236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libri" panose="020F0502020204030204" pitchFamily="34" charset="0"/>
                <a:cs typeface="Calibri" panose="020F0502020204030204" pitchFamily="34" charset="0"/>
              </a:rPr>
              <a:t>Domestic and Overseas</a:t>
            </a:r>
          </a:p>
          <a:p>
            <a:pPr algn="ctr"/>
            <a:r>
              <a:rPr lang="en-US" dirty="0">
                <a:latin typeface="Calibri" panose="020F0502020204030204" pitchFamily="34" charset="0"/>
                <a:cs typeface="Calibri" panose="020F0502020204030204" pitchFamily="34" charset="0"/>
              </a:rPr>
              <a:t>Markets</a:t>
            </a:r>
          </a:p>
        </p:txBody>
      </p:sp>
      <p:sp>
        <p:nvSpPr>
          <p:cNvPr id="11" name="Rectangle 10">
            <a:extLst>
              <a:ext uri="{FF2B5EF4-FFF2-40B4-BE49-F238E27FC236}">
                <a16:creationId xmlns:a16="http://schemas.microsoft.com/office/drawing/2014/main" id="{4591259A-6D66-4AF1-A7E1-70C86FCEB2B0}"/>
              </a:ext>
            </a:extLst>
          </p:cNvPr>
          <p:cNvSpPr/>
          <p:nvPr/>
        </p:nvSpPr>
        <p:spPr>
          <a:xfrm>
            <a:off x="8136834" y="2421838"/>
            <a:ext cx="3299792" cy="70236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Calibri" panose="020F0502020204030204" pitchFamily="34" charset="0"/>
                <a:cs typeface="Calibri" panose="020F0502020204030204" pitchFamily="34" charset="0"/>
              </a:rPr>
              <a:t>Domestic and Overseas</a:t>
            </a:r>
          </a:p>
          <a:p>
            <a:pPr algn="ctr"/>
            <a:r>
              <a:rPr lang="en-US">
                <a:latin typeface="Calibri" panose="020F0502020204030204" pitchFamily="34" charset="0"/>
                <a:cs typeface="Calibri" panose="020F0502020204030204" pitchFamily="34" charset="0"/>
              </a:rPr>
              <a:t>Markets</a:t>
            </a:r>
          </a:p>
        </p:txBody>
      </p:sp>
      <p:sp>
        <p:nvSpPr>
          <p:cNvPr id="14" name="Rectangle 13">
            <a:extLst>
              <a:ext uri="{FF2B5EF4-FFF2-40B4-BE49-F238E27FC236}">
                <a16:creationId xmlns:a16="http://schemas.microsoft.com/office/drawing/2014/main" id="{4643E0A6-991D-4623-8747-6E74BB6BE383}"/>
              </a:ext>
            </a:extLst>
          </p:cNvPr>
          <p:cNvSpPr/>
          <p:nvPr/>
        </p:nvSpPr>
        <p:spPr>
          <a:xfrm>
            <a:off x="4446104" y="2421838"/>
            <a:ext cx="3299792" cy="70236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Calibri" panose="020F0502020204030204" pitchFamily="34" charset="0"/>
                <a:cs typeface="Calibri" panose="020F0502020204030204" pitchFamily="34" charset="0"/>
              </a:rPr>
              <a:t>Domestic and Overseas</a:t>
            </a:r>
          </a:p>
          <a:p>
            <a:pPr algn="ctr"/>
            <a:r>
              <a:rPr lang="en-US">
                <a:latin typeface="Calibri" panose="020F0502020204030204" pitchFamily="34" charset="0"/>
                <a:cs typeface="Calibri" panose="020F0502020204030204" pitchFamily="34" charset="0"/>
              </a:rPr>
              <a:t>Markets</a:t>
            </a:r>
          </a:p>
        </p:txBody>
      </p:sp>
      <p:sp>
        <p:nvSpPr>
          <p:cNvPr id="6" name="Arrow: Right 5">
            <a:extLst>
              <a:ext uri="{FF2B5EF4-FFF2-40B4-BE49-F238E27FC236}">
                <a16:creationId xmlns:a16="http://schemas.microsoft.com/office/drawing/2014/main" id="{A12F1804-F2D7-45C4-B3EB-5F13D6BD8755}"/>
              </a:ext>
            </a:extLst>
          </p:cNvPr>
          <p:cNvSpPr/>
          <p:nvPr/>
        </p:nvSpPr>
        <p:spPr>
          <a:xfrm rot="16200000">
            <a:off x="1974575" y="1649216"/>
            <a:ext cx="702366" cy="858077"/>
          </a:xfrm>
          <a:prstGeom prst="righ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15" name="Arrow: Right 14">
            <a:extLst>
              <a:ext uri="{FF2B5EF4-FFF2-40B4-BE49-F238E27FC236}">
                <a16:creationId xmlns:a16="http://schemas.microsoft.com/office/drawing/2014/main" id="{95D46070-A961-4297-BF1C-AC3691C66AD6}"/>
              </a:ext>
            </a:extLst>
          </p:cNvPr>
          <p:cNvSpPr/>
          <p:nvPr/>
        </p:nvSpPr>
        <p:spPr>
          <a:xfrm rot="16200000">
            <a:off x="5705061" y="1649217"/>
            <a:ext cx="702366" cy="858077"/>
          </a:xfrm>
          <a:prstGeom prst="righ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16" name="Arrow: Right 15">
            <a:extLst>
              <a:ext uri="{FF2B5EF4-FFF2-40B4-BE49-F238E27FC236}">
                <a16:creationId xmlns:a16="http://schemas.microsoft.com/office/drawing/2014/main" id="{1553F838-0A21-4D58-9AA4-C2114198E613}"/>
              </a:ext>
            </a:extLst>
          </p:cNvPr>
          <p:cNvSpPr/>
          <p:nvPr/>
        </p:nvSpPr>
        <p:spPr>
          <a:xfrm rot="16200000">
            <a:off x="9435547" y="1649217"/>
            <a:ext cx="702366" cy="858077"/>
          </a:xfrm>
          <a:prstGeom prst="righ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17" name="Rectangle 16">
            <a:extLst>
              <a:ext uri="{FF2B5EF4-FFF2-40B4-BE49-F238E27FC236}">
                <a16:creationId xmlns:a16="http://schemas.microsoft.com/office/drawing/2014/main" id="{61C4667C-BC38-4D32-AD50-AD14CCDAAF0B}"/>
              </a:ext>
            </a:extLst>
          </p:cNvPr>
          <p:cNvSpPr/>
          <p:nvPr/>
        </p:nvSpPr>
        <p:spPr>
          <a:xfrm>
            <a:off x="675860" y="3275629"/>
            <a:ext cx="3299792" cy="41744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libri" panose="020F0502020204030204" pitchFamily="34" charset="0"/>
                <a:cs typeface="Calibri" panose="020F0502020204030204" pitchFamily="34" charset="0"/>
              </a:rPr>
              <a:t>40% of the Revenue</a:t>
            </a:r>
          </a:p>
        </p:txBody>
      </p:sp>
      <p:sp>
        <p:nvSpPr>
          <p:cNvPr id="18" name="Rectangle 17">
            <a:extLst>
              <a:ext uri="{FF2B5EF4-FFF2-40B4-BE49-F238E27FC236}">
                <a16:creationId xmlns:a16="http://schemas.microsoft.com/office/drawing/2014/main" id="{DC076381-92E4-4A4F-A59F-274425952C09}"/>
              </a:ext>
            </a:extLst>
          </p:cNvPr>
          <p:cNvSpPr/>
          <p:nvPr/>
        </p:nvSpPr>
        <p:spPr>
          <a:xfrm>
            <a:off x="4446104" y="3275628"/>
            <a:ext cx="3299792" cy="41744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libri" panose="020F0502020204030204" pitchFamily="34" charset="0"/>
                <a:cs typeface="Calibri" panose="020F0502020204030204" pitchFamily="34" charset="0"/>
              </a:rPr>
              <a:t>40% of the Revenue</a:t>
            </a:r>
          </a:p>
        </p:txBody>
      </p:sp>
      <p:sp>
        <p:nvSpPr>
          <p:cNvPr id="19" name="Rectangle 18">
            <a:extLst>
              <a:ext uri="{FF2B5EF4-FFF2-40B4-BE49-F238E27FC236}">
                <a16:creationId xmlns:a16="http://schemas.microsoft.com/office/drawing/2014/main" id="{9A6DAA21-B54E-4F30-AE8A-45A4909D4FCE}"/>
              </a:ext>
            </a:extLst>
          </p:cNvPr>
          <p:cNvSpPr/>
          <p:nvPr/>
        </p:nvSpPr>
        <p:spPr>
          <a:xfrm>
            <a:off x="8136833" y="3275627"/>
            <a:ext cx="3299792" cy="41744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libri" panose="020F0502020204030204" pitchFamily="34" charset="0"/>
                <a:cs typeface="Calibri" panose="020F0502020204030204" pitchFamily="34" charset="0"/>
              </a:rPr>
              <a:t>20% of the Revenue</a:t>
            </a:r>
          </a:p>
        </p:txBody>
      </p:sp>
      <p:sp>
        <p:nvSpPr>
          <p:cNvPr id="20" name="Rectangle 19">
            <a:extLst>
              <a:ext uri="{FF2B5EF4-FFF2-40B4-BE49-F238E27FC236}">
                <a16:creationId xmlns:a16="http://schemas.microsoft.com/office/drawing/2014/main" id="{2214FFD7-ACD1-445B-812D-9A733854DBFA}"/>
              </a:ext>
            </a:extLst>
          </p:cNvPr>
          <p:cNvSpPr/>
          <p:nvPr/>
        </p:nvSpPr>
        <p:spPr>
          <a:xfrm>
            <a:off x="675860" y="3977995"/>
            <a:ext cx="3299792" cy="109759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libri" panose="020F0502020204030204" pitchFamily="34" charset="0"/>
                <a:cs typeface="Calibri" panose="020F0502020204030204" pitchFamily="34" charset="0"/>
              </a:rPr>
              <a:t>Outsourced Engineering</a:t>
            </a:r>
          </a:p>
          <a:p>
            <a:pPr algn="ctr"/>
            <a:r>
              <a:rPr lang="en-US" dirty="0">
                <a:latin typeface="Calibri" panose="020F0502020204030204" pitchFamily="34" charset="0"/>
                <a:cs typeface="Calibri" panose="020F0502020204030204" pitchFamily="34" charset="0"/>
              </a:rPr>
              <a:t>Services for Hardware,</a:t>
            </a:r>
          </a:p>
          <a:p>
            <a:pPr algn="ctr"/>
            <a:r>
              <a:rPr lang="en-US" dirty="0">
                <a:latin typeface="Calibri" panose="020F0502020204030204" pitchFamily="34" charset="0"/>
                <a:cs typeface="Calibri" panose="020F0502020204030204" pitchFamily="34" charset="0"/>
              </a:rPr>
              <a:t>Embedded Software and</a:t>
            </a:r>
          </a:p>
          <a:p>
            <a:pPr algn="ctr"/>
            <a:r>
              <a:rPr lang="en-US" dirty="0">
                <a:latin typeface="Calibri" panose="020F0502020204030204" pitchFamily="34" charset="0"/>
                <a:cs typeface="Calibri" panose="020F0502020204030204" pitchFamily="34" charset="0"/>
              </a:rPr>
              <a:t>Product Design.</a:t>
            </a:r>
          </a:p>
        </p:txBody>
      </p:sp>
      <p:sp>
        <p:nvSpPr>
          <p:cNvPr id="21" name="Rectangle 20">
            <a:extLst>
              <a:ext uri="{FF2B5EF4-FFF2-40B4-BE49-F238E27FC236}">
                <a16:creationId xmlns:a16="http://schemas.microsoft.com/office/drawing/2014/main" id="{A5642C2E-94AD-4509-9F4E-C04915074ED9}"/>
              </a:ext>
            </a:extLst>
          </p:cNvPr>
          <p:cNvSpPr/>
          <p:nvPr/>
        </p:nvSpPr>
        <p:spPr>
          <a:xfrm>
            <a:off x="4446104" y="3991630"/>
            <a:ext cx="3299792" cy="109759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libri" panose="020F0502020204030204" pitchFamily="34" charset="0"/>
                <a:cs typeface="Calibri" panose="020F0502020204030204" pitchFamily="34" charset="0"/>
              </a:rPr>
              <a:t>Outsourced Manufacturing</a:t>
            </a:r>
          </a:p>
          <a:p>
            <a:pPr algn="ctr"/>
            <a:r>
              <a:rPr lang="en-US" dirty="0">
                <a:latin typeface="Calibri" panose="020F0502020204030204" pitchFamily="34" charset="0"/>
                <a:cs typeface="Calibri" panose="020F0502020204030204" pitchFamily="34" charset="0"/>
              </a:rPr>
              <a:t>Services for PCB</a:t>
            </a:r>
          </a:p>
          <a:p>
            <a:pPr algn="ctr"/>
            <a:r>
              <a:rPr lang="en-US" dirty="0">
                <a:latin typeface="Calibri" panose="020F0502020204030204" pitchFamily="34" charset="0"/>
                <a:cs typeface="Calibri" panose="020F0502020204030204" pitchFamily="34" charset="0"/>
              </a:rPr>
              <a:t>Assemblies, Sub</a:t>
            </a:r>
          </a:p>
          <a:p>
            <a:pPr algn="ctr"/>
            <a:r>
              <a:rPr lang="en-US" dirty="0">
                <a:latin typeface="Calibri" panose="020F0502020204030204" pitchFamily="34" charset="0"/>
                <a:cs typeface="Calibri" panose="020F0502020204030204" pitchFamily="34" charset="0"/>
              </a:rPr>
              <a:t>Assemblies and Systems</a:t>
            </a:r>
          </a:p>
        </p:txBody>
      </p:sp>
      <p:sp>
        <p:nvSpPr>
          <p:cNvPr id="22" name="Rectangle 21">
            <a:extLst>
              <a:ext uri="{FF2B5EF4-FFF2-40B4-BE49-F238E27FC236}">
                <a16:creationId xmlns:a16="http://schemas.microsoft.com/office/drawing/2014/main" id="{298114FD-48E5-476E-BCAC-931F22D5E56C}"/>
              </a:ext>
            </a:extLst>
          </p:cNvPr>
          <p:cNvSpPr/>
          <p:nvPr/>
        </p:nvSpPr>
        <p:spPr>
          <a:xfrm>
            <a:off x="8136833" y="3993967"/>
            <a:ext cx="3299792" cy="109759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libri" panose="020F0502020204030204" pitchFamily="34" charset="0"/>
                <a:cs typeface="Calibri" panose="020F0502020204030204" pitchFamily="34" charset="0"/>
              </a:rPr>
              <a:t>Products RioSH</a:t>
            </a:r>
          </a:p>
          <a:p>
            <a:pPr algn="ctr"/>
            <a:r>
              <a:rPr lang="en-US" dirty="0">
                <a:latin typeface="Calibri" panose="020F0502020204030204" pitchFamily="34" charset="0"/>
                <a:cs typeface="Calibri" panose="020F0502020204030204" pitchFamily="34" charset="0"/>
              </a:rPr>
              <a:t>Designed on Behalf of</a:t>
            </a:r>
          </a:p>
          <a:p>
            <a:pPr algn="ctr"/>
            <a:r>
              <a:rPr lang="en-US" dirty="0">
                <a:latin typeface="Calibri" panose="020F0502020204030204" pitchFamily="34" charset="0"/>
                <a:cs typeface="Calibri" panose="020F0502020204030204" pitchFamily="34" charset="0"/>
              </a:rPr>
              <a:t>Customers</a:t>
            </a:r>
          </a:p>
        </p:txBody>
      </p:sp>
      <p:sp>
        <p:nvSpPr>
          <p:cNvPr id="7" name="Rectangle 6">
            <a:extLst>
              <a:ext uri="{FF2B5EF4-FFF2-40B4-BE49-F238E27FC236}">
                <a16:creationId xmlns:a16="http://schemas.microsoft.com/office/drawing/2014/main" id="{06A4C95A-F48F-41AC-8F45-04F24AC74667}"/>
              </a:ext>
            </a:extLst>
          </p:cNvPr>
          <p:cNvSpPr/>
          <p:nvPr/>
        </p:nvSpPr>
        <p:spPr>
          <a:xfrm>
            <a:off x="1547865" y="3645971"/>
            <a:ext cx="1651862" cy="369332"/>
          </a:xfrm>
          <a:prstGeom prst="rect">
            <a:avLst/>
          </a:prstGeom>
          <a:noFill/>
        </p:spPr>
        <p:txBody>
          <a:bodyPr wrap="none">
            <a:spAutoFit/>
          </a:bodyPr>
          <a:lstStyle/>
          <a:p>
            <a:r>
              <a:rPr lang="en-US" dirty="0">
                <a:latin typeface="Calibri" panose="020F0502020204030204" pitchFamily="34" charset="0"/>
                <a:cs typeface="Calibri" panose="020F0502020204030204" pitchFamily="34" charset="0"/>
              </a:rPr>
              <a:t>Design Services</a:t>
            </a:r>
          </a:p>
        </p:txBody>
      </p:sp>
      <p:sp>
        <p:nvSpPr>
          <p:cNvPr id="23" name="Rectangle 22">
            <a:extLst>
              <a:ext uri="{FF2B5EF4-FFF2-40B4-BE49-F238E27FC236}">
                <a16:creationId xmlns:a16="http://schemas.microsoft.com/office/drawing/2014/main" id="{2B422179-7517-486C-BEAA-F177551319CA}"/>
              </a:ext>
            </a:extLst>
          </p:cNvPr>
          <p:cNvSpPr/>
          <p:nvPr/>
        </p:nvSpPr>
        <p:spPr>
          <a:xfrm>
            <a:off x="5034822" y="3645971"/>
            <a:ext cx="2389629" cy="369332"/>
          </a:xfrm>
          <a:prstGeom prst="rect">
            <a:avLst/>
          </a:prstGeom>
          <a:noFill/>
        </p:spPr>
        <p:txBody>
          <a:bodyPr wrap="none">
            <a:spAutoFit/>
          </a:bodyPr>
          <a:lstStyle/>
          <a:p>
            <a:r>
              <a:rPr lang="en-US" dirty="0">
                <a:latin typeface="Calibri" panose="020F0502020204030204" pitchFamily="34" charset="0"/>
                <a:cs typeface="Calibri" panose="020F0502020204030204" pitchFamily="34" charset="0"/>
              </a:rPr>
              <a:t>Manufacturing Services</a:t>
            </a:r>
          </a:p>
        </p:txBody>
      </p:sp>
      <p:sp>
        <p:nvSpPr>
          <p:cNvPr id="25" name="Rectangle 24">
            <a:extLst>
              <a:ext uri="{FF2B5EF4-FFF2-40B4-BE49-F238E27FC236}">
                <a16:creationId xmlns:a16="http://schemas.microsoft.com/office/drawing/2014/main" id="{29FE7D48-182B-46C3-B579-8A342268CE16}"/>
              </a:ext>
            </a:extLst>
          </p:cNvPr>
          <p:cNvSpPr/>
          <p:nvPr/>
        </p:nvSpPr>
        <p:spPr>
          <a:xfrm>
            <a:off x="9024140" y="3658854"/>
            <a:ext cx="1554721" cy="369332"/>
          </a:xfrm>
          <a:prstGeom prst="rect">
            <a:avLst/>
          </a:prstGeom>
          <a:noFill/>
        </p:spPr>
        <p:txBody>
          <a:bodyPr wrap="none">
            <a:spAutoFit/>
          </a:bodyPr>
          <a:lstStyle/>
          <a:p>
            <a:r>
              <a:rPr lang="en-US" dirty="0">
                <a:latin typeface="Calibri" panose="020F0502020204030204" pitchFamily="34" charset="0"/>
                <a:cs typeface="Calibri" panose="020F0502020204030204" pitchFamily="34" charset="0"/>
              </a:rPr>
              <a:t>ODM Products</a:t>
            </a:r>
          </a:p>
        </p:txBody>
      </p:sp>
      <p:sp>
        <p:nvSpPr>
          <p:cNvPr id="26" name="Arrow: Right 25">
            <a:extLst>
              <a:ext uri="{FF2B5EF4-FFF2-40B4-BE49-F238E27FC236}">
                <a16:creationId xmlns:a16="http://schemas.microsoft.com/office/drawing/2014/main" id="{DA80F868-C38C-4880-8FF0-BF101A8FF551}"/>
              </a:ext>
            </a:extLst>
          </p:cNvPr>
          <p:cNvSpPr/>
          <p:nvPr/>
        </p:nvSpPr>
        <p:spPr>
          <a:xfrm rot="16200000">
            <a:off x="1986849" y="5010008"/>
            <a:ext cx="677815" cy="858077"/>
          </a:xfrm>
          <a:prstGeom prst="righ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27" name="Arrow: Right 26">
            <a:extLst>
              <a:ext uri="{FF2B5EF4-FFF2-40B4-BE49-F238E27FC236}">
                <a16:creationId xmlns:a16="http://schemas.microsoft.com/office/drawing/2014/main" id="{FAB5A12C-5EFC-4C3A-84F4-B01ADEDEE696}"/>
              </a:ext>
            </a:extLst>
          </p:cNvPr>
          <p:cNvSpPr/>
          <p:nvPr/>
        </p:nvSpPr>
        <p:spPr>
          <a:xfrm rot="16200000">
            <a:off x="5717335" y="5010009"/>
            <a:ext cx="677815" cy="858077"/>
          </a:xfrm>
          <a:prstGeom prst="righ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28" name="Arrow: Right 27">
            <a:extLst>
              <a:ext uri="{FF2B5EF4-FFF2-40B4-BE49-F238E27FC236}">
                <a16:creationId xmlns:a16="http://schemas.microsoft.com/office/drawing/2014/main" id="{58AF58E1-69DA-4D22-94C1-D8C80C8F8671}"/>
              </a:ext>
            </a:extLst>
          </p:cNvPr>
          <p:cNvSpPr/>
          <p:nvPr/>
        </p:nvSpPr>
        <p:spPr>
          <a:xfrm rot="16200000">
            <a:off x="9447821" y="5010009"/>
            <a:ext cx="677815" cy="858077"/>
          </a:xfrm>
          <a:prstGeom prst="righ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29" name="Rectangle 28">
            <a:extLst>
              <a:ext uri="{FF2B5EF4-FFF2-40B4-BE49-F238E27FC236}">
                <a16:creationId xmlns:a16="http://schemas.microsoft.com/office/drawing/2014/main" id="{F38DF47C-043E-4117-BEEB-7414D7C02474}"/>
              </a:ext>
            </a:extLst>
          </p:cNvPr>
          <p:cNvSpPr/>
          <p:nvPr/>
        </p:nvSpPr>
        <p:spPr>
          <a:xfrm>
            <a:off x="675859" y="5784769"/>
            <a:ext cx="10760766" cy="70236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libri" panose="020F0502020204030204" pitchFamily="34" charset="0"/>
                <a:cs typeface="Calibri" panose="020F0502020204030204" pitchFamily="34" charset="0"/>
              </a:rPr>
              <a:t>RioSH Technologies</a:t>
            </a:r>
          </a:p>
        </p:txBody>
      </p:sp>
    </p:spTree>
    <p:extLst>
      <p:ext uri="{BB962C8B-B14F-4D97-AF65-F5344CB8AC3E}">
        <p14:creationId xmlns:p14="http://schemas.microsoft.com/office/powerpoint/2010/main" val="35832376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46">
            <a:extLst>
              <a:ext uri="{FF2B5EF4-FFF2-40B4-BE49-F238E27FC236}">
                <a16:creationId xmlns:a16="http://schemas.microsoft.com/office/drawing/2014/main" id="{682DF474-3767-4666-9435-E9892B3637BC}"/>
              </a:ext>
            </a:extLst>
          </p:cNvPr>
          <p:cNvSpPr>
            <a:spLocks/>
          </p:cNvSpPr>
          <p:nvPr/>
        </p:nvSpPr>
        <p:spPr bwMode="auto">
          <a:xfrm>
            <a:off x="4136556" y="-17"/>
            <a:ext cx="1969432" cy="1953294"/>
          </a:xfrm>
          <a:custGeom>
            <a:avLst/>
            <a:gdLst>
              <a:gd name="T0" fmla="*/ 0 w 1238"/>
              <a:gd name="T1" fmla="*/ 0 h 1229"/>
              <a:gd name="T2" fmla="*/ 1238 w 1238"/>
              <a:gd name="T3" fmla="*/ 0 h 1229"/>
              <a:gd name="T4" fmla="*/ 1238 w 1238"/>
              <a:gd name="T5" fmla="*/ 1088 h 1229"/>
              <a:gd name="T6" fmla="*/ 1238 w 1238"/>
              <a:gd name="T7" fmla="*/ 1088 h 1229"/>
              <a:gd name="T8" fmla="*/ 1121 w 1238"/>
              <a:gd name="T9" fmla="*/ 1095 h 1229"/>
              <a:gd name="T10" fmla="*/ 1012 w 1238"/>
              <a:gd name="T11" fmla="*/ 1113 h 1229"/>
              <a:gd name="T12" fmla="*/ 903 w 1238"/>
              <a:gd name="T13" fmla="*/ 1141 h 1229"/>
              <a:gd name="T14" fmla="*/ 801 w 1238"/>
              <a:gd name="T15" fmla="*/ 1181 h 1229"/>
              <a:gd name="T16" fmla="*/ 703 w 1238"/>
              <a:gd name="T17" fmla="*/ 1229 h 1229"/>
              <a:gd name="T18" fmla="*/ 0 w 1238"/>
              <a:gd name="T19" fmla="*/ 0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38" h="1229">
                <a:moveTo>
                  <a:pt x="0" y="0"/>
                </a:moveTo>
                <a:lnTo>
                  <a:pt x="1238" y="0"/>
                </a:lnTo>
                <a:lnTo>
                  <a:pt x="1238" y="1088"/>
                </a:lnTo>
                <a:lnTo>
                  <a:pt x="1238" y="1088"/>
                </a:lnTo>
                <a:lnTo>
                  <a:pt x="1121" y="1095"/>
                </a:lnTo>
                <a:lnTo>
                  <a:pt x="1012" y="1113"/>
                </a:lnTo>
                <a:lnTo>
                  <a:pt x="903" y="1141"/>
                </a:lnTo>
                <a:lnTo>
                  <a:pt x="801" y="1181"/>
                </a:lnTo>
                <a:lnTo>
                  <a:pt x="703" y="1229"/>
                </a:lnTo>
                <a:lnTo>
                  <a:pt x="0" y="0"/>
                </a:lnTo>
                <a:close/>
              </a:path>
            </a:pathLst>
          </a:custGeom>
          <a:solidFill>
            <a:srgbClr val="00B0F0"/>
          </a:solidFill>
          <a:ln w="0">
            <a:solidFill>
              <a:srgbClr val="00B0F0"/>
            </a:solidFill>
            <a:prstDash val="solid"/>
            <a:round/>
            <a:headEnd/>
            <a:tailEnd/>
          </a:ln>
        </p:spPr>
        <p:txBody>
          <a:bodyPr vert="horz" wrap="square" lIns="91440" tIns="45720" rIns="91440" bIns="45720" numCol="1" anchor="t" anchorCtr="0" compatLnSpc="1">
            <a:prstTxWarp prst="textNoShape">
              <a:avLst/>
            </a:prstTxWarp>
          </a:bodyPr>
          <a:lstStyle/>
          <a:p>
            <a:endParaRPr lang="en-US" sz="1100">
              <a:solidFill>
                <a:prstClr val="black"/>
              </a:solidFill>
            </a:endParaRPr>
          </a:p>
        </p:txBody>
      </p:sp>
      <p:sp>
        <p:nvSpPr>
          <p:cNvPr id="11" name="Freeform 47">
            <a:extLst>
              <a:ext uri="{FF2B5EF4-FFF2-40B4-BE49-F238E27FC236}">
                <a16:creationId xmlns:a16="http://schemas.microsoft.com/office/drawing/2014/main" id="{744F02B9-85E2-4468-8E4F-6F8DC7D01225}"/>
              </a:ext>
            </a:extLst>
          </p:cNvPr>
          <p:cNvSpPr>
            <a:spLocks/>
          </p:cNvSpPr>
          <p:nvPr/>
        </p:nvSpPr>
        <p:spPr bwMode="auto">
          <a:xfrm>
            <a:off x="1589" y="3436144"/>
            <a:ext cx="4602235" cy="3437733"/>
          </a:xfrm>
          <a:custGeom>
            <a:avLst/>
            <a:gdLst>
              <a:gd name="T0" fmla="*/ 0 w 2893"/>
              <a:gd name="T1" fmla="*/ 0 h 2163"/>
              <a:gd name="T2" fmla="*/ 2753 w 2893"/>
              <a:gd name="T3" fmla="*/ 0 h 2163"/>
              <a:gd name="T4" fmla="*/ 2760 w 2893"/>
              <a:gd name="T5" fmla="*/ 114 h 2163"/>
              <a:gd name="T6" fmla="*/ 2777 w 2893"/>
              <a:gd name="T7" fmla="*/ 225 h 2163"/>
              <a:gd name="T8" fmla="*/ 2805 w 2893"/>
              <a:gd name="T9" fmla="*/ 330 h 2163"/>
              <a:gd name="T10" fmla="*/ 2844 w 2893"/>
              <a:gd name="T11" fmla="*/ 432 h 2163"/>
              <a:gd name="T12" fmla="*/ 2893 w 2893"/>
              <a:gd name="T13" fmla="*/ 529 h 2163"/>
              <a:gd name="T14" fmla="*/ 0 w 2893"/>
              <a:gd name="T15" fmla="*/ 2163 h 2163"/>
              <a:gd name="T16" fmla="*/ 0 w 2893"/>
              <a:gd name="T17" fmla="*/ 0 h 2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3">
                <a:moveTo>
                  <a:pt x="0" y="0"/>
                </a:moveTo>
                <a:lnTo>
                  <a:pt x="2753" y="0"/>
                </a:lnTo>
                <a:lnTo>
                  <a:pt x="2760" y="114"/>
                </a:lnTo>
                <a:lnTo>
                  <a:pt x="2777" y="225"/>
                </a:lnTo>
                <a:lnTo>
                  <a:pt x="2805" y="330"/>
                </a:lnTo>
                <a:lnTo>
                  <a:pt x="2844" y="432"/>
                </a:lnTo>
                <a:lnTo>
                  <a:pt x="2893" y="529"/>
                </a:lnTo>
                <a:lnTo>
                  <a:pt x="0" y="2163"/>
                </a:lnTo>
                <a:lnTo>
                  <a:pt x="0" y="0"/>
                </a:lnTo>
                <a:close/>
              </a:path>
            </a:pathLst>
          </a:custGeom>
          <a:solidFill>
            <a:srgbClr val="00B0F0"/>
          </a:solidFill>
          <a:ln w="0">
            <a:solidFill>
              <a:srgbClr val="00B0F0"/>
            </a:solidFill>
            <a:prstDash val="solid"/>
            <a:round/>
            <a:headEnd/>
            <a:tailEnd/>
          </a:ln>
        </p:spPr>
        <p:txBody>
          <a:bodyPr vert="horz" wrap="square" lIns="91440" tIns="45720" rIns="91440" bIns="45720" numCol="1" anchor="t" anchorCtr="0" compatLnSpc="1">
            <a:prstTxWarp prst="textNoShape">
              <a:avLst/>
            </a:prstTxWarp>
          </a:bodyPr>
          <a:lstStyle/>
          <a:p>
            <a:endParaRPr lang="en-US" sz="1100">
              <a:solidFill>
                <a:prstClr val="black"/>
              </a:solidFill>
            </a:endParaRPr>
          </a:p>
        </p:txBody>
      </p:sp>
      <p:sp>
        <p:nvSpPr>
          <p:cNvPr id="14" name="Freeform 48">
            <a:extLst>
              <a:ext uri="{FF2B5EF4-FFF2-40B4-BE49-F238E27FC236}">
                <a16:creationId xmlns:a16="http://schemas.microsoft.com/office/drawing/2014/main" id="{C53EE8E6-A61B-433D-B9A5-E07835B7FA4E}"/>
              </a:ext>
            </a:extLst>
          </p:cNvPr>
          <p:cNvSpPr>
            <a:spLocks/>
          </p:cNvSpPr>
          <p:nvPr/>
        </p:nvSpPr>
        <p:spPr bwMode="auto">
          <a:xfrm>
            <a:off x="1589" y="3179"/>
            <a:ext cx="4602235" cy="3432964"/>
          </a:xfrm>
          <a:custGeom>
            <a:avLst/>
            <a:gdLst>
              <a:gd name="T0" fmla="*/ 0 w 2893"/>
              <a:gd name="T1" fmla="*/ 0 h 2160"/>
              <a:gd name="T2" fmla="*/ 2893 w 2893"/>
              <a:gd name="T3" fmla="*/ 1634 h 2160"/>
              <a:gd name="T4" fmla="*/ 2844 w 2893"/>
              <a:gd name="T5" fmla="*/ 1729 h 2160"/>
              <a:gd name="T6" fmla="*/ 2805 w 2893"/>
              <a:gd name="T7" fmla="*/ 1831 h 2160"/>
              <a:gd name="T8" fmla="*/ 2777 w 2893"/>
              <a:gd name="T9" fmla="*/ 1938 h 2160"/>
              <a:gd name="T10" fmla="*/ 2760 w 2893"/>
              <a:gd name="T11" fmla="*/ 2047 h 2160"/>
              <a:gd name="T12" fmla="*/ 2753 w 2893"/>
              <a:gd name="T13" fmla="*/ 2160 h 2160"/>
              <a:gd name="T14" fmla="*/ 0 w 2893"/>
              <a:gd name="T15" fmla="*/ 2160 h 2160"/>
              <a:gd name="T16" fmla="*/ 0 w 2893"/>
              <a:gd name="T17" fmla="*/ 0 h 2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0">
                <a:moveTo>
                  <a:pt x="0" y="0"/>
                </a:moveTo>
                <a:lnTo>
                  <a:pt x="2893" y="1634"/>
                </a:lnTo>
                <a:lnTo>
                  <a:pt x="2844" y="1729"/>
                </a:lnTo>
                <a:lnTo>
                  <a:pt x="2805" y="1831"/>
                </a:lnTo>
                <a:lnTo>
                  <a:pt x="2777" y="1938"/>
                </a:lnTo>
                <a:lnTo>
                  <a:pt x="2760" y="2047"/>
                </a:lnTo>
                <a:lnTo>
                  <a:pt x="2753" y="2160"/>
                </a:lnTo>
                <a:lnTo>
                  <a:pt x="0" y="2160"/>
                </a:lnTo>
                <a:lnTo>
                  <a:pt x="0" y="0"/>
                </a:lnTo>
                <a:close/>
              </a:path>
            </a:pathLst>
          </a:custGeom>
          <a:solidFill>
            <a:srgbClr val="00B0F0"/>
          </a:solidFill>
          <a:ln w="0">
            <a:solidFill>
              <a:srgbClr val="00B0F0"/>
            </a:solidFill>
            <a:prstDash val="solid"/>
            <a:round/>
            <a:headEnd/>
            <a:tailEnd/>
          </a:ln>
        </p:spPr>
        <p:txBody>
          <a:bodyPr vert="horz" wrap="square" lIns="91440" tIns="45720" rIns="91440" bIns="45720" numCol="1" anchor="t" anchorCtr="0" compatLnSpc="1">
            <a:prstTxWarp prst="textNoShape">
              <a:avLst/>
            </a:prstTxWarp>
          </a:bodyPr>
          <a:lstStyle/>
          <a:p>
            <a:endParaRPr lang="en-US" sz="1100">
              <a:solidFill>
                <a:prstClr val="black"/>
              </a:solidFill>
            </a:endParaRPr>
          </a:p>
        </p:txBody>
      </p:sp>
      <p:sp>
        <p:nvSpPr>
          <p:cNvPr id="15" name="Freeform 49">
            <a:extLst>
              <a:ext uri="{FF2B5EF4-FFF2-40B4-BE49-F238E27FC236}">
                <a16:creationId xmlns:a16="http://schemas.microsoft.com/office/drawing/2014/main" id="{9A02CAA6-88C2-4E0B-9CDD-BB4339DBBAE1}"/>
              </a:ext>
            </a:extLst>
          </p:cNvPr>
          <p:cNvSpPr>
            <a:spLocks/>
          </p:cNvSpPr>
          <p:nvPr/>
        </p:nvSpPr>
        <p:spPr bwMode="auto">
          <a:xfrm>
            <a:off x="1588" y="1"/>
            <a:ext cx="5240152" cy="2600153"/>
          </a:xfrm>
          <a:custGeom>
            <a:avLst/>
            <a:gdLst>
              <a:gd name="T0" fmla="*/ 0 w 3294"/>
              <a:gd name="T1" fmla="*/ 0 h 1636"/>
              <a:gd name="T2" fmla="*/ 2591 w 3294"/>
              <a:gd name="T3" fmla="*/ 0 h 1636"/>
              <a:gd name="T4" fmla="*/ 3294 w 3294"/>
              <a:gd name="T5" fmla="*/ 1229 h 1636"/>
              <a:gd name="T6" fmla="*/ 3197 w 3294"/>
              <a:gd name="T7" fmla="*/ 1292 h 1636"/>
              <a:gd name="T8" fmla="*/ 3109 w 3294"/>
              <a:gd name="T9" fmla="*/ 1366 h 1636"/>
              <a:gd name="T10" fmla="*/ 3027 w 3294"/>
              <a:gd name="T11" fmla="*/ 1448 h 1636"/>
              <a:gd name="T12" fmla="*/ 2955 w 3294"/>
              <a:gd name="T13" fmla="*/ 1538 h 1636"/>
              <a:gd name="T14" fmla="*/ 2893 w 3294"/>
              <a:gd name="T15" fmla="*/ 1636 h 1636"/>
              <a:gd name="T16" fmla="*/ 0 w 3294"/>
              <a:gd name="T17" fmla="*/ 2 h 1636"/>
              <a:gd name="T18" fmla="*/ 0 w 3294"/>
              <a:gd name="T19" fmla="*/ 0 h 1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94" h="1636">
                <a:moveTo>
                  <a:pt x="0" y="0"/>
                </a:moveTo>
                <a:lnTo>
                  <a:pt x="2591" y="0"/>
                </a:lnTo>
                <a:lnTo>
                  <a:pt x="3294" y="1229"/>
                </a:lnTo>
                <a:lnTo>
                  <a:pt x="3197" y="1292"/>
                </a:lnTo>
                <a:lnTo>
                  <a:pt x="3109" y="1366"/>
                </a:lnTo>
                <a:lnTo>
                  <a:pt x="3027" y="1448"/>
                </a:lnTo>
                <a:lnTo>
                  <a:pt x="2955" y="1538"/>
                </a:lnTo>
                <a:lnTo>
                  <a:pt x="2893" y="1636"/>
                </a:lnTo>
                <a:lnTo>
                  <a:pt x="0" y="2"/>
                </a:lnTo>
                <a:lnTo>
                  <a:pt x="0" y="0"/>
                </a:lnTo>
                <a:close/>
              </a:path>
            </a:pathLst>
          </a:custGeom>
          <a:solidFill>
            <a:srgbClr val="00B0F0"/>
          </a:solidFill>
          <a:ln w="0">
            <a:solidFill>
              <a:srgbClr val="00B0F0"/>
            </a:solidFill>
            <a:prstDash val="solid"/>
            <a:round/>
            <a:headEnd/>
            <a:tailEnd/>
          </a:ln>
        </p:spPr>
        <p:txBody>
          <a:bodyPr vert="horz" wrap="square" lIns="91440" tIns="45720" rIns="91440" bIns="45720" numCol="1" anchor="t" anchorCtr="0" compatLnSpc="1">
            <a:prstTxWarp prst="textNoShape">
              <a:avLst/>
            </a:prstTxWarp>
          </a:bodyPr>
          <a:lstStyle/>
          <a:p>
            <a:endParaRPr lang="en-US" sz="4000" dirty="0">
              <a:solidFill>
                <a:prstClr val="black"/>
              </a:solidFill>
            </a:endParaRPr>
          </a:p>
        </p:txBody>
      </p:sp>
      <p:sp>
        <p:nvSpPr>
          <p:cNvPr id="16" name="Freeform 50">
            <a:extLst>
              <a:ext uri="{FF2B5EF4-FFF2-40B4-BE49-F238E27FC236}">
                <a16:creationId xmlns:a16="http://schemas.microsoft.com/office/drawing/2014/main" id="{D9B3044D-8160-4800-A689-E782283F9CAD}"/>
              </a:ext>
            </a:extLst>
          </p:cNvPr>
          <p:cNvSpPr>
            <a:spLocks/>
          </p:cNvSpPr>
          <p:nvPr/>
        </p:nvSpPr>
        <p:spPr bwMode="auto">
          <a:xfrm>
            <a:off x="6953460" y="1"/>
            <a:ext cx="5229017" cy="2595385"/>
          </a:xfrm>
          <a:custGeom>
            <a:avLst/>
            <a:gdLst>
              <a:gd name="T0" fmla="*/ 719 w 3287"/>
              <a:gd name="T1" fmla="*/ 0 h 1633"/>
              <a:gd name="T2" fmla="*/ 3287 w 3287"/>
              <a:gd name="T3" fmla="*/ 0 h 1633"/>
              <a:gd name="T4" fmla="*/ 3287 w 3287"/>
              <a:gd name="T5" fmla="*/ 0 h 1633"/>
              <a:gd name="T6" fmla="*/ 394 w 3287"/>
              <a:gd name="T7" fmla="*/ 1633 h 1633"/>
              <a:gd name="T8" fmla="*/ 334 w 3287"/>
              <a:gd name="T9" fmla="*/ 1538 h 1633"/>
              <a:gd name="T10" fmla="*/ 262 w 3287"/>
              <a:gd name="T11" fmla="*/ 1450 h 1633"/>
              <a:gd name="T12" fmla="*/ 183 w 3287"/>
              <a:gd name="T13" fmla="*/ 1369 h 1633"/>
              <a:gd name="T14" fmla="*/ 95 w 3287"/>
              <a:gd name="T15" fmla="*/ 1297 h 1633"/>
              <a:gd name="T16" fmla="*/ 0 w 3287"/>
              <a:gd name="T17" fmla="*/ 1234 h 1633"/>
              <a:gd name="T18" fmla="*/ 719 w 3287"/>
              <a:gd name="T19" fmla="*/ 0 h 1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87" h="1633">
                <a:moveTo>
                  <a:pt x="719" y="0"/>
                </a:moveTo>
                <a:lnTo>
                  <a:pt x="3287" y="0"/>
                </a:lnTo>
                <a:lnTo>
                  <a:pt x="3287" y="0"/>
                </a:lnTo>
                <a:lnTo>
                  <a:pt x="394" y="1633"/>
                </a:lnTo>
                <a:lnTo>
                  <a:pt x="334" y="1538"/>
                </a:lnTo>
                <a:lnTo>
                  <a:pt x="262" y="1450"/>
                </a:lnTo>
                <a:lnTo>
                  <a:pt x="183" y="1369"/>
                </a:lnTo>
                <a:lnTo>
                  <a:pt x="95" y="1297"/>
                </a:lnTo>
                <a:lnTo>
                  <a:pt x="0" y="1234"/>
                </a:lnTo>
                <a:lnTo>
                  <a:pt x="719" y="0"/>
                </a:lnTo>
                <a:close/>
              </a:path>
            </a:pathLst>
          </a:custGeom>
          <a:solidFill>
            <a:srgbClr val="00B0F0"/>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endParaRPr lang="en-US" sz="1100">
              <a:solidFill>
                <a:prstClr val="black"/>
              </a:solidFill>
            </a:endParaRPr>
          </a:p>
        </p:txBody>
      </p:sp>
      <p:sp>
        <p:nvSpPr>
          <p:cNvPr id="17" name="Freeform 51">
            <a:extLst>
              <a:ext uri="{FF2B5EF4-FFF2-40B4-BE49-F238E27FC236}">
                <a16:creationId xmlns:a16="http://schemas.microsoft.com/office/drawing/2014/main" id="{D0723625-833E-40AB-9F57-10FCABA9FCCE}"/>
              </a:ext>
            </a:extLst>
          </p:cNvPr>
          <p:cNvSpPr>
            <a:spLocks/>
          </p:cNvSpPr>
          <p:nvPr/>
        </p:nvSpPr>
        <p:spPr bwMode="auto">
          <a:xfrm>
            <a:off x="6092828" y="0"/>
            <a:ext cx="2004430" cy="1961240"/>
          </a:xfrm>
          <a:custGeom>
            <a:avLst/>
            <a:gdLst>
              <a:gd name="T0" fmla="*/ 0 w 1260"/>
              <a:gd name="T1" fmla="*/ 0 h 1234"/>
              <a:gd name="T2" fmla="*/ 1260 w 1260"/>
              <a:gd name="T3" fmla="*/ 0 h 1234"/>
              <a:gd name="T4" fmla="*/ 541 w 1260"/>
              <a:gd name="T5" fmla="*/ 1234 h 1234"/>
              <a:gd name="T6" fmla="*/ 443 w 1260"/>
              <a:gd name="T7" fmla="*/ 1183 h 1234"/>
              <a:gd name="T8" fmla="*/ 339 w 1260"/>
              <a:gd name="T9" fmla="*/ 1144 h 1234"/>
              <a:gd name="T10" fmla="*/ 229 w 1260"/>
              <a:gd name="T11" fmla="*/ 1113 h 1234"/>
              <a:gd name="T12" fmla="*/ 116 w 1260"/>
              <a:gd name="T13" fmla="*/ 1095 h 1234"/>
              <a:gd name="T14" fmla="*/ 0 w 1260"/>
              <a:gd name="T15" fmla="*/ 1088 h 1234"/>
              <a:gd name="T16" fmla="*/ 0 w 1260"/>
              <a:gd name="T17" fmla="*/ 0 h 1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0" h="1234">
                <a:moveTo>
                  <a:pt x="0" y="0"/>
                </a:moveTo>
                <a:lnTo>
                  <a:pt x="1260" y="0"/>
                </a:lnTo>
                <a:lnTo>
                  <a:pt x="541" y="1234"/>
                </a:lnTo>
                <a:lnTo>
                  <a:pt x="443" y="1183"/>
                </a:lnTo>
                <a:lnTo>
                  <a:pt x="339" y="1144"/>
                </a:lnTo>
                <a:lnTo>
                  <a:pt x="229" y="1113"/>
                </a:lnTo>
                <a:lnTo>
                  <a:pt x="116" y="1095"/>
                </a:lnTo>
                <a:lnTo>
                  <a:pt x="0" y="1088"/>
                </a:lnTo>
                <a:lnTo>
                  <a:pt x="0" y="0"/>
                </a:lnTo>
                <a:close/>
              </a:path>
            </a:pathLst>
          </a:custGeom>
          <a:solidFill>
            <a:srgbClr val="00B0F0"/>
          </a:solidFill>
          <a:ln w="0">
            <a:solidFill>
              <a:srgbClr val="00B0F0"/>
            </a:solidFill>
            <a:prstDash val="solid"/>
            <a:round/>
            <a:headEnd/>
            <a:tailEnd/>
          </a:ln>
        </p:spPr>
        <p:txBody>
          <a:bodyPr vert="horz" wrap="square" lIns="91440" tIns="45720" rIns="91440" bIns="45720" numCol="1" anchor="t" anchorCtr="0" compatLnSpc="1">
            <a:prstTxWarp prst="textNoShape">
              <a:avLst/>
            </a:prstTxWarp>
          </a:bodyPr>
          <a:lstStyle/>
          <a:p>
            <a:endParaRPr lang="en-US" sz="1100">
              <a:solidFill>
                <a:prstClr val="black"/>
              </a:solidFill>
            </a:endParaRPr>
          </a:p>
        </p:txBody>
      </p:sp>
      <p:sp>
        <p:nvSpPr>
          <p:cNvPr id="18" name="Freeform 52">
            <a:extLst>
              <a:ext uri="{FF2B5EF4-FFF2-40B4-BE49-F238E27FC236}">
                <a16:creationId xmlns:a16="http://schemas.microsoft.com/office/drawing/2014/main" id="{21986089-68E0-4B40-8A02-26963BFDB170}"/>
              </a:ext>
            </a:extLst>
          </p:cNvPr>
          <p:cNvSpPr>
            <a:spLocks/>
          </p:cNvSpPr>
          <p:nvPr/>
        </p:nvSpPr>
        <p:spPr bwMode="auto">
          <a:xfrm>
            <a:off x="1589" y="4276901"/>
            <a:ext cx="5230607" cy="2596974"/>
          </a:xfrm>
          <a:custGeom>
            <a:avLst/>
            <a:gdLst>
              <a:gd name="T0" fmla="*/ 2893 w 3288"/>
              <a:gd name="T1" fmla="*/ 0 h 1634"/>
              <a:gd name="T2" fmla="*/ 2953 w 3288"/>
              <a:gd name="T3" fmla="*/ 96 h 1634"/>
              <a:gd name="T4" fmla="*/ 3025 w 3288"/>
              <a:gd name="T5" fmla="*/ 184 h 1634"/>
              <a:gd name="T6" fmla="*/ 3104 w 3288"/>
              <a:gd name="T7" fmla="*/ 265 h 1634"/>
              <a:gd name="T8" fmla="*/ 3192 w 3288"/>
              <a:gd name="T9" fmla="*/ 337 h 1634"/>
              <a:gd name="T10" fmla="*/ 3288 w 3288"/>
              <a:gd name="T11" fmla="*/ 400 h 1634"/>
              <a:gd name="T12" fmla="*/ 2568 w 3288"/>
              <a:gd name="T13" fmla="*/ 1634 h 1634"/>
              <a:gd name="T14" fmla="*/ 0 w 3288"/>
              <a:gd name="T15" fmla="*/ 1634 h 1634"/>
              <a:gd name="T16" fmla="*/ 0 w 3288"/>
              <a:gd name="T17" fmla="*/ 1634 h 1634"/>
              <a:gd name="T18" fmla="*/ 2893 w 3288"/>
              <a:gd name="T19" fmla="*/ 0 h 1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88" h="1634">
                <a:moveTo>
                  <a:pt x="2893" y="0"/>
                </a:moveTo>
                <a:lnTo>
                  <a:pt x="2953" y="96"/>
                </a:lnTo>
                <a:lnTo>
                  <a:pt x="3025" y="184"/>
                </a:lnTo>
                <a:lnTo>
                  <a:pt x="3104" y="265"/>
                </a:lnTo>
                <a:lnTo>
                  <a:pt x="3192" y="337"/>
                </a:lnTo>
                <a:lnTo>
                  <a:pt x="3288" y="400"/>
                </a:lnTo>
                <a:lnTo>
                  <a:pt x="2568" y="1634"/>
                </a:lnTo>
                <a:lnTo>
                  <a:pt x="0" y="1634"/>
                </a:lnTo>
                <a:lnTo>
                  <a:pt x="0" y="1634"/>
                </a:lnTo>
                <a:lnTo>
                  <a:pt x="2893" y="0"/>
                </a:lnTo>
                <a:close/>
              </a:path>
            </a:pathLst>
          </a:custGeom>
          <a:solidFill>
            <a:srgbClr val="00B0F0"/>
          </a:solidFill>
          <a:ln w="0">
            <a:solidFill>
              <a:srgbClr val="00B0F0"/>
            </a:solidFill>
            <a:prstDash val="solid"/>
            <a:round/>
            <a:headEnd/>
            <a:tailEnd/>
          </a:ln>
        </p:spPr>
        <p:txBody>
          <a:bodyPr vert="horz" wrap="square" lIns="91440" tIns="45720" rIns="91440" bIns="45720" numCol="1" anchor="t" anchorCtr="0" compatLnSpc="1">
            <a:prstTxWarp prst="textNoShape">
              <a:avLst/>
            </a:prstTxWarp>
          </a:bodyPr>
          <a:lstStyle/>
          <a:p>
            <a:endParaRPr lang="en-US" sz="1100" dirty="0">
              <a:solidFill>
                <a:prstClr val="black"/>
              </a:solidFill>
            </a:endParaRPr>
          </a:p>
        </p:txBody>
      </p:sp>
      <p:sp>
        <p:nvSpPr>
          <p:cNvPr id="19" name="Freeform 53">
            <a:extLst>
              <a:ext uri="{FF2B5EF4-FFF2-40B4-BE49-F238E27FC236}">
                <a16:creationId xmlns:a16="http://schemas.microsoft.com/office/drawing/2014/main" id="{3F1C82F4-C89C-4AA4-A9EA-8EC00B922D01}"/>
              </a:ext>
            </a:extLst>
          </p:cNvPr>
          <p:cNvSpPr>
            <a:spLocks/>
          </p:cNvSpPr>
          <p:nvPr/>
        </p:nvSpPr>
        <p:spPr bwMode="auto">
          <a:xfrm>
            <a:off x="7593121" y="1"/>
            <a:ext cx="4602235" cy="3436143"/>
          </a:xfrm>
          <a:custGeom>
            <a:avLst/>
            <a:gdLst>
              <a:gd name="T0" fmla="*/ 2893 w 2893"/>
              <a:gd name="T1" fmla="*/ 0 h 2162"/>
              <a:gd name="T2" fmla="*/ 2893 w 2893"/>
              <a:gd name="T3" fmla="*/ 2162 h 2162"/>
              <a:gd name="T4" fmla="*/ 140 w 2893"/>
              <a:gd name="T5" fmla="*/ 2162 h 2162"/>
              <a:gd name="T6" fmla="*/ 133 w 2893"/>
              <a:gd name="T7" fmla="*/ 2049 h 2162"/>
              <a:gd name="T8" fmla="*/ 116 w 2893"/>
              <a:gd name="T9" fmla="*/ 1940 h 2162"/>
              <a:gd name="T10" fmla="*/ 86 w 2893"/>
              <a:gd name="T11" fmla="*/ 1833 h 2162"/>
              <a:gd name="T12" fmla="*/ 49 w 2893"/>
              <a:gd name="T13" fmla="*/ 1731 h 2162"/>
              <a:gd name="T14" fmla="*/ 0 w 2893"/>
              <a:gd name="T15" fmla="*/ 1633 h 2162"/>
              <a:gd name="T16" fmla="*/ 2893 w 2893"/>
              <a:gd name="T17" fmla="*/ 0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2">
                <a:moveTo>
                  <a:pt x="2893" y="0"/>
                </a:moveTo>
                <a:lnTo>
                  <a:pt x="2893" y="2162"/>
                </a:lnTo>
                <a:lnTo>
                  <a:pt x="140" y="2162"/>
                </a:lnTo>
                <a:lnTo>
                  <a:pt x="133" y="2049"/>
                </a:lnTo>
                <a:lnTo>
                  <a:pt x="116" y="1940"/>
                </a:lnTo>
                <a:lnTo>
                  <a:pt x="86" y="1833"/>
                </a:lnTo>
                <a:lnTo>
                  <a:pt x="49" y="1731"/>
                </a:lnTo>
                <a:lnTo>
                  <a:pt x="0" y="1633"/>
                </a:lnTo>
                <a:lnTo>
                  <a:pt x="2893" y="0"/>
                </a:lnTo>
                <a:close/>
              </a:path>
            </a:pathLst>
          </a:custGeom>
          <a:solidFill>
            <a:srgbClr val="00B0F0"/>
          </a:solidFill>
          <a:ln w="0">
            <a:solidFill>
              <a:srgbClr val="00B0F0"/>
            </a:solidFill>
            <a:prstDash val="solid"/>
            <a:round/>
            <a:headEnd/>
            <a:tailEnd/>
          </a:ln>
        </p:spPr>
        <p:txBody>
          <a:bodyPr vert="horz" wrap="square" lIns="91440" tIns="45720" rIns="91440" bIns="45720" numCol="1" anchor="t" anchorCtr="0" compatLnSpc="1">
            <a:prstTxWarp prst="textNoShape">
              <a:avLst/>
            </a:prstTxWarp>
          </a:bodyPr>
          <a:lstStyle/>
          <a:p>
            <a:endParaRPr lang="en-US" sz="1100">
              <a:solidFill>
                <a:prstClr val="black"/>
              </a:solidFill>
            </a:endParaRPr>
          </a:p>
        </p:txBody>
      </p:sp>
      <p:sp>
        <p:nvSpPr>
          <p:cNvPr id="20" name="Freeform 54">
            <a:extLst>
              <a:ext uri="{FF2B5EF4-FFF2-40B4-BE49-F238E27FC236}">
                <a16:creationId xmlns:a16="http://schemas.microsoft.com/office/drawing/2014/main" id="{0A32F07A-59E9-45CE-BC34-917576DD1B1F}"/>
              </a:ext>
            </a:extLst>
          </p:cNvPr>
          <p:cNvSpPr>
            <a:spLocks/>
          </p:cNvSpPr>
          <p:nvPr/>
        </p:nvSpPr>
        <p:spPr bwMode="auto">
          <a:xfrm>
            <a:off x="6942324" y="4276901"/>
            <a:ext cx="5240152" cy="2596974"/>
          </a:xfrm>
          <a:custGeom>
            <a:avLst/>
            <a:gdLst>
              <a:gd name="T0" fmla="*/ 401 w 3294"/>
              <a:gd name="T1" fmla="*/ 0 h 1634"/>
              <a:gd name="T2" fmla="*/ 3294 w 3294"/>
              <a:gd name="T3" fmla="*/ 1632 h 1634"/>
              <a:gd name="T4" fmla="*/ 3294 w 3294"/>
              <a:gd name="T5" fmla="*/ 1634 h 1634"/>
              <a:gd name="T6" fmla="*/ 703 w 3294"/>
              <a:gd name="T7" fmla="*/ 1634 h 1634"/>
              <a:gd name="T8" fmla="*/ 0 w 3294"/>
              <a:gd name="T9" fmla="*/ 404 h 1634"/>
              <a:gd name="T10" fmla="*/ 97 w 3294"/>
              <a:gd name="T11" fmla="*/ 341 h 1634"/>
              <a:gd name="T12" fmla="*/ 185 w 3294"/>
              <a:gd name="T13" fmla="*/ 270 h 1634"/>
              <a:gd name="T14" fmla="*/ 267 w 3294"/>
              <a:gd name="T15" fmla="*/ 186 h 1634"/>
              <a:gd name="T16" fmla="*/ 339 w 3294"/>
              <a:gd name="T17" fmla="*/ 98 h 1634"/>
              <a:gd name="T18" fmla="*/ 401 w 3294"/>
              <a:gd name="T19" fmla="*/ 0 h 1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94" h="1634">
                <a:moveTo>
                  <a:pt x="401" y="0"/>
                </a:moveTo>
                <a:lnTo>
                  <a:pt x="3294" y="1632"/>
                </a:lnTo>
                <a:lnTo>
                  <a:pt x="3294" y="1634"/>
                </a:lnTo>
                <a:lnTo>
                  <a:pt x="703" y="1634"/>
                </a:lnTo>
                <a:lnTo>
                  <a:pt x="0" y="404"/>
                </a:lnTo>
                <a:lnTo>
                  <a:pt x="97" y="341"/>
                </a:lnTo>
                <a:lnTo>
                  <a:pt x="185" y="270"/>
                </a:lnTo>
                <a:lnTo>
                  <a:pt x="267" y="186"/>
                </a:lnTo>
                <a:lnTo>
                  <a:pt x="339" y="98"/>
                </a:lnTo>
                <a:lnTo>
                  <a:pt x="401" y="0"/>
                </a:lnTo>
                <a:close/>
              </a:path>
            </a:pathLst>
          </a:custGeom>
          <a:solidFill>
            <a:srgbClr val="00B0F0"/>
          </a:solidFill>
          <a:ln w="0">
            <a:solidFill>
              <a:srgbClr val="00B0F0"/>
            </a:solidFill>
            <a:prstDash val="solid"/>
            <a:round/>
            <a:headEnd/>
            <a:tailEnd/>
          </a:ln>
        </p:spPr>
        <p:txBody>
          <a:bodyPr vert="horz" wrap="square" lIns="91440" tIns="45720" rIns="91440" bIns="45720" numCol="1" anchor="t" anchorCtr="0" compatLnSpc="1">
            <a:prstTxWarp prst="textNoShape">
              <a:avLst/>
            </a:prstTxWarp>
          </a:bodyPr>
          <a:lstStyle/>
          <a:p>
            <a:endParaRPr lang="en-US" sz="1100">
              <a:solidFill>
                <a:prstClr val="black"/>
              </a:solidFill>
            </a:endParaRPr>
          </a:p>
        </p:txBody>
      </p:sp>
      <p:sp>
        <p:nvSpPr>
          <p:cNvPr id="21" name="Freeform 55">
            <a:extLst>
              <a:ext uri="{FF2B5EF4-FFF2-40B4-BE49-F238E27FC236}">
                <a16:creationId xmlns:a16="http://schemas.microsoft.com/office/drawing/2014/main" id="{073D89A9-0CB6-42C5-BA21-AAFAA891ADCB}"/>
              </a:ext>
            </a:extLst>
          </p:cNvPr>
          <p:cNvSpPr>
            <a:spLocks/>
          </p:cNvSpPr>
          <p:nvPr/>
        </p:nvSpPr>
        <p:spPr bwMode="auto">
          <a:xfrm>
            <a:off x="7580242" y="3436143"/>
            <a:ext cx="4602235" cy="3434554"/>
          </a:xfrm>
          <a:custGeom>
            <a:avLst/>
            <a:gdLst>
              <a:gd name="T0" fmla="*/ 140 w 2893"/>
              <a:gd name="T1" fmla="*/ 0 h 2161"/>
              <a:gd name="T2" fmla="*/ 2893 w 2893"/>
              <a:gd name="T3" fmla="*/ 0 h 2161"/>
              <a:gd name="T4" fmla="*/ 2893 w 2893"/>
              <a:gd name="T5" fmla="*/ 2161 h 2161"/>
              <a:gd name="T6" fmla="*/ 0 w 2893"/>
              <a:gd name="T7" fmla="*/ 529 h 2161"/>
              <a:gd name="T8" fmla="*/ 49 w 2893"/>
              <a:gd name="T9" fmla="*/ 432 h 2161"/>
              <a:gd name="T10" fmla="*/ 86 w 2893"/>
              <a:gd name="T11" fmla="*/ 330 h 2161"/>
              <a:gd name="T12" fmla="*/ 116 w 2893"/>
              <a:gd name="T13" fmla="*/ 225 h 2161"/>
              <a:gd name="T14" fmla="*/ 133 w 2893"/>
              <a:gd name="T15" fmla="*/ 114 h 2161"/>
              <a:gd name="T16" fmla="*/ 140 w 2893"/>
              <a:gd name="T17" fmla="*/ 0 h 2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1">
                <a:moveTo>
                  <a:pt x="140" y="0"/>
                </a:moveTo>
                <a:lnTo>
                  <a:pt x="2893" y="0"/>
                </a:lnTo>
                <a:lnTo>
                  <a:pt x="2893" y="2161"/>
                </a:lnTo>
                <a:lnTo>
                  <a:pt x="0" y="529"/>
                </a:lnTo>
                <a:lnTo>
                  <a:pt x="49" y="432"/>
                </a:lnTo>
                <a:lnTo>
                  <a:pt x="86" y="330"/>
                </a:lnTo>
                <a:lnTo>
                  <a:pt x="116" y="225"/>
                </a:lnTo>
                <a:lnTo>
                  <a:pt x="133" y="114"/>
                </a:lnTo>
                <a:lnTo>
                  <a:pt x="140" y="0"/>
                </a:lnTo>
                <a:close/>
              </a:path>
            </a:pathLst>
          </a:custGeom>
          <a:solidFill>
            <a:srgbClr val="00B0F0"/>
          </a:solidFill>
          <a:ln w="0">
            <a:solidFill>
              <a:srgbClr val="00B0F0"/>
            </a:solidFill>
            <a:prstDash val="solid"/>
            <a:round/>
            <a:headEnd/>
            <a:tailEnd/>
          </a:ln>
        </p:spPr>
        <p:txBody>
          <a:bodyPr vert="horz" wrap="square" lIns="91440" tIns="45720" rIns="91440" bIns="45720" numCol="1" anchor="t" anchorCtr="0" compatLnSpc="1">
            <a:prstTxWarp prst="textNoShape">
              <a:avLst/>
            </a:prstTxWarp>
          </a:bodyPr>
          <a:lstStyle/>
          <a:p>
            <a:endParaRPr lang="en-US" sz="1100">
              <a:solidFill>
                <a:prstClr val="black"/>
              </a:solidFill>
            </a:endParaRPr>
          </a:p>
        </p:txBody>
      </p:sp>
      <p:sp>
        <p:nvSpPr>
          <p:cNvPr id="22" name="Freeform 56">
            <a:extLst>
              <a:ext uri="{FF2B5EF4-FFF2-40B4-BE49-F238E27FC236}">
                <a16:creationId xmlns:a16="http://schemas.microsoft.com/office/drawing/2014/main" id="{4E1B2E3D-C883-451C-9C80-2665D405CFE3}"/>
              </a:ext>
            </a:extLst>
          </p:cNvPr>
          <p:cNvSpPr>
            <a:spLocks/>
          </p:cNvSpPr>
          <p:nvPr/>
        </p:nvSpPr>
        <p:spPr bwMode="auto">
          <a:xfrm>
            <a:off x="6092829" y="4918993"/>
            <a:ext cx="1967841" cy="1954883"/>
          </a:xfrm>
          <a:custGeom>
            <a:avLst/>
            <a:gdLst>
              <a:gd name="T0" fmla="*/ 534 w 1237"/>
              <a:gd name="T1" fmla="*/ 0 h 1230"/>
              <a:gd name="T2" fmla="*/ 1237 w 1237"/>
              <a:gd name="T3" fmla="*/ 1230 h 1230"/>
              <a:gd name="T4" fmla="*/ 0 w 1237"/>
              <a:gd name="T5" fmla="*/ 1230 h 1230"/>
              <a:gd name="T6" fmla="*/ 0 w 1237"/>
              <a:gd name="T7" fmla="*/ 142 h 1230"/>
              <a:gd name="T8" fmla="*/ 113 w 1237"/>
              <a:gd name="T9" fmla="*/ 135 h 1230"/>
              <a:gd name="T10" fmla="*/ 225 w 1237"/>
              <a:gd name="T11" fmla="*/ 118 h 1230"/>
              <a:gd name="T12" fmla="*/ 334 w 1237"/>
              <a:gd name="T13" fmla="*/ 88 h 1230"/>
              <a:gd name="T14" fmla="*/ 436 w 1237"/>
              <a:gd name="T15" fmla="*/ 49 h 1230"/>
              <a:gd name="T16" fmla="*/ 534 w 1237"/>
              <a:gd name="T17" fmla="*/ 0 h 1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37" h="1230">
                <a:moveTo>
                  <a:pt x="534" y="0"/>
                </a:moveTo>
                <a:lnTo>
                  <a:pt x="1237" y="1230"/>
                </a:lnTo>
                <a:lnTo>
                  <a:pt x="0" y="1230"/>
                </a:lnTo>
                <a:lnTo>
                  <a:pt x="0" y="142"/>
                </a:lnTo>
                <a:lnTo>
                  <a:pt x="113" y="135"/>
                </a:lnTo>
                <a:lnTo>
                  <a:pt x="225" y="118"/>
                </a:lnTo>
                <a:lnTo>
                  <a:pt x="334" y="88"/>
                </a:lnTo>
                <a:lnTo>
                  <a:pt x="436" y="49"/>
                </a:lnTo>
                <a:lnTo>
                  <a:pt x="534" y="0"/>
                </a:lnTo>
                <a:close/>
              </a:path>
            </a:pathLst>
          </a:custGeom>
          <a:solidFill>
            <a:srgbClr val="00B0F0"/>
          </a:solidFill>
          <a:ln w="0">
            <a:solidFill>
              <a:srgbClr val="00B0F0"/>
            </a:solidFill>
            <a:prstDash val="solid"/>
            <a:round/>
            <a:headEnd/>
            <a:tailEnd/>
          </a:ln>
        </p:spPr>
        <p:txBody>
          <a:bodyPr vert="horz" wrap="square" lIns="91440" tIns="45720" rIns="91440" bIns="45720" numCol="1" anchor="t" anchorCtr="0" compatLnSpc="1">
            <a:prstTxWarp prst="textNoShape">
              <a:avLst/>
            </a:prstTxWarp>
          </a:bodyPr>
          <a:lstStyle/>
          <a:p>
            <a:endParaRPr lang="en-US" sz="1100">
              <a:solidFill>
                <a:prstClr val="black"/>
              </a:solidFill>
            </a:endParaRPr>
          </a:p>
        </p:txBody>
      </p:sp>
      <p:sp>
        <p:nvSpPr>
          <p:cNvPr id="23" name="Freeform 57">
            <a:extLst>
              <a:ext uri="{FF2B5EF4-FFF2-40B4-BE49-F238E27FC236}">
                <a16:creationId xmlns:a16="http://schemas.microsoft.com/office/drawing/2014/main" id="{B8F0C561-C55A-4B75-BB75-AF837031228B}"/>
              </a:ext>
            </a:extLst>
          </p:cNvPr>
          <p:cNvSpPr>
            <a:spLocks/>
          </p:cNvSpPr>
          <p:nvPr/>
        </p:nvSpPr>
        <p:spPr bwMode="auto">
          <a:xfrm>
            <a:off x="4086808" y="4912635"/>
            <a:ext cx="2006021" cy="1961240"/>
          </a:xfrm>
          <a:custGeom>
            <a:avLst/>
            <a:gdLst>
              <a:gd name="T0" fmla="*/ 720 w 1261"/>
              <a:gd name="T1" fmla="*/ 0 h 1234"/>
              <a:gd name="T2" fmla="*/ 817 w 1261"/>
              <a:gd name="T3" fmla="*/ 51 h 1234"/>
              <a:gd name="T4" fmla="*/ 922 w 1261"/>
              <a:gd name="T5" fmla="*/ 90 h 1234"/>
              <a:gd name="T6" fmla="*/ 1031 w 1261"/>
              <a:gd name="T7" fmla="*/ 120 h 1234"/>
              <a:gd name="T8" fmla="*/ 1144 w 1261"/>
              <a:gd name="T9" fmla="*/ 139 h 1234"/>
              <a:gd name="T10" fmla="*/ 1261 w 1261"/>
              <a:gd name="T11" fmla="*/ 146 h 1234"/>
              <a:gd name="T12" fmla="*/ 1261 w 1261"/>
              <a:gd name="T13" fmla="*/ 146 h 1234"/>
              <a:gd name="T14" fmla="*/ 1261 w 1261"/>
              <a:gd name="T15" fmla="*/ 1234 h 1234"/>
              <a:gd name="T16" fmla="*/ 0 w 1261"/>
              <a:gd name="T17" fmla="*/ 1234 h 1234"/>
              <a:gd name="T18" fmla="*/ 720 w 1261"/>
              <a:gd name="T19" fmla="*/ 0 h 1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61" h="1234">
                <a:moveTo>
                  <a:pt x="720" y="0"/>
                </a:moveTo>
                <a:lnTo>
                  <a:pt x="817" y="51"/>
                </a:lnTo>
                <a:lnTo>
                  <a:pt x="922" y="90"/>
                </a:lnTo>
                <a:lnTo>
                  <a:pt x="1031" y="120"/>
                </a:lnTo>
                <a:lnTo>
                  <a:pt x="1144" y="139"/>
                </a:lnTo>
                <a:lnTo>
                  <a:pt x="1261" y="146"/>
                </a:lnTo>
                <a:lnTo>
                  <a:pt x="1261" y="146"/>
                </a:lnTo>
                <a:lnTo>
                  <a:pt x="1261" y="1234"/>
                </a:lnTo>
                <a:lnTo>
                  <a:pt x="0" y="1234"/>
                </a:lnTo>
                <a:lnTo>
                  <a:pt x="720" y="0"/>
                </a:lnTo>
                <a:close/>
              </a:path>
            </a:pathLst>
          </a:custGeom>
          <a:solidFill>
            <a:srgbClr val="00B0F0"/>
          </a:solidFill>
          <a:ln w="0">
            <a:solidFill>
              <a:srgbClr val="00B0F0"/>
            </a:solidFill>
            <a:prstDash val="solid"/>
            <a:round/>
            <a:headEnd/>
            <a:tailEnd/>
          </a:ln>
        </p:spPr>
        <p:txBody>
          <a:bodyPr vert="horz" wrap="square" lIns="91440" tIns="45720" rIns="91440" bIns="45720" numCol="1" anchor="t" anchorCtr="0" compatLnSpc="1">
            <a:prstTxWarp prst="textNoShape">
              <a:avLst/>
            </a:prstTxWarp>
          </a:bodyPr>
          <a:lstStyle/>
          <a:p>
            <a:endParaRPr lang="en-US" sz="1100">
              <a:solidFill>
                <a:prstClr val="black"/>
              </a:solidFill>
            </a:endParaRPr>
          </a:p>
        </p:txBody>
      </p:sp>
      <p:sp>
        <p:nvSpPr>
          <p:cNvPr id="24" name="TextBox 23">
            <a:extLst>
              <a:ext uri="{FF2B5EF4-FFF2-40B4-BE49-F238E27FC236}">
                <a16:creationId xmlns:a16="http://schemas.microsoft.com/office/drawing/2014/main" id="{035D56A2-9C71-4303-8DFB-2E268B107E4D}"/>
              </a:ext>
            </a:extLst>
          </p:cNvPr>
          <p:cNvSpPr txBox="1"/>
          <p:nvPr/>
        </p:nvSpPr>
        <p:spPr>
          <a:xfrm>
            <a:off x="8319599" y="563342"/>
            <a:ext cx="1426907" cy="461665"/>
          </a:xfrm>
          <a:prstGeom prst="rect">
            <a:avLst/>
          </a:prstGeom>
          <a:noFill/>
        </p:spPr>
        <p:txBody>
          <a:bodyPr wrap="square" rtlCol="0">
            <a:spAutoFit/>
          </a:bodyPr>
          <a:lstStyle/>
          <a:p>
            <a:pPr algn="ctr"/>
            <a:r>
              <a:rPr lang="en-IN" sz="1200" b="1" dirty="0">
                <a:solidFill>
                  <a:schemeClr val="bg1"/>
                </a:solidFill>
              </a:rPr>
              <a:t>FPGA ENGINEERING</a:t>
            </a:r>
          </a:p>
        </p:txBody>
      </p:sp>
      <p:sp>
        <p:nvSpPr>
          <p:cNvPr id="25" name="TextBox 24">
            <a:extLst>
              <a:ext uri="{FF2B5EF4-FFF2-40B4-BE49-F238E27FC236}">
                <a16:creationId xmlns:a16="http://schemas.microsoft.com/office/drawing/2014/main" id="{CC4960B1-F9CA-46EC-82B4-5FECE56CA9C9}"/>
              </a:ext>
            </a:extLst>
          </p:cNvPr>
          <p:cNvSpPr txBox="1"/>
          <p:nvPr/>
        </p:nvSpPr>
        <p:spPr>
          <a:xfrm>
            <a:off x="9254755" y="2217359"/>
            <a:ext cx="1327326" cy="461665"/>
          </a:xfrm>
          <a:prstGeom prst="rect">
            <a:avLst/>
          </a:prstGeom>
          <a:noFill/>
        </p:spPr>
        <p:txBody>
          <a:bodyPr wrap="square" rtlCol="0">
            <a:spAutoFit/>
          </a:bodyPr>
          <a:lstStyle/>
          <a:p>
            <a:pPr algn="ctr"/>
            <a:r>
              <a:rPr lang="en-US" sz="1200" b="1" dirty="0">
                <a:solidFill>
                  <a:schemeClr val="bg1"/>
                </a:solidFill>
              </a:rPr>
              <a:t>PCB </a:t>
            </a:r>
            <a:r>
              <a:rPr lang="en-IN" sz="1200" b="1" dirty="0">
                <a:solidFill>
                  <a:schemeClr val="bg1"/>
                </a:solidFill>
              </a:rPr>
              <a:t>ENGINEERING</a:t>
            </a:r>
          </a:p>
        </p:txBody>
      </p:sp>
      <p:sp>
        <p:nvSpPr>
          <p:cNvPr id="26" name="TextBox 25">
            <a:extLst>
              <a:ext uri="{FF2B5EF4-FFF2-40B4-BE49-F238E27FC236}">
                <a16:creationId xmlns:a16="http://schemas.microsoft.com/office/drawing/2014/main" id="{2E3B9F7B-5BF0-4CE4-B51A-BB4AEF6190DB}"/>
              </a:ext>
            </a:extLst>
          </p:cNvPr>
          <p:cNvSpPr txBox="1"/>
          <p:nvPr/>
        </p:nvSpPr>
        <p:spPr>
          <a:xfrm>
            <a:off x="9332366" y="4084803"/>
            <a:ext cx="1742128" cy="461665"/>
          </a:xfrm>
          <a:prstGeom prst="rect">
            <a:avLst/>
          </a:prstGeom>
          <a:noFill/>
        </p:spPr>
        <p:txBody>
          <a:bodyPr wrap="square" rtlCol="0">
            <a:spAutoFit/>
          </a:bodyPr>
          <a:lstStyle/>
          <a:p>
            <a:pPr algn="ctr"/>
            <a:r>
              <a:rPr lang="en-IN" sz="1200" b="1" dirty="0">
                <a:solidFill>
                  <a:schemeClr val="bg1"/>
                </a:solidFill>
              </a:rPr>
              <a:t>Embedded C, C++ and </a:t>
            </a:r>
            <a:r>
              <a:rPr lang="en-IN" sz="1200" b="1" dirty="0" err="1">
                <a:solidFill>
                  <a:schemeClr val="bg1"/>
                </a:solidFill>
              </a:rPr>
              <a:t>Arduino</a:t>
            </a:r>
            <a:endParaRPr lang="en-IN" sz="1200" b="1" dirty="0">
              <a:solidFill>
                <a:schemeClr val="bg1"/>
              </a:solidFill>
            </a:endParaRPr>
          </a:p>
        </p:txBody>
      </p:sp>
      <p:sp>
        <p:nvSpPr>
          <p:cNvPr id="27" name="TextBox 26">
            <a:extLst>
              <a:ext uri="{FF2B5EF4-FFF2-40B4-BE49-F238E27FC236}">
                <a16:creationId xmlns:a16="http://schemas.microsoft.com/office/drawing/2014/main" id="{6CE7DD27-A193-45A1-8A95-0F4F205BE779}"/>
              </a:ext>
            </a:extLst>
          </p:cNvPr>
          <p:cNvSpPr txBox="1"/>
          <p:nvPr/>
        </p:nvSpPr>
        <p:spPr>
          <a:xfrm>
            <a:off x="8254884" y="5900682"/>
            <a:ext cx="1684568" cy="646331"/>
          </a:xfrm>
          <a:prstGeom prst="rect">
            <a:avLst/>
          </a:prstGeom>
          <a:noFill/>
        </p:spPr>
        <p:txBody>
          <a:bodyPr wrap="square" rtlCol="0">
            <a:spAutoFit/>
          </a:bodyPr>
          <a:lstStyle/>
          <a:p>
            <a:r>
              <a:rPr lang="en-US" sz="1200" kern="0" dirty="0">
                <a:solidFill>
                  <a:prstClr val="white"/>
                </a:solidFill>
                <a:latin typeface="Arial" panose="020B0604020202020204" pitchFamily="34" charset="0"/>
                <a:cs typeface="Arial" panose="020B0604020202020204" pitchFamily="34" charset="0"/>
              </a:rPr>
              <a:t>Embedded OS Development</a:t>
            </a:r>
          </a:p>
          <a:p>
            <a:endParaRPr lang="en-US" sz="1200" dirty="0">
              <a:solidFill>
                <a:prstClr val="white"/>
              </a:solidFill>
              <a:latin typeface="Arial" panose="020B0604020202020204" pitchFamily="34" charset="0"/>
              <a:cs typeface="Arial" panose="020B0604020202020204" pitchFamily="34" charset="0"/>
            </a:endParaRPr>
          </a:p>
        </p:txBody>
      </p:sp>
      <p:sp>
        <p:nvSpPr>
          <p:cNvPr id="28" name="TextBox 27">
            <a:extLst>
              <a:ext uri="{FF2B5EF4-FFF2-40B4-BE49-F238E27FC236}">
                <a16:creationId xmlns:a16="http://schemas.microsoft.com/office/drawing/2014/main" id="{FDDF063B-C0D4-46BB-A4BB-8C11A7DEB55F}"/>
              </a:ext>
            </a:extLst>
          </p:cNvPr>
          <p:cNvSpPr txBox="1"/>
          <p:nvPr/>
        </p:nvSpPr>
        <p:spPr>
          <a:xfrm>
            <a:off x="4364241" y="6274420"/>
            <a:ext cx="1482523" cy="461665"/>
          </a:xfrm>
          <a:prstGeom prst="rect">
            <a:avLst/>
          </a:prstGeom>
          <a:noFill/>
        </p:spPr>
        <p:txBody>
          <a:bodyPr wrap="square" rtlCol="0">
            <a:spAutoFit/>
          </a:bodyPr>
          <a:lstStyle/>
          <a:p>
            <a:pPr algn="ctr"/>
            <a:r>
              <a:rPr lang="en-US" sz="1200" b="1" dirty="0">
                <a:solidFill>
                  <a:schemeClr val="bg1"/>
                </a:solidFill>
              </a:rPr>
              <a:t>Mechanical Enclosure Designing</a:t>
            </a:r>
          </a:p>
        </p:txBody>
      </p:sp>
      <p:sp>
        <p:nvSpPr>
          <p:cNvPr id="29" name="TextBox 28">
            <a:extLst>
              <a:ext uri="{FF2B5EF4-FFF2-40B4-BE49-F238E27FC236}">
                <a16:creationId xmlns:a16="http://schemas.microsoft.com/office/drawing/2014/main" id="{CF756AD5-028B-447C-8A9D-C7294E531D07}"/>
              </a:ext>
            </a:extLst>
          </p:cNvPr>
          <p:cNvSpPr txBox="1"/>
          <p:nvPr/>
        </p:nvSpPr>
        <p:spPr>
          <a:xfrm>
            <a:off x="2146913" y="5905226"/>
            <a:ext cx="1684568" cy="276999"/>
          </a:xfrm>
          <a:prstGeom prst="rect">
            <a:avLst/>
          </a:prstGeom>
          <a:noFill/>
        </p:spPr>
        <p:txBody>
          <a:bodyPr wrap="square" rtlCol="0">
            <a:spAutoFit/>
          </a:bodyPr>
          <a:lstStyle/>
          <a:p>
            <a:pPr algn="r"/>
            <a:r>
              <a:rPr lang="en-US" sz="1200" dirty="0">
                <a:solidFill>
                  <a:prstClr val="white"/>
                </a:solidFill>
                <a:latin typeface="Arial" panose="020B0604020202020204" pitchFamily="34" charset="0"/>
                <a:cs typeface="Arial" panose="020B0604020202020204" pitchFamily="34" charset="0"/>
              </a:rPr>
              <a:t>PRODUCTION </a:t>
            </a:r>
          </a:p>
        </p:txBody>
      </p:sp>
      <p:sp>
        <p:nvSpPr>
          <p:cNvPr id="30" name="TextBox 29">
            <a:extLst>
              <a:ext uri="{FF2B5EF4-FFF2-40B4-BE49-F238E27FC236}">
                <a16:creationId xmlns:a16="http://schemas.microsoft.com/office/drawing/2014/main" id="{8924C143-6F3F-4FFF-970F-CAD3A1801203}"/>
              </a:ext>
            </a:extLst>
          </p:cNvPr>
          <p:cNvSpPr txBox="1"/>
          <p:nvPr/>
        </p:nvSpPr>
        <p:spPr>
          <a:xfrm>
            <a:off x="1077723" y="4138399"/>
            <a:ext cx="1684568" cy="276999"/>
          </a:xfrm>
          <a:prstGeom prst="rect">
            <a:avLst/>
          </a:prstGeom>
          <a:noFill/>
        </p:spPr>
        <p:txBody>
          <a:bodyPr wrap="square" rtlCol="0">
            <a:spAutoFit/>
          </a:bodyPr>
          <a:lstStyle/>
          <a:p>
            <a:pPr algn="r"/>
            <a:r>
              <a:rPr lang="en-US" sz="1200" kern="0" dirty="0">
                <a:solidFill>
                  <a:prstClr val="white"/>
                </a:solidFill>
                <a:latin typeface="Arial" panose="020B0604020202020204" pitchFamily="34" charset="0"/>
                <a:cs typeface="Arial" panose="020B0604020202020204" pitchFamily="34" charset="0"/>
              </a:rPr>
              <a:t>R&amp;D  </a:t>
            </a:r>
            <a:endParaRPr lang="en-US" sz="1200" dirty="0">
              <a:solidFill>
                <a:prstClr val="white"/>
              </a:solidFill>
              <a:latin typeface="Arial" panose="020B06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3477830C-A643-4735-8E1F-566529A6599A}"/>
              </a:ext>
            </a:extLst>
          </p:cNvPr>
          <p:cNvSpPr txBox="1"/>
          <p:nvPr/>
        </p:nvSpPr>
        <p:spPr>
          <a:xfrm>
            <a:off x="2524711" y="692446"/>
            <a:ext cx="1684568" cy="461665"/>
          </a:xfrm>
          <a:prstGeom prst="rect">
            <a:avLst/>
          </a:prstGeom>
          <a:noFill/>
        </p:spPr>
        <p:txBody>
          <a:bodyPr wrap="square" rtlCol="0">
            <a:spAutoFit/>
          </a:bodyPr>
          <a:lstStyle/>
          <a:p>
            <a:pPr algn="ctr"/>
            <a:r>
              <a:rPr lang="en-US" sz="1200" b="1" dirty="0">
                <a:solidFill>
                  <a:schemeClr val="bg1"/>
                </a:solidFill>
              </a:rPr>
              <a:t>STRATEGIC CONSULTING</a:t>
            </a:r>
            <a:endParaRPr lang="en-US" sz="1200" dirty="0">
              <a:solidFill>
                <a:prstClr val="white"/>
              </a:solidFill>
              <a:latin typeface="Arial" panose="020B0604020202020204" pitchFamily="34" charset="0"/>
              <a:cs typeface="Arial" panose="020B0604020202020204" pitchFamily="34" charset="0"/>
            </a:endParaRPr>
          </a:p>
        </p:txBody>
      </p:sp>
      <p:sp>
        <p:nvSpPr>
          <p:cNvPr id="32" name="TextBox 31">
            <a:extLst>
              <a:ext uri="{FF2B5EF4-FFF2-40B4-BE49-F238E27FC236}">
                <a16:creationId xmlns:a16="http://schemas.microsoft.com/office/drawing/2014/main" id="{9E3DB35F-8DE9-4BD5-8858-FCC14C14724A}"/>
              </a:ext>
            </a:extLst>
          </p:cNvPr>
          <p:cNvSpPr txBox="1"/>
          <p:nvPr/>
        </p:nvSpPr>
        <p:spPr>
          <a:xfrm>
            <a:off x="1194627" y="2491141"/>
            <a:ext cx="1684568" cy="646331"/>
          </a:xfrm>
          <a:prstGeom prst="rect">
            <a:avLst/>
          </a:prstGeom>
          <a:noFill/>
        </p:spPr>
        <p:txBody>
          <a:bodyPr wrap="square" rtlCol="0">
            <a:spAutoFit/>
          </a:bodyPr>
          <a:lstStyle/>
          <a:p>
            <a:pPr algn="r"/>
            <a:r>
              <a:rPr lang="en-US" sz="1200" kern="0" dirty="0">
                <a:solidFill>
                  <a:prstClr val="white"/>
                </a:solidFill>
                <a:latin typeface="Arial" panose="020B0604020202020204" pitchFamily="34" charset="0"/>
                <a:cs typeface="Arial" panose="020B0604020202020204" pitchFamily="34" charset="0"/>
              </a:rPr>
              <a:t>24*5   CUSTOMER SUPPORT</a:t>
            </a:r>
            <a:endParaRPr lang="en-US" sz="1200" dirty="0">
              <a:solidFill>
                <a:prstClr val="white"/>
              </a:solidFill>
              <a:latin typeface="Arial" panose="020B0604020202020204" pitchFamily="34" charset="0"/>
              <a:cs typeface="Arial" panose="020B0604020202020204" pitchFamily="34" charset="0"/>
            </a:endParaRPr>
          </a:p>
          <a:p>
            <a:pPr algn="r"/>
            <a:r>
              <a:rPr lang="en-US" sz="1200" kern="0" dirty="0">
                <a:solidFill>
                  <a:prstClr val="white"/>
                </a:solidFill>
                <a:latin typeface="Arial" panose="020B0604020202020204" pitchFamily="34" charset="0"/>
                <a:cs typeface="Arial" panose="020B0604020202020204" pitchFamily="34" charset="0"/>
              </a:rPr>
              <a:t> </a:t>
            </a:r>
            <a:endParaRPr lang="en-US" sz="1200" dirty="0">
              <a:solidFill>
                <a:prstClr val="white"/>
              </a:solidFill>
              <a:latin typeface="Arial" panose="020B0604020202020204" pitchFamily="34" charset="0"/>
              <a:cs typeface="Arial" panose="020B0604020202020204" pitchFamily="34" charset="0"/>
            </a:endParaRPr>
          </a:p>
        </p:txBody>
      </p:sp>
      <p:sp>
        <p:nvSpPr>
          <p:cNvPr id="33" name="TextBox 32">
            <a:extLst>
              <a:ext uri="{FF2B5EF4-FFF2-40B4-BE49-F238E27FC236}">
                <a16:creationId xmlns:a16="http://schemas.microsoft.com/office/drawing/2014/main" id="{314DEA15-16D7-4213-AF25-4585730CBAFC}"/>
              </a:ext>
            </a:extLst>
          </p:cNvPr>
          <p:cNvSpPr txBox="1"/>
          <p:nvPr/>
        </p:nvSpPr>
        <p:spPr>
          <a:xfrm>
            <a:off x="4618948" y="51403"/>
            <a:ext cx="1327001" cy="461665"/>
          </a:xfrm>
          <a:prstGeom prst="rect">
            <a:avLst/>
          </a:prstGeom>
          <a:noFill/>
        </p:spPr>
        <p:txBody>
          <a:bodyPr wrap="square" rtlCol="0">
            <a:spAutoFit/>
          </a:bodyPr>
          <a:lstStyle/>
          <a:p>
            <a:pPr algn="ctr"/>
            <a:r>
              <a:rPr lang="en-IN" sz="1200" b="1" dirty="0">
                <a:solidFill>
                  <a:schemeClr val="bg1"/>
                </a:solidFill>
              </a:rPr>
              <a:t>PRODUCT ENGINEERING</a:t>
            </a:r>
          </a:p>
        </p:txBody>
      </p:sp>
      <p:grpSp>
        <p:nvGrpSpPr>
          <p:cNvPr id="34" name="Group 33">
            <a:extLst>
              <a:ext uri="{FF2B5EF4-FFF2-40B4-BE49-F238E27FC236}">
                <a16:creationId xmlns:a16="http://schemas.microsoft.com/office/drawing/2014/main" id="{3988158E-5D1D-4357-80CD-EC965DEC3D48}"/>
              </a:ext>
            </a:extLst>
          </p:cNvPr>
          <p:cNvGrpSpPr/>
          <p:nvPr/>
        </p:nvGrpSpPr>
        <p:grpSpPr>
          <a:xfrm>
            <a:off x="4097581" y="1444000"/>
            <a:ext cx="4011612" cy="4019514"/>
            <a:chOff x="4379518" y="1716091"/>
            <a:chExt cx="3421850" cy="3428588"/>
          </a:xfrm>
        </p:grpSpPr>
        <p:sp>
          <p:nvSpPr>
            <p:cNvPr id="35" name="Freeform 58">
              <a:extLst>
                <a:ext uri="{FF2B5EF4-FFF2-40B4-BE49-F238E27FC236}">
                  <a16:creationId xmlns:a16="http://schemas.microsoft.com/office/drawing/2014/main" id="{997A09D4-C806-43BC-B51C-4B249CB128DB}"/>
                </a:ext>
              </a:extLst>
            </p:cNvPr>
            <p:cNvSpPr>
              <a:spLocks/>
            </p:cNvSpPr>
            <p:nvPr/>
          </p:nvSpPr>
          <p:spPr bwMode="auto">
            <a:xfrm>
              <a:off x="4379518" y="1729197"/>
              <a:ext cx="3421848" cy="3415482"/>
            </a:xfrm>
            <a:custGeom>
              <a:avLst/>
              <a:gdLst>
                <a:gd name="T0" fmla="*/ 1076 w 2151"/>
                <a:gd name="T1" fmla="*/ 0 h 2149"/>
                <a:gd name="T2" fmla="*/ 1076 w 2151"/>
                <a:gd name="T3" fmla="*/ 0 h 2149"/>
                <a:gd name="T4" fmla="*/ 1192 w 2151"/>
                <a:gd name="T5" fmla="*/ 7 h 2149"/>
                <a:gd name="T6" fmla="*/ 1305 w 2151"/>
                <a:gd name="T7" fmla="*/ 25 h 2149"/>
                <a:gd name="T8" fmla="*/ 1415 w 2151"/>
                <a:gd name="T9" fmla="*/ 56 h 2149"/>
                <a:gd name="T10" fmla="*/ 1519 w 2151"/>
                <a:gd name="T11" fmla="*/ 95 h 2149"/>
                <a:gd name="T12" fmla="*/ 1617 w 2151"/>
                <a:gd name="T13" fmla="*/ 146 h 2149"/>
                <a:gd name="T14" fmla="*/ 1712 w 2151"/>
                <a:gd name="T15" fmla="*/ 209 h 2149"/>
                <a:gd name="T16" fmla="*/ 1800 w 2151"/>
                <a:gd name="T17" fmla="*/ 281 h 2149"/>
                <a:gd name="T18" fmla="*/ 1879 w 2151"/>
                <a:gd name="T19" fmla="*/ 362 h 2149"/>
                <a:gd name="T20" fmla="*/ 1951 w 2151"/>
                <a:gd name="T21" fmla="*/ 450 h 2149"/>
                <a:gd name="T22" fmla="*/ 2011 w 2151"/>
                <a:gd name="T23" fmla="*/ 545 h 2149"/>
                <a:gd name="T24" fmla="*/ 2060 w 2151"/>
                <a:gd name="T25" fmla="*/ 643 h 2149"/>
                <a:gd name="T26" fmla="*/ 2097 w 2151"/>
                <a:gd name="T27" fmla="*/ 745 h 2149"/>
                <a:gd name="T28" fmla="*/ 2127 w 2151"/>
                <a:gd name="T29" fmla="*/ 852 h 2149"/>
                <a:gd name="T30" fmla="*/ 2144 w 2151"/>
                <a:gd name="T31" fmla="*/ 961 h 2149"/>
                <a:gd name="T32" fmla="*/ 2151 w 2151"/>
                <a:gd name="T33" fmla="*/ 1074 h 2149"/>
                <a:gd name="T34" fmla="*/ 2144 w 2151"/>
                <a:gd name="T35" fmla="*/ 1188 h 2149"/>
                <a:gd name="T36" fmla="*/ 2127 w 2151"/>
                <a:gd name="T37" fmla="*/ 1299 h 2149"/>
                <a:gd name="T38" fmla="*/ 2097 w 2151"/>
                <a:gd name="T39" fmla="*/ 1404 h 2149"/>
                <a:gd name="T40" fmla="*/ 2060 w 2151"/>
                <a:gd name="T41" fmla="*/ 1506 h 2149"/>
                <a:gd name="T42" fmla="*/ 2011 w 2151"/>
                <a:gd name="T43" fmla="*/ 1603 h 2149"/>
                <a:gd name="T44" fmla="*/ 1949 w 2151"/>
                <a:gd name="T45" fmla="*/ 1701 h 2149"/>
                <a:gd name="T46" fmla="*/ 1877 w 2151"/>
                <a:gd name="T47" fmla="*/ 1789 h 2149"/>
                <a:gd name="T48" fmla="*/ 1795 w 2151"/>
                <a:gd name="T49" fmla="*/ 1873 h 2149"/>
                <a:gd name="T50" fmla="*/ 1707 w 2151"/>
                <a:gd name="T51" fmla="*/ 1944 h 2149"/>
                <a:gd name="T52" fmla="*/ 1610 w 2151"/>
                <a:gd name="T53" fmla="*/ 2007 h 2149"/>
                <a:gd name="T54" fmla="*/ 1512 w 2151"/>
                <a:gd name="T55" fmla="*/ 2056 h 2149"/>
                <a:gd name="T56" fmla="*/ 1410 w 2151"/>
                <a:gd name="T57" fmla="*/ 2095 h 2149"/>
                <a:gd name="T58" fmla="*/ 1301 w 2151"/>
                <a:gd name="T59" fmla="*/ 2125 h 2149"/>
                <a:gd name="T60" fmla="*/ 1189 w 2151"/>
                <a:gd name="T61" fmla="*/ 2142 h 2149"/>
                <a:gd name="T62" fmla="*/ 1076 w 2151"/>
                <a:gd name="T63" fmla="*/ 2149 h 2149"/>
                <a:gd name="T64" fmla="*/ 1076 w 2151"/>
                <a:gd name="T65" fmla="*/ 2149 h 2149"/>
                <a:gd name="T66" fmla="*/ 959 w 2151"/>
                <a:gd name="T67" fmla="*/ 2142 h 2149"/>
                <a:gd name="T68" fmla="*/ 846 w 2151"/>
                <a:gd name="T69" fmla="*/ 2123 h 2149"/>
                <a:gd name="T70" fmla="*/ 737 w 2151"/>
                <a:gd name="T71" fmla="*/ 2093 h 2149"/>
                <a:gd name="T72" fmla="*/ 632 w 2151"/>
                <a:gd name="T73" fmla="*/ 2054 h 2149"/>
                <a:gd name="T74" fmla="*/ 535 w 2151"/>
                <a:gd name="T75" fmla="*/ 2003 h 2149"/>
                <a:gd name="T76" fmla="*/ 439 w 2151"/>
                <a:gd name="T77" fmla="*/ 1940 h 2149"/>
                <a:gd name="T78" fmla="*/ 351 w 2151"/>
                <a:gd name="T79" fmla="*/ 1868 h 2149"/>
                <a:gd name="T80" fmla="*/ 272 w 2151"/>
                <a:gd name="T81" fmla="*/ 1787 h 2149"/>
                <a:gd name="T82" fmla="*/ 200 w 2151"/>
                <a:gd name="T83" fmla="*/ 1699 h 2149"/>
                <a:gd name="T84" fmla="*/ 140 w 2151"/>
                <a:gd name="T85" fmla="*/ 1603 h 2149"/>
                <a:gd name="T86" fmla="*/ 91 w 2151"/>
                <a:gd name="T87" fmla="*/ 1506 h 2149"/>
                <a:gd name="T88" fmla="*/ 52 w 2151"/>
                <a:gd name="T89" fmla="*/ 1404 h 2149"/>
                <a:gd name="T90" fmla="*/ 24 w 2151"/>
                <a:gd name="T91" fmla="*/ 1299 h 2149"/>
                <a:gd name="T92" fmla="*/ 7 w 2151"/>
                <a:gd name="T93" fmla="*/ 1188 h 2149"/>
                <a:gd name="T94" fmla="*/ 0 w 2151"/>
                <a:gd name="T95" fmla="*/ 1074 h 2149"/>
                <a:gd name="T96" fmla="*/ 7 w 2151"/>
                <a:gd name="T97" fmla="*/ 961 h 2149"/>
                <a:gd name="T98" fmla="*/ 24 w 2151"/>
                <a:gd name="T99" fmla="*/ 852 h 2149"/>
                <a:gd name="T100" fmla="*/ 52 w 2151"/>
                <a:gd name="T101" fmla="*/ 745 h 2149"/>
                <a:gd name="T102" fmla="*/ 91 w 2151"/>
                <a:gd name="T103" fmla="*/ 643 h 2149"/>
                <a:gd name="T104" fmla="*/ 140 w 2151"/>
                <a:gd name="T105" fmla="*/ 548 h 2149"/>
                <a:gd name="T106" fmla="*/ 202 w 2151"/>
                <a:gd name="T107" fmla="*/ 450 h 2149"/>
                <a:gd name="T108" fmla="*/ 274 w 2151"/>
                <a:gd name="T109" fmla="*/ 360 h 2149"/>
                <a:gd name="T110" fmla="*/ 356 w 2151"/>
                <a:gd name="T111" fmla="*/ 278 h 2149"/>
                <a:gd name="T112" fmla="*/ 444 w 2151"/>
                <a:gd name="T113" fmla="*/ 204 h 2149"/>
                <a:gd name="T114" fmla="*/ 541 w 2151"/>
                <a:gd name="T115" fmla="*/ 141 h 2149"/>
                <a:gd name="T116" fmla="*/ 639 w 2151"/>
                <a:gd name="T117" fmla="*/ 93 h 2149"/>
                <a:gd name="T118" fmla="*/ 741 w 2151"/>
                <a:gd name="T119" fmla="*/ 53 h 2149"/>
                <a:gd name="T120" fmla="*/ 850 w 2151"/>
                <a:gd name="T121" fmla="*/ 25 h 2149"/>
                <a:gd name="T122" fmla="*/ 959 w 2151"/>
                <a:gd name="T123" fmla="*/ 7 h 2149"/>
                <a:gd name="T124" fmla="*/ 1076 w 2151"/>
                <a:gd name="T125" fmla="*/ 0 h 2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51" h="2149">
                  <a:moveTo>
                    <a:pt x="1076" y="0"/>
                  </a:moveTo>
                  <a:lnTo>
                    <a:pt x="1076" y="0"/>
                  </a:lnTo>
                  <a:lnTo>
                    <a:pt x="1192" y="7"/>
                  </a:lnTo>
                  <a:lnTo>
                    <a:pt x="1305" y="25"/>
                  </a:lnTo>
                  <a:lnTo>
                    <a:pt x="1415" y="56"/>
                  </a:lnTo>
                  <a:lnTo>
                    <a:pt x="1519" y="95"/>
                  </a:lnTo>
                  <a:lnTo>
                    <a:pt x="1617" y="146"/>
                  </a:lnTo>
                  <a:lnTo>
                    <a:pt x="1712" y="209"/>
                  </a:lnTo>
                  <a:lnTo>
                    <a:pt x="1800" y="281"/>
                  </a:lnTo>
                  <a:lnTo>
                    <a:pt x="1879" y="362"/>
                  </a:lnTo>
                  <a:lnTo>
                    <a:pt x="1951" y="450"/>
                  </a:lnTo>
                  <a:lnTo>
                    <a:pt x="2011" y="545"/>
                  </a:lnTo>
                  <a:lnTo>
                    <a:pt x="2060" y="643"/>
                  </a:lnTo>
                  <a:lnTo>
                    <a:pt x="2097" y="745"/>
                  </a:lnTo>
                  <a:lnTo>
                    <a:pt x="2127" y="852"/>
                  </a:lnTo>
                  <a:lnTo>
                    <a:pt x="2144" y="961"/>
                  </a:lnTo>
                  <a:lnTo>
                    <a:pt x="2151" y="1074"/>
                  </a:lnTo>
                  <a:lnTo>
                    <a:pt x="2144" y="1188"/>
                  </a:lnTo>
                  <a:lnTo>
                    <a:pt x="2127" y="1299"/>
                  </a:lnTo>
                  <a:lnTo>
                    <a:pt x="2097" y="1404"/>
                  </a:lnTo>
                  <a:lnTo>
                    <a:pt x="2060" y="1506"/>
                  </a:lnTo>
                  <a:lnTo>
                    <a:pt x="2011" y="1603"/>
                  </a:lnTo>
                  <a:lnTo>
                    <a:pt x="1949" y="1701"/>
                  </a:lnTo>
                  <a:lnTo>
                    <a:pt x="1877" y="1789"/>
                  </a:lnTo>
                  <a:lnTo>
                    <a:pt x="1795" y="1873"/>
                  </a:lnTo>
                  <a:lnTo>
                    <a:pt x="1707" y="1944"/>
                  </a:lnTo>
                  <a:lnTo>
                    <a:pt x="1610" y="2007"/>
                  </a:lnTo>
                  <a:lnTo>
                    <a:pt x="1512" y="2056"/>
                  </a:lnTo>
                  <a:lnTo>
                    <a:pt x="1410" y="2095"/>
                  </a:lnTo>
                  <a:lnTo>
                    <a:pt x="1301" y="2125"/>
                  </a:lnTo>
                  <a:lnTo>
                    <a:pt x="1189" y="2142"/>
                  </a:lnTo>
                  <a:lnTo>
                    <a:pt x="1076" y="2149"/>
                  </a:lnTo>
                  <a:lnTo>
                    <a:pt x="1076" y="2149"/>
                  </a:lnTo>
                  <a:lnTo>
                    <a:pt x="959" y="2142"/>
                  </a:lnTo>
                  <a:lnTo>
                    <a:pt x="846" y="2123"/>
                  </a:lnTo>
                  <a:lnTo>
                    <a:pt x="737" y="2093"/>
                  </a:lnTo>
                  <a:lnTo>
                    <a:pt x="632" y="2054"/>
                  </a:lnTo>
                  <a:lnTo>
                    <a:pt x="535" y="2003"/>
                  </a:lnTo>
                  <a:lnTo>
                    <a:pt x="439" y="1940"/>
                  </a:lnTo>
                  <a:lnTo>
                    <a:pt x="351" y="1868"/>
                  </a:lnTo>
                  <a:lnTo>
                    <a:pt x="272" y="1787"/>
                  </a:lnTo>
                  <a:lnTo>
                    <a:pt x="200" y="1699"/>
                  </a:lnTo>
                  <a:lnTo>
                    <a:pt x="140" y="1603"/>
                  </a:lnTo>
                  <a:lnTo>
                    <a:pt x="91" y="1506"/>
                  </a:lnTo>
                  <a:lnTo>
                    <a:pt x="52" y="1404"/>
                  </a:lnTo>
                  <a:lnTo>
                    <a:pt x="24" y="1299"/>
                  </a:lnTo>
                  <a:lnTo>
                    <a:pt x="7" y="1188"/>
                  </a:lnTo>
                  <a:lnTo>
                    <a:pt x="0" y="1074"/>
                  </a:lnTo>
                  <a:lnTo>
                    <a:pt x="7" y="961"/>
                  </a:lnTo>
                  <a:lnTo>
                    <a:pt x="24" y="852"/>
                  </a:lnTo>
                  <a:lnTo>
                    <a:pt x="52" y="745"/>
                  </a:lnTo>
                  <a:lnTo>
                    <a:pt x="91" y="643"/>
                  </a:lnTo>
                  <a:lnTo>
                    <a:pt x="140" y="548"/>
                  </a:lnTo>
                  <a:lnTo>
                    <a:pt x="202" y="450"/>
                  </a:lnTo>
                  <a:lnTo>
                    <a:pt x="274" y="360"/>
                  </a:lnTo>
                  <a:lnTo>
                    <a:pt x="356" y="278"/>
                  </a:lnTo>
                  <a:lnTo>
                    <a:pt x="444" y="204"/>
                  </a:lnTo>
                  <a:lnTo>
                    <a:pt x="541" y="141"/>
                  </a:lnTo>
                  <a:lnTo>
                    <a:pt x="639" y="93"/>
                  </a:lnTo>
                  <a:lnTo>
                    <a:pt x="741" y="53"/>
                  </a:lnTo>
                  <a:lnTo>
                    <a:pt x="850" y="25"/>
                  </a:lnTo>
                  <a:lnTo>
                    <a:pt x="959" y="7"/>
                  </a:lnTo>
                  <a:lnTo>
                    <a:pt x="1076" y="0"/>
                  </a:lnTo>
                  <a:close/>
                </a:path>
              </a:pathLst>
            </a:custGeom>
            <a:solidFill>
              <a:schemeClr val="bg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endParaRPr lang="en-US" sz="1100">
                <a:solidFill>
                  <a:prstClr val="black"/>
                </a:solidFill>
              </a:endParaRPr>
            </a:p>
          </p:txBody>
        </p:sp>
        <p:grpSp>
          <p:nvGrpSpPr>
            <p:cNvPr id="36" name="Group 35">
              <a:extLst>
                <a:ext uri="{FF2B5EF4-FFF2-40B4-BE49-F238E27FC236}">
                  <a16:creationId xmlns:a16="http://schemas.microsoft.com/office/drawing/2014/main" id="{220CA89E-C506-4B20-B19E-162D3AAF8490}"/>
                </a:ext>
              </a:extLst>
            </p:cNvPr>
            <p:cNvGrpSpPr/>
            <p:nvPr/>
          </p:nvGrpSpPr>
          <p:grpSpPr>
            <a:xfrm>
              <a:off x="4387458" y="1716091"/>
              <a:ext cx="3413910" cy="3417855"/>
              <a:chOff x="4387458" y="1722047"/>
              <a:chExt cx="3413910" cy="3413908"/>
            </a:xfrm>
            <a:effectLst>
              <a:outerShdw blurRad="292100" sx="108000" sy="108000" algn="ctr" rotWithShape="0">
                <a:prstClr val="black">
                  <a:alpha val="40000"/>
                </a:prstClr>
              </a:outerShdw>
            </a:effectLst>
          </p:grpSpPr>
          <p:sp>
            <p:nvSpPr>
              <p:cNvPr id="38" name="Freeform 111">
                <a:extLst>
                  <a:ext uri="{FF2B5EF4-FFF2-40B4-BE49-F238E27FC236}">
                    <a16:creationId xmlns:a16="http://schemas.microsoft.com/office/drawing/2014/main" id="{3ABC5A63-D82C-4B3D-A01D-FA1AC4A83C4E}"/>
                  </a:ext>
                </a:extLst>
              </p:cNvPr>
              <p:cNvSpPr>
                <a:spLocks/>
              </p:cNvSpPr>
              <p:nvPr/>
            </p:nvSpPr>
            <p:spPr bwMode="auto">
              <a:xfrm>
                <a:off x="6094937" y="1722047"/>
                <a:ext cx="859497" cy="842747"/>
              </a:xfrm>
              <a:custGeom>
                <a:avLst/>
                <a:gdLst>
                  <a:gd name="T0" fmla="*/ 0 w 1642"/>
                  <a:gd name="T1" fmla="*/ 0 h 1610"/>
                  <a:gd name="T2" fmla="*/ 198 w 1642"/>
                  <a:gd name="T3" fmla="*/ 6 h 1610"/>
                  <a:gd name="T4" fmla="*/ 392 w 1642"/>
                  <a:gd name="T5" fmla="*/ 22 h 1610"/>
                  <a:gd name="T6" fmla="*/ 584 w 1642"/>
                  <a:gd name="T7" fmla="*/ 51 h 1610"/>
                  <a:gd name="T8" fmla="*/ 772 w 1642"/>
                  <a:gd name="T9" fmla="*/ 91 h 1610"/>
                  <a:gd name="T10" fmla="*/ 955 w 1642"/>
                  <a:gd name="T11" fmla="*/ 142 h 1610"/>
                  <a:gd name="T12" fmla="*/ 1134 w 1642"/>
                  <a:gd name="T13" fmla="*/ 202 h 1610"/>
                  <a:gd name="T14" fmla="*/ 1310 w 1642"/>
                  <a:gd name="T15" fmla="*/ 273 h 1610"/>
                  <a:gd name="T16" fmla="*/ 1478 w 1642"/>
                  <a:gd name="T17" fmla="*/ 352 h 1610"/>
                  <a:gd name="T18" fmla="*/ 1642 w 1642"/>
                  <a:gd name="T19" fmla="*/ 441 h 1610"/>
                  <a:gd name="T20" fmla="*/ 961 w 1642"/>
                  <a:gd name="T21" fmla="*/ 1610 h 1610"/>
                  <a:gd name="T22" fmla="*/ 837 w 1642"/>
                  <a:gd name="T23" fmla="*/ 1543 h 1610"/>
                  <a:gd name="T24" fmla="*/ 708 w 1642"/>
                  <a:gd name="T25" fmla="*/ 1486 h 1610"/>
                  <a:gd name="T26" fmla="*/ 574 w 1642"/>
                  <a:gd name="T27" fmla="*/ 1438 h 1610"/>
                  <a:gd name="T28" fmla="*/ 437 w 1642"/>
                  <a:gd name="T29" fmla="*/ 1400 h 1610"/>
                  <a:gd name="T30" fmla="*/ 295 w 1642"/>
                  <a:gd name="T31" fmla="*/ 1373 h 1610"/>
                  <a:gd name="T32" fmla="*/ 148 w 1642"/>
                  <a:gd name="T33" fmla="*/ 1355 h 1610"/>
                  <a:gd name="T34" fmla="*/ 0 w 1642"/>
                  <a:gd name="T35" fmla="*/ 1349 h 1610"/>
                  <a:gd name="T36" fmla="*/ 0 w 1642"/>
                  <a:gd name="T37" fmla="*/ 0 h 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42" h="1610">
                    <a:moveTo>
                      <a:pt x="0" y="0"/>
                    </a:moveTo>
                    <a:lnTo>
                      <a:pt x="198" y="6"/>
                    </a:lnTo>
                    <a:lnTo>
                      <a:pt x="392" y="22"/>
                    </a:lnTo>
                    <a:lnTo>
                      <a:pt x="584" y="51"/>
                    </a:lnTo>
                    <a:lnTo>
                      <a:pt x="772" y="91"/>
                    </a:lnTo>
                    <a:lnTo>
                      <a:pt x="955" y="142"/>
                    </a:lnTo>
                    <a:lnTo>
                      <a:pt x="1134" y="202"/>
                    </a:lnTo>
                    <a:lnTo>
                      <a:pt x="1310" y="273"/>
                    </a:lnTo>
                    <a:lnTo>
                      <a:pt x="1478" y="352"/>
                    </a:lnTo>
                    <a:lnTo>
                      <a:pt x="1642" y="441"/>
                    </a:lnTo>
                    <a:lnTo>
                      <a:pt x="961" y="1610"/>
                    </a:lnTo>
                    <a:lnTo>
                      <a:pt x="837" y="1543"/>
                    </a:lnTo>
                    <a:lnTo>
                      <a:pt x="708" y="1486"/>
                    </a:lnTo>
                    <a:lnTo>
                      <a:pt x="574" y="1438"/>
                    </a:lnTo>
                    <a:lnTo>
                      <a:pt x="437" y="1400"/>
                    </a:lnTo>
                    <a:lnTo>
                      <a:pt x="295" y="1373"/>
                    </a:lnTo>
                    <a:lnTo>
                      <a:pt x="148" y="1355"/>
                    </a:lnTo>
                    <a:lnTo>
                      <a:pt x="0" y="1349"/>
                    </a:lnTo>
                    <a:lnTo>
                      <a:pt x="0" y="0"/>
                    </a:lnTo>
                    <a:close/>
                  </a:path>
                </a:pathLst>
              </a:custGeom>
              <a:gradFill>
                <a:gsLst>
                  <a:gs pos="86000">
                    <a:schemeClr val="bg1">
                      <a:lumMod val="85000"/>
                    </a:schemeClr>
                  </a:gs>
                  <a:gs pos="20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100">
                  <a:solidFill>
                    <a:prstClr val="black"/>
                  </a:solidFill>
                </a:endParaRPr>
              </a:p>
            </p:txBody>
          </p:sp>
          <p:sp>
            <p:nvSpPr>
              <p:cNvPr id="39" name="Freeform 113">
                <a:extLst>
                  <a:ext uri="{FF2B5EF4-FFF2-40B4-BE49-F238E27FC236}">
                    <a16:creationId xmlns:a16="http://schemas.microsoft.com/office/drawing/2014/main" id="{FE68FBE8-940E-43A0-8FFF-41B592BD58FD}"/>
                  </a:ext>
                </a:extLst>
              </p:cNvPr>
              <p:cNvSpPr>
                <a:spLocks/>
              </p:cNvSpPr>
              <p:nvPr/>
            </p:nvSpPr>
            <p:spPr bwMode="auto">
              <a:xfrm>
                <a:off x="4387458" y="2589918"/>
                <a:ext cx="836466" cy="838559"/>
              </a:xfrm>
              <a:custGeom>
                <a:avLst/>
                <a:gdLst>
                  <a:gd name="T0" fmla="*/ 421 w 1598"/>
                  <a:gd name="T1" fmla="*/ 0 h 1602"/>
                  <a:gd name="T2" fmla="*/ 1598 w 1598"/>
                  <a:gd name="T3" fmla="*/ 662 h 1602"/>
                  <a:gd name="T4" fmla="*/ 1535 w 1598"/>
                  <a:gd name="T5" fmla="*/ 785 h 1602"/>
                  <a:gd name="T6" fmla="*/ 1480 w 1598"/>
                  <a:gd name="T7" fmla="*/ 912 h 1602"/>
                  <a:gd name="T8" fmla="*/ 1434 w 1598"/>
                  <a:gd name="T9" fmla="*/ 1042 h 1602"/>
                  <a:gd name="T10" fmla="*/ 1399 w 1598"/>
                  <a:gd name="T11" fmla="*/ 1177 h 1602"/>
                  <a:gd name="T12" fmla="*/ 1373 w 1598"/>
                  <a:gd name="T13" fmla="*/ 1315 h 1602"/>
                  <a:gd name="T14" fmla="*/ 1355 w 1598"/>
                  <a:gd name="T15" fmla="*/ 1458 h 1602"/>
                  <a:gd name="T16" fmla="*/ 1351 w 1598"/>
                  <a:gd name="T17" fmla="*/ 1602 h 1602"/>
                  <a:gd name="T18" fmla="*/ 0 w 1598"/>
                  <a:gd name="T19" fmla="*/ 1602 h 1602"/>
                  <a:gd name="T20" fmla="*/ 6 w 1598"/>
                  <a:gd name="T21" fmla="*/ 1410 h 1602"/>
                  <a:gd name="T22" fmla="*/ 22 w 1598"/>
                  <a:gd name="T23" fmla="*/ 1220 h 1602"/>
                  <a:gd name="T24" fmla="*/ 49 w 1598"/>
                  <a:gd name="T25" fmla="*/ 1032 h 1602"/>
                  <a:gd name="T26" fmla="*/ 87 w 1598"/>
                  <a:gd name="T27" fmla="*/ 850 h 1602"/>
                  <a:gd name="T28" fmla="*/ 135 w 1598"/>
                  <a:gd name="T29" fmla="*/ 670 h 1602"/>
                  <a:gd name="T30" fmla="*/ 192 w 1598"/>
                  <a:gd name="T31" fmla="*/ 496 h 1602"/>
                  <a:gd name="T32" fmla="*/ 259 w 1598"/>
                  <a:gd name="T33" fmla="*/ 326 h 1602"/>
                  <a:gd name="T34" fmla="*/ 336 w 1598"/>
                  <a:gd name="T35" fmla="*/ 160 h 1602"/>
                  <a:gd name="T36" fmla="*/ 421 w 1598"/>
                  <a:gd name="T37"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8" h="1602">
                    <a:moveTo>
                      <a:pt x="421" y="0"/>
                    </a:moveTo>
                    <a:lnTo>
                      <a:pt x="1598" y="662"/>
                    </a:lnTo>
                    <a:lnTo>
                      <a:pt x="1535" y="785"/>
                    </a:lnTo>
                    <a:lnTo>
                      <a:pt x="1480" y="912"/>
                    </a:lnTo>
                    <a:lnTo>
                      <a:pt x="1434" y="1042"/>
                    </a:lnTo>
                    <a:lnTo>
                      <a:pt x="1399" y="1177"/>
                    </a:lnTo>
                    <a:lnTo>
                      <a:pt x="1373" y="1315"/>
                    </a:lnTo>
                    <a:lnTo>
                      <a:pt x="1355" y="1458"/>
                    </a:lnTo>
                    <a:lnTo>
                      <a:pt x="1351" y="1602"/>
                    </a:lnTo>
                    <a:lnTo>
                      <a:pt x="0" y="1602"/>
                    </a:lnTo>
                    <a:lnTo>
                      <a:pt x="6" y="1410"/>
                    </a:lnTo>
                    <a:lnTo>
                      <a:pt x="22" y="1220"/>
                    </a:lnTo>
                    <a:lnTo>
                      <a:pt x="49" y="1032"/>
                    </a:lnTo>
                    <a:lnTo>
                      <a:pt x="87" y="850"/>
                    </a:lnTo>
                    <a:lnTo>
                      <a:pt x="135" y="670"/>
                    </a:lnTo>
                    <a:lnTo>
                      <a:pt x="192" y="496"/>
                    </a:lnTo>
                    <a:lnTo>
                      <a:pt x="259" y="326"/>
                    </a:lnTo>
                    <a:lnTo>
                      <a:pt x="336" y="160"/>
                    </a:lnTo>
                    <a:lnTo>
                      <a:pt x="421" y="0"/>
                    </a:lnTo>
                    <a:close/>
                  </a:path>
                </a:pathLst>
              </a:custGeom>
              <a:gradFill>
                <a:gsLst>
                  <a:gs pos="100000">
                    <a:schemeClr val="bg1">
                      <a:lumMod val="85000"/>
                    </a:schemeClr>
                  </a:gs>
                  <a:gs pos="60000">
                    <a:schemeClr val="bg1">
                      <a:lumMod val="95000"/>
                    </a:schemeClr>
                  </a:gs>
                </a:gsLst>
                <a:lin ang="5400000" scaled="1"/>
              </a:gra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100">
                  <a:solidFill>
                    <a:prstClr val="black"/>
                  </a:solidFill>
                </a:endParaRPr>
              </a:p>
            </p:txBody>
          </p:sp>
          <p:sp>
            <p:nvSpPr>
              <p:cNvPr id="40" name="Freeform 114">
                <a:extLst>
                  <a:ext uri="{FF2B5EF4-FFF2-40B4-BE49-F238E27FC236}">
                    <a16:creationId xmlns:a16="http://schemas.microsoft.com/office/drawing/2014/main" id="{14F4B350-949F-4C9B-995B-0602075B1DC8}"/>
                  </a:ext>
                </a:extLst>
              </p:cNvPr>
              <p:cNvSpPr>
                <a:spLocks/>
              </p:cNvSpPr>
              <p:nvPr/>
            </p:nvSpPr>
            <p:spPr bwMode="auto">
              <a:xfrm>
                <a:off x="4608352" y="1947128"/>
                <a:ext cx="989312" cy="989311"/>
              </a:xfrm>
              <a:custGeom>
                <a:avLst/>
                <a:gdLst>
                  <a:gd name="T0" fmla="*/ 1223 w 1891"/>
                  <a:gd name="T1" fmla="*/ 0 h 1891"/>
                  <a:gd name="T2" fmla="*/ 1891 w 1891"/>
                  <a:gd name="T3" fmla="*/ 1173 h 1891"/>
                  <a:gd name="T4" fmla="*/ 1767 w 1891"/>
                  <a:gd name="T5" fmla="*/ 1250 h 1891"/>
                  <a:gd name="T6" fmla="*/ 1650 w 1891"/>
                  <a:gd name="T7" fmla="*/ 1337 h 1891"/>
                  <a:gd name="T8" fmla="*/ 1539 w 1891"/>
                  <a:gd name="T9" fmla="*/ 1432 h 1891"/>
                  <a:gd name="T10" fmla="*/ 1435 w 1891"/>
                  <a:gd name="T11" fmla="*/ 1537 h 1891"/>
                  <a:gd name="T12" fmla="*/ 1340 w 1891"/>
                  <a:gd name="T13" fmla="*/ 1648 h 1891"/>
                  <a:gd name="T14" fmla="*/ 1255 w 1891"/>
                  <a:gd name="T15" fmla="*/ 1767 h 1891"/>
                  <a:gd name="T16" fmla="*/ 1177 w 1891"/>
                  <a:gd name="T17" fmla="*/ 1891 h 1891"/>
                  <a:gd name="T18" fmla="*/ 0 w 1891"/>
                  <a:gd name="T19" fmla="*/ 1229 h 1891"/>
                  <a:gd name="T20" fmla="*/ 91 w 1891"/>
                  <a:gd name="T21" fmla="*/ 1076 h 1891"/>
                  <a:gd name="T22" fmla="*/ 188 w 1891"/>
                  <a:gd name="T23" fmla="*/ 932 h 1891"/>
                  <a:gd name="T24" fmla="*/ 295 w 1891"/>
                  <a:gd name="T25" fmla="*/ 791 h 1891"/>
                  <a:gd name="T26" fmla="*/ 408 w 1891"/>
                  <a:gd name="T27" fmla="*/ 659 h 1891"/>
                  <a:gd name="T28" fmla="*/ 529 w 1891"/>
                  <a:gd name="T29" fmla="*/ 532 h 1891"/>
                  <a:gd name="T30" fmla="*/ 655 w 1891"/>
                  <a:gd name="T31" fmla="*/ 412 h 1891"/>
                  <a:gd name="T32" fmla="*/ 788 w 1891"/>
                  <a:gd name="T33" fmla="*/ 297 h 1891"/>
                  <a:gd name="T34" fmla="*/ 926 w 1891"/>
                  <a:gd name="T35" fmla="*/ 190 h 1891"/>
                  <a:gd name="T36" fmla="*/ 1073 w 1891"/>
                  <a:gd name="T37" fmla="*/ 91 h 1891"/>
                  <a:gd name="T38" fmla="*/ 1223 w 1891"/>
                  <a:gd name="T39" fmla="*/ 0 h 1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91" h="1891">
                    <a:moveTo>
                      <a:pt x="1223" y="0"/>
                    </a:moveTo>
                    <a:lnTo>
                      <a:pt x="1891" y="1173"/>
                    </a:lnTo>
                    <a:lnTo>
                      <a:pt x="1767" y="1250"/>
                    </a:lnTo>
                    <a:lnTo>
                      <a:pt x="1650" y="1337"/>
                    </a:lnTo>
                    <a:lnTo>
                      <a:pt x="1539" y="1432"/>
                    </a:lnTo>
                    <a:lnTo>
                      <a:pt x="1435" y="1537"/>
                    </a:lnTo>
                    <a:lnTo>
                      <a:pt x="1340" y="1648"/>
                    </a:lnTo>
                    <a:lnTo>
                      <a:pt x="1255" y="1767"/>
                    </a:lnTo>
                    <a:lnTo>
                      <a:pt x="1177" y="1891"/>
                    </a:lnTo>
                    <a:lnTo>
                      <a:pt x="0" y="1229"/>
                    </a:lnTo>
                    <a:lnTo>
                      <a:pt x="91" y="1076"/>
                    </a:lnTo>
                    <a:lnTo>
                      <a:pt x="188" y="932"/>
                    </a:lnTo>
                    <a:lnTo>
                      <a:pt x="295" y="791"/>
                    </a:lnTo>
                    <a:lnTo>
                      <a:pt x="408" y="659"/>
                    </a:lnTo>
                    <a:lnTo>
                      <a:pt x="529" y="532"/>
                    </a:lnTo>
                    <a:lnTo>
                      <a:pt x="655" y="412"/>
                    </a:lnTo>
                    <a:lnTo>
                      <a:pt x="788" y="297"/>
                    </a:lnTo>
                    <a:lnTo>
                      <a:pt x="926" y="190"/>
                    </a:lnTo>
                    <a:lnTo>
                      <a:pt x="1073" y="91"/>
                    </a:lnTo>
                    <a:lnTo>
                      <a:pt x="1223" y="0"/>
                    </a:lnTo>
                    <a:close/>
                  </a:path>
                </a:pathLst>
              </a:custGeom>
              <a:gradFill>
                <a:gsLst>
                  <a:gs pos="86000">
                    <a:schemeClr val="bg1">
                      <a:lumMod val="85000"/>
                    </a:schemeClr>
                  </a:gs>
                  <a:gs pos="17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100">
                  <a:solidFill>
                    <a:prstClr val="black"/>
                  </a:solidFill>
                </a:endParaRPr>
              </a:p>
            </p:txBody>
          </p:sp>
          <p:sp>
            <p:nvSpPr>
              <p:cNvPr id="41" name="Freeform 115">
                <a:extLst>
                  <a:ext uri="{FF2B5EF4-FFF2-40B4-BE49-F238E27FC236}">
                    <a16:creationId xmlns:a16="http://schemas.microsoft.com/office/drawing/2014/main" id="{AEDD335E-49CA-4EE6-89DB-D8C531D08919}"/>
                  </a:ext>
                </a:extLst>
              </p:cNvPr>
              <p:cNvSpPr>
                <a:spLocks/>
              </p:cNvSpPr>
              <p:nvPr/>
            </p:nvSpPr>
            <p:spPr bwMode="auto">
              <a:xfrm>
                <a:off x="4387458" y="3428477"/>
                <a:ext cx="836466" cy="839606"/>
              </a:xfrm>
              <a:custGeom>
                <a:avLst/>
                <a:gdLst>
                  <a:gd name="T0" fmla="*/ 0 w 1598"/>
                  <a:gd name="T1" fmla="*/ 0 h 1604"/>
                  <a:gd name="T2" fmla="*/ 1351 w 1598"/>
                  <a:gd name="T3" fmla="*/ 0 h 1604"/>
                  <a:gd name="T4" fmla="*/ 1355 w 1598"/>
                  <a:gd name="T5" fmla="*/ 146 h 1604"/>
                  <a:gd name="T6" fmla="*/ 1373 w 1598"/>
                  <a:gd name="T7" fmla="*/ 289 h 1604"/>
                  <a:gd name="T8" fmla="*/ 1399 w 1598"/>
                  <a:gd name="T9" fmla="*/ 427 h 1604"/>
                  <a:gd name="T10" fmla="*/ 1434 w 1598"/>
                  <a:gd name="T11" fmla="*/ 562 h 1604"/>
                  <a:gd name="T12" fmla="*/ 1480 w 1598"/>
                  <a:gd name="T13" fmla="*/ 692 h 1604"/>
                  <a:gd name="T14" fmla="*/ 1535 w 1598"/>
                  <a:gd name="T15" fmla="*/ 819 h 1604"/>
                  <a:gd name="T16" fmla="*/ 1598 w 1598"/>
                  <a:gd name="T17" fmla="*/ 940 h 1604"/>
                  <a:gd name="T18" fmla="*/ 421 w 1598"/>
                  <a:gd name="T19" fmla="*/ 1604 h 1604"/>
                  <a:gd name="T20" fmla="*/ 336 w 1598"/>
                  <a:gd name="T21" fmla="*/ 1444 h 1604"/>
                  <a:gd name="T22" fmla="*/ 261 w 1598"/>
                  <a:gd name="T23" fmla="*/ 1280 h 1604"/>
                  <a:gd name="T24" fmla="*/ 194 w 1598"/>
                  <a:gd name="T25" fmla="*/ 1108 h 1604"/>
                  <a:gd name="T26" fmla="*/ 135 w 1598"/>
                  <a:gd name="T27" fmla="*/ 934 h 1604"/>
                  <a:gd name="T28" fmla="*/ 87 w 1598"/>
                  <a:gd name="T29" fmla="*/ 754 h 1604"/>
                  <a:gd name="T30" fmla="*/ 49 w 1598"/>
                  <a:gd name="T31" fmla="*/ 570 h 1604"/>
                  <a:gd name="T32" fmla="*/ 22 w 1598"/>
                  <a:gd name="T33" fmla="*/ 384 h 1604"/>
                  <a:gd name="T34" fmla="*/ 6 w 1598"/>
                  <a:gd name="T35" fmla="*/ 194 h 1604"/>
                  <a:gd name="T36" fmla="*/ 0 w 1598"/>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8" h="1604">
                    <a:moveTo>
                      <a:pt x="0" y="0"/>
                    </a:moveTo>
                    <a:lnTo>
                      <a:pt x="1351" y="0"/>
                    </a:lnTo>
                    <a:lnTo>
                      <a:pt x="1355" y="146"/>
                    </a:lnTo>
                    <a:lnTo>
                      <a:pt x="1373" y="289"/>
                    </a:lnTo>
                    <a:lnTo>
                      <a:pt x="1399" y="427"/>
                    </a:lnTo>
                    <a:lnTo>
                      <a:pt x="1434" y="562"/>
                    </a:lnTo>
                    <a:lnTo>
                      <a:pt x="1480" y="692"/>
                    </a:lnTo>
                    <a:lnTo>
                      <a:pt x="1535" y="819"/>
                    </a:lnTo>
                    <a:lnTo>
                      <a:pt x="1598" y="940"/>
                    </a:lnTo>
                    <a:lnTo>
                      <a:pt x="421" y="1604"/>
                    </a:lnTo>
                    <a:lnTo>
                      <a:pt x="336" y="1444"/>
                    </a:lnTo>
                    <a:lnTo>
                      <a:pt x="261" y="1280"/>
                    </a:lnTo>
                    <a:lnTo>
                      <a:pt x="194" y="1108"/>
                    </a:lnTo>
                    <a:lnTo>
                      <a:pt x="135" y="934"/>
                    </a:lnTo>
                    <a:lnTo>
                      <a:pt x="87" y="754"/>
                    </a:lnTo>
                    <a:lnTo>
                      <a:pt x="49" y="570"/>
                    </a:lnTo>
                    <a:lnTo>
                      <a:pt x="22" y="384"/>
                    </a:lnTo>
                    <a:lnTo>
                      <a:pt x="6" y="194"/>
                    </a:lnTo>
                    <a:lnTo>
                      <a:pt x="0" y="0"/>
                    </a:lnTo>
                    <a:close/>
                  </a:path>
                </a:pathLst>
              </a:custGeom>
              <a:gradFill>
                <a:gsLst>
                  <a:gs pos="49000">
                    <a:schemeClr val="bg1">
                      <a:lumMod val="85000"/>
                    </a:schemeClr>
                  </a:gs>
                  <a:gs pos="29000">
                    <a:schemeClr val="bg1">
                      <a:lumMod val="95000"/>
                    </a:schemeClr>
                  </a:gs>
                </a:gsLst>
                <a:lin ang="3960000" scaled="0"/>
              </a:gra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100">
                  <a:solidFill>
                    <a:prstClr val="black"/>
                  </a:solidFill>
                </a:endParaRPr>
              </a:p>
            </p:txBody>
          </p:sp>
          <p:sp>
            <p:nvSpPr>
              <p:cNvPr id="42" name="Freeform 116">
                <a:extLst>
                  <a:ext uri="{FF2B5EF4-FFF2-40B4-BE49-F238E27FC236}">
                    <a16:creationId xmlns:a16="http://schemas.microsoft.com/office/drawing/2014/main" id="{008C997A-9EF6-49F5-9A20-6BCAC63E432A}"/>
                  </a:ext>
                </a:extLst>
              </p:cNvPr>
              <p:cNvSpPr>
                <a:spLocks/>
              </p:cNvSpPr>
              <p:nvPr/>
            </p:nvSpPr>
            <p:spPr bwMode="auto">
              <a:xfrm>
                <a:off x="5248002" y="1722047"/>
                <a:ext cx="846935" cy="838559"/>
              </a:xfrm>
              <a:custGeom>
                <a:avLst/>
                <a:gdLst>
                  <a:gd name="T0" fmla="*/ 1618 w 1618"/>
                  <a:gd name="T1" fmla="*/ 0 h 1602"/>
                  <a:gd name="T2" fmla="*/ 1618 w 1618"/>
                  <a:gd name="T3" fmla="*/ 0 h 1602"/>
                  <a:gd name="T4" fmla="*/ 1618 w 1618"/>
                  <a:gd name="T5" fmla="*/ 1349 h 1602"/>
                  <a:gd name="T6" fmla="*/ 1618 w 1618"/>
                  <a:gd name="T7" fmla="*/ 1349 h 1602"/>
                  <a:gd name="T8" fmla="*/ 1472 w 1618"/>
                  <a:gd name="T9" fmla="*/ 1355 h 1602"/>
                  <a:gd name="T10" fmla="*/ 1327 w 1618"/>
                  <a:gd name="T11" fmla="*/ 1371 h 1602"/>
                  <a:gd name="T12" fmla="*/ 1187 w 1618"/>
                  <a:gd name="T13" fmla="*/ 1399 h 1602"/>
                  <a:gd name="T14" fmla="*/ 1050 w 1618"/>
                  <a:gd name="T15" fmla="*/ 1436 h 1602"/>
                  <a:gd name="T16" fmla="*/ 920 w 1618"/>
                  <a:gd name="T17" fmla="*/ 1482 h 1602"/>
                  <a:gd name="T18" fmla="*/ 791 w 1618"/>
                  <a:gd name="T19" fmla="*/ 1537 h 1602"/>
                  <a:gd name="T20" fmla="*/ 668 w 1618"/>
                  <a:gd name="T21" fmla="*/ 1602 h 1602"/>
                  <a:gd name="T22" fmla="*/ 0 w 1618"/>
                  <a:gd name="T23" fmla="*/ 429 h 1602"/>
                  <a:gd name="T24" fmla="*/ 160 w 1618"/>
                  <a:gd name="T25" fmla="*/ 342 h 1602"/>
                  <a:gd name="T26" fmla="*/ 328 w 1618"/>
                  <a:gd name="T27" fmla="*/ 265 h 1602"/>
                  <a:gd name="T28" fmla="*/ 500 w 1618"/>
                  <a:gd name="T29" fmla="*/ 196 h 1602"/>
                  <a:gd name="T30" fmla="*/ 676 w 1618"/>
                  <a:gd name="T31" fmla="*/ 136 h 1602"/>
                  <a:gd name="T32" fmla="*/ 856 w 1618"/>
                  <a:gd name="T33" fmla="*/ 89 h 1602"/>
                  <a:gd name="T34" fmla="*/ 1042 w 1618"/>
                  <a:gd name="T35" fmla="*/ 49 h 1602"/>
                  <a:gd name="T36" fmla="*/ 1230 w 1618"/>
                  <a:gd name="T37" fmla="*/ 22 h 1602"/>
                  <a:gd name="T38" fmla="*/ 1422 w 1618"/>
                  <a:gd name="T39" fmla="*/ 4 h 1602"/>
                  <a:gd name="T40" fmla="*/ 1618 w 1618"/>
                  <a:gd name="T41"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18" h="1602">
                    <a:moveTo>
                      <a:pt x="1618" y="0"/>
                    </a:moveTo>
                    <a:lnTo>
                      <a:pt x="1618" y="0"/>
                    </a:lnTo>
                    <a:lnTo>
                      <a:pt x="1618" y="1349"/>
                    </a:lnTo>
                    <a:lnTo>
                      <a:pt x="1618" y="1349"/>
                    </a:lnTo>
                    <a:lnTo>
                      <a:pt x="1472" y="1355"/>
                    </a:lnTo>
                    <a:lnTo>
                      <a:pt x="1327" y="1371"/>
                    </a:lnTo>
                    <a:lnTo>
                      <a:pt x="1187" y="1399"/>
                    </a:lnTo>
                    <a:lnTo>
                      <a:pt x="1050" y="1436"/>
                    </a:lnTo>
                    <a:lnTo>
                      <a:pt x="920" y="1482"/>
                    </a:lnTo>
                    <a:lnTo>
                      <a:pt x="791" y="1537"/>
                    </a:lnTo>
                    <a:lnTo>
                      <a:pt x="668" y="1602"/>
                    </a:lnTo>
                    <a:lnTo>
                      <a:pt x="0" y="429"/>
                    </a:lnTo>
                    <a:lnTo>
                      <a:pt x="160" y="342"/>
                    </a:lnTo>
                    <a:lnTo>
                      <a:pt x="328" y="265"/>
                    </a:lnTo>
                    <a:lnTo>
                      <a:pt x="500" y="196"/>
                    </a:lnTo>
                    <a:lnTo>
                      <a:pt x="676" y="136"/>
                    </a:lnTo>
                    <a:lnTo>
                      <a:pt x="856" y="89"/>
                    </a:lnTo>
                    <a:lnTo>
                      <a:pt x="1042" y="49"/>
                    </a:lnTo>
                    <a:lnTo>
                      <a:pt x="1230" y="22"/>
                    </a:lnTo>
                    <a:lnTo>
                      <a:pt x="1422" y="4"/>
                    </a:lnTo>
                    <a:lnTo>
                      <a:pt x="1618" y="0"/>
                    </a:lnTo>
                    <a:close/>
                  </a:path>
                </a:pathLst>
              </a:custGeom>
              <a:gradFill>
                <a:gsLst>
                  <a:gs pos="86000">
                    <a:schemeClr val="bg1">
                      <a:lumMod val="85000"/>
                    </a:schemeClr>
                  </a:gs>
                  <a:gs pos="17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100">
                  <a:solidFill>
                    <a:prstClr val="black"/>
                  </a:solidFill>
                </a:endParaRPr>
              </a:p>
            </p:txBody>
          </p:sp>
          <p:sp>
            <p:nvSpPr>
              <p:cNvPr id="43" name="Freeform 117">
                <a:extLst>
                  <a:ext uri="{FF2B5EF4-FFF2-40B4-BE49-F238E27FC236}">
                    <a16:creationId xmlns:a16="http://schemas.microsoft.com/office/drawing/2014/main" id="{1EC84881-E725-4E7D-9239-A87AA5BED0E3}"/>
                  </a:ext>
                </a:extLst>
              </p:cNvPr>
              <p:cNvSpPr>
                <a:spLocks/>
              </p:cNvSpPr>
              <p:nvPr/>
            </p:nvSpPr>
            <p:spPr bwMode="auto">
              <a:xfrm>
                <a:off x="6965949" y="2588872"/>
                <a:ext cx="835419" cy="839606"/>
              </a:xfrm>
              <a:custGeom>
                <a:avLst/>
                <a:gdLst>
                  <a:gd name="T0" fmla="*/ 1175 w 1596"/>
                  <a:gd name="T1" fmla="*/ 0 h 1604"/>
                  <a:gd name="T2" fmla="*/ 1260 w 1596"/>
                  <a:gd name="T3" fmla="*/ 160 h 1604"/>
                  <a:gd name="T4" fmla="*/ 1337 w 1596"/>
                  <a:gd name="T5" fmla="*/ 326 h 1604"/>
                  <a:gd name="T6" fmla="*/ 1404 w 1596"/>
                  <a:gd name="T7" fmla="*/ 496 h 1604"/>
                  <a:gd name="T8" fmla="*/ 1462 w 1596"/>
                  <a:gd name="T9" fmla="*/ 672 h 1604"/>
                  <a:gd name="T10" fmla="*/ 1509 w 1596"/>
                  <a:gd name="T11" fmla="*/ 850 h 1604"/>
                  <a:gd name="T12" fmla="*/ 1547 w 1596"/>
                  <a:gd name="T13" fmla="*/ 1034 h 1604"/>
                  <a:gd name="T14" fmla="*/ 1574 w 1596"/>
                  <a:gd name="T15" fmla="*/ 1222 h 1604"/>
                  <a:gd name="T16" fmla="*/ 1592 w 1596"/>
                  <a:gd name="T17" fmla="*/ 1412 h 1604"/>
                  <a:gd name="T18" fmla="*/ 1596 w 1596"/>
                  <a:gd name="T19" fmla="*/ 1604 h 1604"/>
                  <a:gd name="T20" fmla="*/ 247 w 1596"/>
                  <a:gd name="T21" fmla="*/ 1604 h 1604"/>
                  <a:gd name="T22" fmla="*/ 241 w 1596"/>
                  <a:gd name="T23" fmla="*/ 1460 h 1604"/>
                  <a:gd name="T24" fmla="*/ 225 w 1596"/>
                  <a:gd name="T25" fmla="*/ 1317 h 1604"/>
                  <a:gd name="T26" fmla="*/ 199 w 1596"/>
                  <a:gd name="T27" fmla="*/ 1179 h 1604"/>
                  <a:gd name="T28" fmla="*/ 162 w 1596"/>
                  <a:gd name="T29" fmla="*/ 1044 h 1604"/>
                  <a:gd name="T30" fmla="*/ 116 w 1596"/>
                  <a:gd name="T31" fmla="*/ 912 h 1604"/>
                  <a:gd name="T32" fmla="*/ 63 w 1596"/>
                  <a:gd name="T33" fmla="*/ 785 h 1604"/>
                  <a:gd name="T34" fmla="*/ 0 w 1596"/>
                  <a:gd name="T35" fmla="*/ 664 h 1604"/>
                  <a:gd name="T36" fmla="*/ 1175 w 1596"/>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6" h="1604">
                    <a:moveTo>
                      <a:pt x="1175" y="0"/>
                    </a:moveTo>
                    <a:lnTo>
                      <a:pt x="1260" y="160"/>
                    </a:lnTo>
                    <a:lnTo>
                      <a:pt x="1337" y="326"/>
                    </a:lnTo>
                    <a:lnTo>
                      <a:pt x="1404" y="496"/>
                    </a:lnTo>
                    <a:lnTo>
                      <a:pt x="1462" y="672"/>
                    </a:lnTo>
                    <a:lnTo>
                      <a:pt x="1509" y="850"/>
                    </a:lnTo>
                    <a:lnTo>
                      <a:pt x="1547" y="1034"/>
                    </a:lnTo>
                    <a:lnTo>
                      <a:pt x="1574" y="1222"/>
                    </a:lnTo>
                    <a:lnTo>
                      <a:pt x="1592" y="1412"/>
                    </a:lnTo>
                    <a:lnTo>
                      <a:pt x="1596" y="1604"/>
                    </a:lnTo>
                    <a:lnTo>
                      <a:pt x="247" y="1604"/>
                    </a:lnTo>
                    <a:lnTo>
                      <a:pt x="241" y="1460"/>
                    </a:lnTo>
                    <a:lnTo>
                      <a:pt x="225" y="1317"/>
                    </a:lnTo>
                    <a:lnTo>
                      <a:pt x="199" y="1179"/>
                    </a:lnTo>
                    <a:lnTo>
                      <a:pt x="162" y="1044"/>
                    </a:lnTo>
                    <a:lnTo>
                      <a:pt x="116" y="912"/>
                    </a:lnTo>
                    <a:lnTo>
                      <a:pt x="63" y="785"/>
                    </a:lnTo>
                    <a:lnTo>
                      <a:pt x="0" y="664"/>
                    </a:lnTo>
                    <a:lnTo>
                      <a:pt x="1175" y="0"/>
                    </a:lnTo>
                    <a:close/>
                  </a:path>
                </a:pathLst>
              </a:custGeom>
              <a:gradFill>
                <a:gsLst>
                  <a:gs pos="86000">
                    <a:schemeClr val="bg1">
                      <a:lumMod val="85000"/>
                    </a:schemeClr>
                  </a:gs>
                  <a:gs pos="17000">
                    <a:schemeClr val="bg1">
                      <a:lumMod val="95000"/>
                    </a:schemeClr>
                  </a:gs>
                </a:gsLst>
                <a:lin ang="15000000" scaled="0"/>
              </a:gra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100">
                  <a:solidFill>
                    <a:prstClr val="black"/>
                  </a:solidFill>
                </a:endParaRPr>
              </a:p>
            </p:txBody>
          </p:sp>
          <p:sp>
            <p:nvSpPr>
              <p:cNvPr id="44" name="Freeform 118">
                <a:extLst>
                  <a:ext uri="{FF2B5EF4-FFF2-40B4-BE49-F238E27FC236}">
                    <a16:creationId xmlns:a16="http://schemas.microsoft.com/office/drawing/2014/main" id="{C708A1DA-67F6-479E-A12F-66BF136781F6}"/>
                  </a:ext>
                </a:extLst>
              </p:cNvPr>
              <p:cNvSpPr>
                <a:spLocks/>
              </p:cNvSpPr>
              <p:nvPr/>
            </p:nvSpPr>
            <p:spPr bwMode="auto">
              <a:xfrm>
                <a:off x="6576189" y="1939265"/>
                <a:ext cx="981983" cy="983030"/>
              </a:xfrm>
              <a:custGeom>
                <a:avLst/>
                <a:gdLst>
                  <a:gd name="T0" fmla="*/ 681 w 1878"/>
                  <a:gd name="T1" fmla="*/ 0 h 1879"/>
                  <a:gd name="T2" fmla="*/ 843 w 1878"/>
                  <a:gd name="T3" fmla="*/ 103 h 1879"/>
                  <a:gd name="T4" fmla="*/ 999 w 1878"/>
                  <a:gd name="T5" fmla="*/ 214 h 1879"/>
                  <a:gd name="T6" fmla="*/ 1150 w 1878"/>
                  <a:gd name="T7" fmla="*/ 332 h 1879"/>
                  <a:gd name="T8" fmla="*/ 1292 w 1878"/>
                  <a:gd name="T9" fmla="*/ 461 h 1879"/>
                  <a:gd name="T10" fmla="*/ 1427 w 1878"/>
                  <a:gd name="T11" fmla="*/ 597 h 1879"/>
                  <a:gd name="T12" fmla="*/ 1551 w 1878"/>
                  <a:gd name="T13" fmla="*/ 742 h 1879"/>
                  <a:gd name="T14" fmla="*/ 1670 w 1878"/>
                  <a:gd name="T15" fmla="*/ 892 h 1879"/>
                  <a:gd name="T16" fmla="*/ 1779 w 1878"/>
                  <a:gd name="T17" fmla="*/ 1050 h 1879"/>
                  <a:gd name="T18" fmla="*/ 1878 w 1878"/>
                  <a:gd name="T19" fmla="*/ 1215 h 1879"/>
                  <a:gd name="T20" fmla="*/ 703 w 1878"/>
                  <a:gd name="T21" fmla="*/ 1879 h 1879"/>
                  <a:gd name="T22" fmla="*/ 626 w 1878"/>
                  <a:gd name="T23" fmla="*/ 1757 h 1879"/>
                  <a:gd name="T24" fmla="*/ 540 w 1878"/>
                  <a:gd name="T25" fmla="*/ 1640 h 1879"/>
                  <a:gd name="T26" fmla="*/ 447 w 1878"/>
                  <a:gd name="T27" fmla="*/ 1529 h 1879"/>
                  <a:gd name="T28" fmla="*/ 347 w 1878"/>
                  <a:gd name="T29" fmla="*/ 1426 h 1879"/>
                  <a:gd name="T30" fmla="*/ 238 w 1878"/>
                  <a:gd name="T31" fmla="*/ 1333 h 1879"/>
                  <a:gd name="T32" fmla="*/ 123 w 1878"/>
                  <a:gd name="T33" fmla="*/ 1246 h 1879"/>
                  <a:gd name="T34" fmla="*/ 0 w 1878"/>
                  <a:gd name="T35" fmla="*/ 1169 h 1879"/>
                  <a:gd name="T36" fmla="*/ 681 w 1878"/>
                  <a:gd name="T37" fmla="*/ 0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78" h="1879">
                    <a:moveTo>
                      <a:pt x="681" y="0"/>
                    </a:moveTo>
                    <a:lnTo>
                      <a:pt x="843" y="103"/>
                    </a:lnTo>
                    <a:lnTo>
                      <a:pt x="999" y="214"/>
                    </a:lnTo>
                    <a:lnTo>
                      <a:pt x="1150" y="332"/>
                    </a:lnTo>
                    <a:lnTo>
                      <a:pt x="1292" y="461"/>
                    </a:lnTo>
                    <a:lnTo>
                      <a:pt x="1427" y="597"/>
                    </a:lnTo>
                    <a:lnTo>
                      <a:pt x="1551" y="742"/>
                    </a:lnTo>
                    <a:lnTo>
                      <a:pt x="1670" y="892"/>
                    </a:lnTo>
                    <a:lnTo>
                      <a:pt x="1779" y="1050"/>
                    </a:lnTo>
                    <a:lnTo>
                      <a:pt x="1878" y="1215"/>
                    </a:lnTo>
                    <a:lnTo>
                      <a:pt x="703" y="1879"/>
                    </a:lnTo>
                    <a:lnTo>
                      <a:pt x="626" y="1757"/>
                    </a:lnTo>
                    <a:lnTo>
                      <a:pt x="540" y="1640"/>
                    </a:lnTo>
                    <a:lnTo>
                      <a:pt x="447" y="1529"/>
                    </a:lnTo>
                    <a:lnTo>
                      <a:pt x="347" y="1426"/>
                    </a:lnTo>
                    <a:lnTo>
                      <a:pt x="238" y="1333"/>
                    </a:lnTo>
                    <a:lnTo>
                      <a:pt x="123" y="1246"/>
                    </a:lnTo>
                    <a:lnTo>
                      <a:pt x="0" y="1169"/>
                    </a:lnTo>
                    <a:lnTo>
                      <a:pt x="681" y="0"/>
                    </a:lnTo>
                    <a:close/>
                  </a:path>
                </a:pathLst>
              </a:custGeom>
              <a:gradFill>
                <a:gsLst>
                  <a:gs pos="86000">
                    <a:schemeClr val="bg1">
                      <a:lumMod val="85000"/>
                    </a:schemeClr>
                  </a:gs>
                  <a:gs pos="17000">
                    <a:schemeClr val="bg1">
                      <a:lumMod val="95000"/>
                    </a:schemeClr>
                  </a:gs>
                </a:gsLst>
                <a:lin ang="15000000" scaled="0"/>
              </a:gra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100">
                  <a:solidFill>
                    <a:prstClr val="black"/>
                  </a:solidFill>
                </a:endParaRPr>
              </a:p>
            </p:txBody>
          </p:sp>
          <p:sp>
            <p:nvSpPr>
              <p:cNvPr id="45" name="Freeform 119">
                <a:extLst>
                  <a:ext uri="{FF2B5EF4-FFF2-40B4-BE49-F238E27FC236}">
                    <a16:creationId xmlns:a16="http://schemas.microsoft.com/office/drawing/2014/main" id="{337540CE-5E2C-4FF4-88E7-667976BAD319}"/>
                  </a:ext>
                </a:extLst>
              </p:cNvPr>
              <p:cNvSpPr>
                <a:spLocks/>
              </p:cNvSpPr>
              <p:nvPr/>
            </p:nvSpPr>
            <p:spPr bwMode="auto">
              <a:xfrm>
                <a:off x="4608352" y="3920516"/>
                <a:ext cx="983030" cy="983030"/>
              </a:xfrm>
              <a:custGeom>
                <a:avLst/>
                <a:gdLst>
                  <a:gd name="T0" fmla="*/ 1177 w 1880"/>
                  <a:gd name="T1" fmla="*/ 0 h 1879"/>
                  <a:gd name="T2" fmla="*/ 1253 w 1880"/>
                  <a:gd name="T3" fmla="*/ 124 h 1879"/>
                  <a:gd name="T4" fmla="*/ 1338 w 1880"/>
                  <a:gd name="T5" fmla="*/ 241 h 1879"/>
                  <a:gd name="T6" fmla="*/ 1431 w 1880"/>
                  <a:gd name="T7" fmla="*/ 350 h 1879"/>
                  <a:gd name="T8" fmla="*/ 1531 w 1880"/>
                  <a:gd name="T9" fmla="*/ 453 h 1879"/>
                  <a:gd name="T10" fmla="*/ 1640 w 1880"/>
                  <a:gd name="T11" fmla="*/ 548 h 1879"/>
                  <a:gd name="T12" fmla="*/ 1757 w 1880"/>
                  <a:gd name="T13" fmla="*/ 635 h 1879"/>
                  <a:gd name="T14" fmla="*/ 1880 w 1880"/>
                  <a:gd name="T15" fmla="*/ 712 h 1879"/>
                  <a:gd name="T16" fmla="*/ 1199 w 1880"/>
                  <a:gd name="T17" fmla="*/ 1879 h 1879"/>
                  <a:gd name="T18" fmla="*/ 1035 w 1880"/>
                  <a:gd name="T19" fmla="*/ 1778 h 1879"/>
                  <a:gd name="T20" fmla="*/ 879 w 1880"/>
                  <a:gd name="T21" fmla="*/ 1667 h 1879"/>
                  <a:gd name="T22" fmla="*/ 730 w 1880"/>
                  <a:gd name="T23" fmla="*/ 1547 h 1879"/>
                  <a:gd name="T24" fmla="*/ 588 w 1880"/>
                  <a:gd name="T25" fmla="*/ 1418 h 1879"/>
                  <a:gd name="T26" fmla="*/ 453 w 1880"/>
                  <a:gd name="T27" fmla="*/ 1283 h 1879"/>
                  <a:gd name="T28" fmla="*/ 327 w 1880"/>
                  <a:gd name="T29" fmla="*/ 1139 h 1879"/>
                  <a:gd name="T30" fmla="*/ 210 w 1880"/>
                  <a:gd name="T31" fmla="*/ 987 h 1879"/>
                  <a:gd name="T32" fmla="*/ 101 w 1880"/>
                  <a:gd name="T33" fmla="*/ 830 h 1879"/>
                  <a:gd name="T34" fmla="*/ 0 w 1880"/>
                  <a:gd name="T35" fmla="*/ 664 h 1879"/>
                  <a:gd name="T36" fmla="*/ 1177 w 1880"/>
                  <a:gd name="T37" fmla="*/ 0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80" h="1879">
                    <a:moveTo>
                      <a:pt x="1177" y="0"/>
                    </a:moveTo>
                    <a:lnTo>
                      <a:pt x="1253" y="124"/>
                    </a:lnTo>
                    <a:lnTo>
                      <a:pt x="1338" y="241"/>
                    </a:lnTo>
                    <a:lnTo>
                      <a:pt x="1431" y="350"/>
                    </a:lnTo>
                    <a:lnTo>
                      <a:pt x="1531" y="453"/>
                    </a:lnTo>
                    <a:lnTo>
                      <a:pt x="1640" y="548"/>
                    </a:lnTo>
                    <a:lnTo>
                      <a:pt x="1757" y="635"/>
                    </a:lnTo>
                    <a:lnTo>
                      <a:pt x="1880" y="712"/>
                    </a:lnTo>
                    <a:lnTo>
                      <a:pt x="1199" y="1879"/>
                    </a:lnTo>
                    <a:lnTo>
                      <a:pt x="1035" y="1778"/>
                    </a:lnTo>
                    <a:lnTo>
                      <a:pt x="879" y="1667"/>
                    </a:lnTo>
                    <a:lnTo>
                      <a:pt x="730" y="1547"/>
                    </a:lnTo>
                    <a:lnTo>
                      <a:pt x="588" y="1418"/>
                    </a:lnTo>
                    <a:lnTo>
                      <a:pt x="453" y="1283"/>
                    </a:lnTo>
                    <a:lnTo>
                      <a:pt x="327" y="1139"/>
                    </a:lnTo>
                    <a:lnTo>
                      <a:pt x="210" y="987"/>
                    </a:lnTo>
                    <a:lnTo>
                      <a:pt x="101" y="830"/>
                    </a:lnTo>
                    <a:lnTo>
                      <a:pt x="0" y="664"/>
                    </a:lnTo>
                    <a:lnTo>
                      <a:pt x="1177" y="0"/>
                    </a:lnTo>
                    <a:close/>
                  </a:path>
                </a:pathLst>
              </a:custGeom>
              <a:gradFill>
                <a:gsLst>
                  <a:gs pos="69000">
                    <a:schemeClr val="bg1">
                      <a:lumMod val="85000"/>
                    </a:schemeClr>
                  </a:gs>
                  <a:gs pos="48000">
                    <a:schemeClr val="bg1">
                      <a:lumMod val="95000"/>
                    </a:schemeClr>
                  </a:gs>
                </a:gsLst>
                <a:lin ang="3000000" scaled="0"/>
              </a:gra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100">
                  <a:solidFill>
                    <a:prstClr val="black"/>
                  </a:solidFill>
                </a:endParaRPr>
              </a:p>
            </p:txBody>
          </p:sp>
          <p:sp>
            <p:nvSpPr>
              <p:cNvPr id="46" name="Freeform 120">
                <a:extLst>
                  <a:ext uri="{FF2B5EF4-FFF2-40B4-BE49-F238E27FC236}">
                    <a16:creationId xmlns:a16="http://schemas.microsoft.com/office/drawing/2014/main" id="{410A0F9F-E0BB-45CC-BB92-EAFE472F3E23}"/>
                  </a:ext>
                </a:extLst>
              </p:cNvPr>
              <p:cNvSpPr>
                <a:spLocks/>
              </p:cNvSpPr>
              <p:nvPr/>
            </p:nvSpPr>
            <p:spPr bwMode="auto">
              <a:xfrm>
                <a:off x="6591163" y="3920516"/>
                <a:ext cx="990358" cy="990358"/>
              </a:xfrm>
              <a:custGeom>
                <a:avLst/>
                <a:gdLst>
                  <a:gd name="T0" fmla="*/ 716 w 1893"/>
                  <a:gd name="T1" fmla="*/ 0 h 1893"/>
                  <a:gd name="T2" fmla="*/ 1893 w 1893"/>
                  <a:gd name="T3" fmla="*/ 664 h 1893"/>
                  <a:gd name="T4" fmla="*/ 1802 w 1893"/>
                  <a:gd name="T5" fmla="*/ 815 h 1893"/>
                  <a:gd name="T6" fmla="*/ 1703 w 1893"/>
                  <a:gd name="T7" fmla="*/ 961 h 1893"/>
                  <a:gd name="T8" fmla="*/ 1596 w 1893"/>
                  <a:gd name="T9" fmla="*/ 1099 h 1893"/>
                  <a:gd name="T10" fmla="*/ 1483 w 1893"/>
                  <a:gd name="T11" fmla="*/ 1234 h 1893"/>
                  <a:gd name="T12" fmla="*/ 1365 w 1893"/>
                  <a:gd name="T13" fmla="*/ 1361 h 1893"/>
                  <a:gd name="T14" fmla="*/ 1238 w 1893"/>
                  <a:gd name="T15" fmla="*/ 1481 h 1893"/>
                  <a:gd name="T16" fmla="*/ 1103 w 1893"/>
                  <a:gd name="T17" fmla="*/ 1596 h 1893"/>
                  <a:gd name="T18" fmla="*/ 965 w 1893"/>
                  <a:gd name="T19" fmla="*/ 1701 h 1893"/>
                  <a:gd name="T20" fmla="*/ 821 w 1893"/>
                  <a:gd name="T21" fmla="*/ 1802 h 1893"/>
                  <a:gd name="T22" fmla="*/ 670 w 1893"/>
                  <a:gd name="T23" fmla="*/ 1893 h 1893"/>
                  <a:gd name="T24" fmla="*/ 0 w 1893"/>
                  <a:gd name="T25" fmla="*/ 720 h 1893"/>
                  <a:gd name="T26" fmla="*/ 124 w 1893"/>
                  <a:gd name="T27" fmla="*/ 641 h 1893"/>
                  <a:gd name="T28" fmla="*/ 243 w 1893"/>
                  <a:gd name="T29" fmla="*/ 554 h 1893"/>
                  <a:gd name="T30" fmla="*/ 354 w 1893"/>
                  <a:gd name="T31" fmla="*/ 459 h 1893"/>
                  <a:gd name="T32" fmla="*/ 457 w 1893"/>
                  <a:gd name="T33" fmla="*/ 356 h 1893"/>
                  <a:gd name="T34" fmla="*/ 551 w 1893"/>
                  <a:gd name="T35" fmla="*/ 243 h 1893"/>
                  <a:gd name="T36" fmla="*/ 639 w 1893"/>
                  <a:gd name="T37" fmla="*/ 124 h 1893"/>
                  <a:gd name="T38" fmla="*/ 716 w 1893"/>
                  <a:gd name="T39" fmla="*/ 0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93" h="1893">
                    <a:moveTo>
                      <a:pt x="716" y="0"/>
                    </a:moveTo>
                    <a:lnTo>
                      <a:pt x="1893" y="664"/>
                    </a:lnTo>
                    <a:lnTo>
                      <a:pt x="1802" y="815"/>
                    </a:lnTo>
                    <a:lnTo>
                      <a:pt x="1703" y="961"/>
                    </a:lnTo>
                    <a:lnTo>
                      <a:pt x="1596" y="1099"/>
                    </a:lnTo>
                    <a:lnTo>
                      <a:pt x="1483" y="1234"/>
                    </a:lnTo>
                    <a:lnTo>
                      <a:pt x="1365" y="1361"/>
                    </a:lnTo>
                    <a:lnTo>
                      <a:pt x="1238" y="1481"/>
                    </a:lnTo>
                    <a:lnTo>
                      <a:pt x="1103" y="1596"/>
                    </a:lnTo>
                    <a:lnTo>
                      <a:pt x="965" y="1701"/>
                    </a:lnTo>
                    <a:lnTo>
                      <a:pt x="821" y="1802"/>
                    </a:lnTo>
                    <a:lnTo>
                      <a:pt x="670" y="1893"/>
                    </a:lnTo>
                    <a:lnTo>
                      <a:pt x="0" y="720"/>
                    </a:lnTo>
                    <a:lnTo>
                      <a:pt x="124" y="641"/>
                    </a:lnTo>
                    <a:lnTo>
                      <a:pt x="243" y="554"/>
                    </a:lnTo>
                    <a:lnTo>
                      <a:pt x="354" y="459"/>
                    </a:lnTo>
                    <a:lnTo>
                      <a:pt x="457" y="356"/>
                    </a:lnTo>
                    <a:lnTo>
                      <a:pt x="551" y="243"/>
                    </a:lnTo>
                    <a:lnTo>
                      <a:pt x="639" y="124"/>
                    </a:lnTo>
                    <a:lnTo>
                      <a:pt x="716"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100">
                  <a:solidFill>
                    <a:prstClr val="black"/>
                  </a:solidFill>
                </a:endParaRPr>
              </a:p>
            </p:txBody>
          </p:sp>
          <p:sp>
            <p:nvSpPr>
              <p:cNvPr id="47" name="Freeform 121">
                <a:extLst>
                  <a:ext uri="{FF2B5EF4-FFF2-40B4-BE49-F238E27FC236}">
                    <a16:creationId xmlns:a16="http://schemas.microsoft.com/office/drawing/2014/main" id="{FF977B0D-2D7F-4A23-AFA6-7EE62283A440}"/>
                  </a:ext>
                </a:extLst>
              </p:cNvPr>
              <p:cNvSpPr>
                <a:spLocks/>
              </p:cNvSpPr>
              <p:nvPr/>
            </p:nvSpPr>
            <p:spPr bwMode="auto">
              <a:xfrm>
                <a:off x="6965949" y="3428477"/>
                <a:ext cx="835419" cy="839606"/>
              </a:xfrm>
              <a:custGeom>
                <a:avLst/>
                <a:gdLst>
                  <a:gd name="T0" fmla="*/ 247 w 1596"/>
                  <a:gd name="T1" fmla="*/ 0 h 1604"/>
                  <a:gd name="T2" fmla="*/ 1596 w 1596"/>
                  <a:gd name="T3" fmla="*/ 0 h 1604"/>
                  <a:gd name="T4" fmla="*/ 1592 w 1596"/>
                  <a:gd name="T5" fmla="*/ 194 h 1604"/>
                  <a:gd name="T6" fmla="*/ 1574 w 1596"/>
                  <a:gd name="T7" fmla="*/ 384 h 1604"/>
                  <a:gd name="T8" fmla="*/ 1547 w 1596"/>
                  <a:gd name="T9" fmla="*/ 570 h 1604"/>
                  <a:gd name="T10" fmla="*/ 1509 w 1596"/>
                  <a:gd name="T11" fmla="*/ 754 h 1604"/>
                  <a:gd name="T12" fmla="*/ 1462 w 1596"/>
                  <a:gd name="T13" fmla="*/ 932 h 1604"/>
                  <a:gd name="T14" fmla="*/ 1404 w 1596"/>
                  <a:gd name="T15" fmla="*/ 1108 h 1604"/>
                  <a:gd name="T16" fmla="*/ 1337 w 1596"/>
                  <a:gd name="T17" fmla="*/ 1278 h 1604"/>
                  <a:gd name="T18" fmla="*/ 1262 w 1596"/>
                  <a:gd name="T19" fmla="*/ 1444 h 1604"/>
                  <a:gd name="T20" fmla="*/ 1177 w 1596"/>
                  <a:gd name="T21" fmla="*/ 1604 h 1604"/>
                  <a:gd name="T22" fmla="*/ 0 w 1596"/>
                  <a:gd name="T23" fmla="*/ 940 h 1604"/>
                  <a:gd name="T24" fmla="*/ 63 w 1596"/>
                  <a:gd name="T25" fmla="*/ 819 h 1604"/>
                  <a:gd name="T26" fmla="*/ 116 w 1596"/>
                  <a:gd name="T27" fmla="*/ 692 h 1604"/>
                  <a:gd name="T28" fmla="*/ 162 w 1596"/>
                  <a:gd name="T29" fmla="*/ 562 h 1604"/>
                  <a:gd name="T30" fmla="*/ 199 w 1596"/>
                  <a:gd name="T31" fmla="*/ 425 h 1604"/>
                  <a:gd name="T32" fmla="*/ 225 w 1596"/>
                  <a:gd name="T33" fmla="*/ 287 h 1604"/>
                  <a:gd name="T34" fmla="*/ 241 w 1596"/>
                  <a:gd name="T35" fmla="*/ 146 h 1604"/>
                  <a:gd name="T36" fmla="*/ 247 w 1596"/>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6" h="1604">
                    <a:moveTo>
                      <a:pt x="247" y="0"/>
                    </a:moveTo>
                    <a:lnTo>
                      <a:pt x="1596" y="0"/>
                    </a:lnTo>
                    <a:lnTo>
                      <a:pt x="1592" y="194"/>
                    </a:lnTo>
                    <a:lnTo>
                      <a:pt x="1574" y="384"/>
                    </a:lnTo>
                    <a:lnTo>
                      <a:pt x="1547" y="570"/>
                    </a:lnTo>
                    <a:lnTo>
                      <a:pt x="1509" y="754"/>
                    </a:lnTo>
                    <a:lnTo>
                      <a:pt x="1462" y="932"/>
                    </a:lnTo>
                    <a:lnTo>
                      <a:pt x="1404" y="1108"/>
                    </a:lnTo>
                    <a:lnTo>
                      <a:pt x="1337" y="1278"/>
                    </a:lnTo>
                    <a:lnTo>
                      <a:pt x="1262" y="1444"/>
                    </a:lnTo>
                    <a:lnTo>
                      <a:pt x="1177" y="1604"/>
                    </a:lnTo>
                    <a:lnTo>
                      <a:pt x="0" y="940"/>
                    </a:lnTo>
                    <a:lnTo>
                      <a:pt x="63" y="819"/>
                    </a:lnTo>
                    <a:lnTo>
                      <a:pt x="116" y="692"/>
                    </a:lnTo>
                    <a:lnTo>
                      <a:pt x="162" y="562"/>
                    </a:lnTo>
                    <a:lnTo>
                      <a:pt x="199" y="425"/>
                    </a:lnTo>
                    <a:lnTo>
                      <a:pt x="225" y="287"/>
                    </a:lnTo>
                    <a:lnTo>
                      <a:pt x="241" y="146"/>
                    </a:lnTo>
                    <a:lnTo>
                      <a:pt x="247" y="0"/>
                    </a:lnTo>
                    <a:close/>
                  </a:path>
                </a:pathLst>
              </a:custGeom>
              <a:gradFill>
                <a:gsLst>
                  <a:gs pos="86000">
                    <a:schemeClr val="bg1">
                      <a:lumMod val="85000"/>
                    </a:schemeClr>
                  </a:gs>
                  <a:gs pos="17000">
                    <a:schemeClr val="bg1">
                      <a:lumMod val="95000"/>
                    </a:schemeClr>
                  </a:gs>
                </a:gsLst>
                <a:lin ang="16800000" scaled="0"/>
              </a:gra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100">
                  <a:solidFill>
                    <a:prstClr val="black"/>
                  </a:solidFill>
                </a:endParaRPr>
              </a:p>
            </p:txBody>
          </p:sp>
          <p:sp>
            <p:nvSpPr>
              <p:cNvPr id="48" name="Freeform 122">
                <a:extLst>
                  <a:ext uri="{FF2B5EF4-FFF2-40B4-BE49-F238E27FC236}">
                    <a16:creationId xmlns:a16="http://schemas.microsoft.com/office/drawing/2014/main" id="{7A62CCAA-F91F-4031-B4D4-73C9B78998E9}"/>
                  </a:ext>
                </a:extLst>
              </p:cNvPr>
              <p:cNvSpPr>
                <a:spLocks/>
              </p:cNvSpPr>
              <p:nvPr/>
            </p:nvSpPr>
            <p:spPr bwMode="auto">
              <a:xfrm>
                <a:off x="5235439" y="4293208"/>
                <a:ext cx="859497" cy="842747"/>
              </a:xfrm>
              <a:custGeom>
                <a:avLst/>
                <a:gdLst>
                  <a:gd name="T0" fmla="*/ 681 w 1642"/>
                  <a:gd name="T1" fmla="*/ 0 h 1610"/>
                  <a:gd name="T2" fmla="*/ 803 w 1642"/>
                  <a:gd name="T3" fmla="*/ 65 h 1610"/>
                  <a:gd name="T4" fmla="*/ 932 w 1642"/>
                  <a:gd name="T5" fmla="*/ 122 h 1610"/>
                  <a:gd name="T6" fmla="*/ 1066 w 1642"/>
                  <a:gd name="T7" fmla="*/ 172 h 1610"/>
                  <a:gd name="T8" fmla="*/ 1205 w 1642"/>
                  <a:gd name="T9" fmla="*/ 209 h 1610"/>
                  <a:gd name="T10" fmla="*/ 1347 w 1642"/>
                  <a:gd name="T11" fmla="*/ 237 h 1610"/>
                  <a:gd name="T12" fmla="*/ 1492 w 1642"/>
                  <a:gd name="T13" fmla="*/ 253 h 1610"/>
                  <a:gd name="T14" fmla="*/ 1642 w 1642"/>
                  <a:gd name="T15" fmla="*/ 259 h 1610"/>
                  <a:gd name="T16" fmla="*/ 1642 w 1642"/>
                  <a:gd name="T17" fmla="*/ 259 h 1610"/>
                  <a:gd name="T18" fmla="*/ 1642 w 1642"/>
                  <a:gd name="T19" fmla="*/ 1610 h 1610"/>
                  <a:gd name="T20" fmla="*/ 1642 w 1642"/>
                  <a:gd name="T21" fmla="*/ 1610 h 1610"/>
                  <a:gd name="T22" fmla="*/ 1444 w 1642"/>
                  <a:gd name="T23" fmla="*/ 1604 h 1610"/>
                  <a:gd name="T24" fmla="*/ 1248 w 1642"/>
                  <a:gd name="T25" fmla="*/ 1586 h 1610"/>
                  <a:gd name="T26" fmla="*/ 1056 w 1642"/>
                  <a:gd name="T27" fmla="*/ 1559 h 1610"/>
                  <a:gd name="T28" fmla="*/ 869 w 1642"/>
                  <a:gd name="T29" fmla="*/ 1517 h 1610"/>
                  <a:gd name="T30" fmla="*/ 687 w 1642"/>
                  <a:gd name="T31" fmla="*/ 1468 h 1610"/>
                  <a:gd name="T32" fmla="*/ 507 w 1642"/>
                  <a:gd name="T33" fmla="*/ 1406 h 1610"/>
                  <a:gd name="T34" fmla="*/ 332 w 1642"/>
                  <a:gd name="T35" fmla="*/ 1337 h 1610"/>
                  <a:gd name="T36" fmla="*/ 162 w 1642"/>
                  <a:gd name="T37" fmla="*/ 1256 h 1610"/>
                  <a:gd name="T38" fmla="*/ 0 w 1642"/>
                  <a:gd name="T39" fmla="*/ 1167 h 1610"/>
                  <a:gd name="T40" fmla="*/ 681 w 1642"/>
                  <a:gd name="T41" fmla="*/ 0 h 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42" h="1610">
                    <a:moveTo>
                      <a:pt x="681" y="0"/>
                    </a:moveTo>
                    <a:lnTo>
                      <a:pt x="803" y="65"/>
                    </a:lnTo>
                    <a:lnTo>
                      <a:pt x="932" y="122"/>
                    </a:lnTo>
                    <a:lnTo>
                      <a:pt x="1066" y="172"/>
                    </a:lnTo>
                    <a:lnTo>
                      <a:pt x="1205" y="209"/>
                    </a:lnTo>
                    <a:lnTo>
                      <a:pt x="1347" y="237"/>
                    </a:lnTo>
                    <a:lnTo>
                      <a:pt x="1492" y="253"/>
                    </a:lnTo>
                    <a:lnTo>
                      <a:pt x="1642" y="259"/>
                    </a:lnTo>
                    <a:lnTo>
                      <a:pt x="1642" y="259"/>
                    </a:lnTo>
                    <a:lnTo>
                      <a:pt x="1642" y="1610"/>
                    </a:lnTo>
                    <a:lnTo>
                      <a:pt x="1642" y="1610"/>
                    </a:lnTo>
                    <a:lnTo>
                      <a:pt x="1444" y="1604"/>
                    </a:lnTo>
                    <a:lnTo>
                      <a:pt x="1248" y="1586"/>
                    </a:lnTo>
                    <a:lnTo>
                      <a:pt x="1056" y="1559"/>
                    </a:lnTo>
                    <a:lnTo>
                      <a:pt x="869" y="1517"/>
                    </a:lnTo>
                    <a:lnTo>
                      <a:pt x="687" y="1468"/>
                    </a:lnTo>
                    <a:lnTo>
                      <a:pt x="507" y="1406"/>
                    </a:lnTo>
                    <a:lnTo>
                      <a:pt x="332" y="1337"/>
                    </a:lnTo>
                    <a:lnTo>
                      <a:pt x="162" y="1256"/>
                    </a:lnTo>
                    <a:lnTo>
                      <a:pt x="0" y="1167"/>
                    </a:lnTo>
                    <a:lnTo>
                      <a:pt x="681"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100">
                  <a:solidFill>
                    <a:prstClr val="black"/>
                  </a:solidFill>
                </a:endParaRPr>
              </a:p>
            </p:txBody>
          </p:sp>
          <p:sp>
            <p:nvSpPr>
              <p:cNvPr id="49" name="Freeform 123">
                <a:extLst>
                  <a:ext uri="{FF2B5EF4-FFF2-40B4-BE49-F238E27FC236}">
                    <a16:creationId xmlns:a16="http://schemas.microsoft.com/office/drawing/2014/main" id="{C922960D-BBF2-452E-802D-F27A284A32B4}"/>
                  </a:ext>
                </a:extLst>
              </p:cNvPr>
              <p:cNvSpPr>
                <a:spLocks/>
              </p:cNvSpPr>
              <p:nvPr/>
            </p:nvSpPr>
            <p:spPr bwMode="auto">
              <a:xfrm>
                <a:off x="6094937" y="4297396"/>
                <a:ext cx="846935" cy="838559"/>
              </a:xfrm>
              <a:custGeom>
                <a:avLst/>
                <a:gdLst>
                  <a:gd name="T0" fmla="*/ 948 w 1618"/>
                  <a:gd name="T1" fmla="*/ 0 h 1602"/>
                  <a:gd name="T2" fmla="*/ 1618 w 1618"/>
                  <a:gd name="T3" fmla="*/ 1173 h 1602"/>
                  <a:gd name="T4" fmla="*/ 1456 w 1618"/>
                  <a:gd name="T5" fmla="*/ 1260 h 1602"/>
                  <a:gd name="T6" fmla="*/ 1290 w 1618"/>
                  <a:gd name="T7" fmla="*/ 1337 h 1602"/>
                  <a:gd name="T8" fmla="*/ 1118 w 1618"/>
                  <a:gd name="T9" fmla="*/ 1406 h 1602"/>
                  <a:gd name="T10" fmla="*/ 942 w 1618"/>
                  <a:gd name="T11" fmla="*/ 1464 h 1602"/>
                  <a:gd name="T12" fmla="*/ 760 w 1618"/>
                  <a:gd name="T13" fmla="*/ 1513 h 1602"/>
                  <a:gd name="T14" fmla="*/ 576 w 1618"/>
                  <a:gd name="T15" fmla="*/ 1551 h 1602"/>
                  <a:gd name="T16" fmla="*/ 386 w 1618"/>
                  <a:gd name="T17" fmla="*/ 1580 h 1602"/>
                  <a:gd name="T18" fmla="*/ 194 w 1618"/>
                  <a:gd name="T19" fmla="*/ 1596 h 1602"/>
                  <a:gd name="T20" fmla="*/ 0 w 1618"/>
                  <a:gd name="T21" fmla="*/ 1602 h 1602"/>
                  <a:gd name="T22" fmla="*/ 0 w 1618"/>
                  <a:gd name="T23" fmla="*/ 251 h 1602"/>
                  <a:gd name="T24" fmla="*/ 146 w 1618"/>
                  <a:gd name="T25" fmla="*/ 245 h 1602"/>
                  <a:gd name="T26" fmla="*/ 289 w 1618"/>
                  <a:gd name="T27" fmla="*/ 229 h 1602"/>
                  <a:gd name="T28" fmla="*/ 429 w 1618"/>
                  <a:gd name="T29" fmla="*/ 203 h 1602"/>
                  <a:gd name="T30" fmla="*/ 566 w 1618"/>
                  <a:gd name="T31" fmla="*/ 166 h 1602"/>
                  <a:gd name="T32" fmla="*/ 698 w 1618"/>
                  <a:gd name="T33" fmla="*/ 120 h 1602"/>
                  <a:gd name="T34" fmla="*/ 825 w 1618"/>
                  <a:gd name="T35" fmla="*/ 63 h 1602"/>
                  <a:gd name="T36" fmla="*/ 948 w 1618"/>
                  <a:gd name="T37"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18" h="1602">
                    <a:moveTo>
                      <a:pt x="948" y="0"/>
                    </a:moveTo>
                    <a:lnTo>
                      <a:pt x="1618" y="1173"/>
                    </a:lnTo>
                    <a:lnTo>
                      <a:pt x="1456" y="1260"/>
                    </a:lnTo>
                    <a:lnTo>
                      <a:pt x="1290" y="1337"/>
                    </a:lnTo>
                    <a:lnTo>
                      <a:pt x="1118" y="1406"/>
                    </a:lnTo>
                    <a:lnTo>
                      <a:pt x="942" y="1464"/>
                    </a:lnTo>
                    <a:lnTo>
                      <a:pt x="760" y="1513"/>
                    </a:lnTo>
                    <a:lnTo>
                      <a:pt x="576" y="1551"/>
                    </a:lnTo>
                    <a:lnTo>
                      <a:pt x="386" y="1580"/>
                    </a:lnTo>
                    <a:lnTo>
                      <a:pt x="194" y="1596"/>
                    </a:lnTo>
                    <a:lnTo>
                      <a:pt x="0" y="1602"/>
                    </a:lnTo>
                    <a:lnTo>
                      <a:pt x="0" y="251"/>
                    </a:lnTo>
                    <a:lnTo>
                      <a:pt x="146" y="245"/>
                    </a:lnTo>
                    <a:lnTo>
                      <a:pt x="289" y="229"/>
                    </a:lnTo>
                    <a:lnTo>
                      <a:pt x="429" y="203"/>
                    </a:lnTo>
                    <a:lnTo>
                      <a:pt x="566" y="166"/>
                    </a:lnTo>
                    <a:lnTo>
                      <a:pt x="698" y="120"/>
                    </a:lnTo>
                    <a:lnTo>
                      <a:pt x="825" y="63"/>
                    </a:lnTo>
                    <a:lnTo>
                      <a:pt x="948"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100">
                  <a:solidFill>
                    <a:prstClr val="black"/>
                  </a:solidFill>
                </a:endParaRPr>
              </a:p>
            </p:txBody>
          </p:sp>
        </p:grpSp>
        <p:sp>
          <p:nvSpPr>
            <p:cNvPr id="37" name="Freeform 94">
              <a:extLst>
                <a:ext uri="{FF2B5EF4-FFF2-40B4-BE49-F238E27FC236}">
                  <a16:creationId xmlns:a16="http://schemas.microsoft.com/office/drawing/2014/main" id="{988369F5-6A91-4A7A-B2C0-C05266F878B7}"/>
                </a:ext>
              </a:extLst>
            </p:cNvPr>
            <p:cNvSpPr>
              <a:spLocks noEditPoints="1"/>
            </p:cNvSpPr>
            <p:nvPr/>
          </p:nvSpPr>
          <p:spPr bwMode="auto">
            <a:xfrm>
              <a:off x="6949595" y="2586207"/>
              <a:ext cx="54081" cy="46155"/>
            </a:xfrm>
            <a:custGeom>
              <a:avLst/>
              <a:gdLst>
                <a:gd name="T0" fmla="*/ 75 w 546"/>
                <a:gd name="T1" fmla="*/ 85 h 470"/>
                <a:gd name="T2" fmla="*/ 60 w 546"/>
                <a:gd name="T3" fmla="*/ 101 h 470"/>
                <a:gd name="T4" fmla="*/ 58 w 546"/>
                <a:gd name="T5" fmla="*/ 384 h 470"/>
                <a:gd name="T6" fmla="*/ 66 w 546"/>
                <a:gd name="T7" fmla="*/ 404 h 470"/>
                <a:gd name="T8" fmla="*/ 86 w 546"/>
                <a:gd name="T9" fmla="*/ 412 h 470"/>
                <a:gd name="T10" fmla="*/ 345 w 546"/>
                <a:gd name="T11" fmla="*/ 410 h 470"/>
                <a:gd name="T12" fmla="*/ 361 w 546"/>
                <a:gd name="T13" fmla="*/ 395 h 470"/>
                <a:gd name="T14" fmla="*/ 363 w 546"/>
                <a:gd name="T15" fmla="*/ 289 h 470"/>
                <a:gd name="T16" fmla="*/ 292 w 546"/>
                <a:gd name="T17" fmla="*/ 371 h 470"/>
                <a:gd name="T18" fmla="*/ 265 w 546"/>
                <a:gd name="T19" fmla="*/ 379 h 470"/>
                <a:gd name="T20" fmla="*/ 262 w 546"/>
                <a:gd name="T21" fmla="*/ 381 h 470"/>
                <a:gd name="T22" fmla="*/ 236 w 546"/>
                <a:gd name="T23" fmla="*/ 373 h 470"/>
                <a:gd name="T24" fmla="*/ 101 w 546"/>
                <a:gd name="T25" fmla="*/ 251 h 470"/>
                <a:gd name="T26" fmla="*/ 85 w 546"/>
                <a:gd name="T27" fmla="*/ 222 h 470"/>
                <a:gd name="T28" fmla="*/ 89 w 546"/>
                <a:gd name="T29" fmla="*/ 190 h 470"/>
                <a:gd name="T30" fmla="*/ 112 w 546"/>
                <a:gd name="T31" fmla="*/ 166 h 470"/>
                <a:gd name="T32" fmla="*/ 143 w 546"/>
                <a:gd name="T33" fmla="*/ 159 h 470"/>
                <a:gd name="T34" fmla="*/ 173 w 546"/>
                <a:gd name="T35" fmla="*/ 173 h 470"/>
                <a:gd name="T36" fmla="*/ 232 w 546"/>
                <a:gd name="T37" fmla="*/ 223 h 470"/>
                <a:gd name="T38" fmla="*/ 264 w 546"/>
                <a:gd name="T39" fmla="*/ 226 h 470"/>
                <a:gd name="T40" fmla="*/ 292 w 546"/>
                <a:gd name="T41" fmla="*/ 209 h 470"/>
                <a:gd name="T42" fmla="*/ 363 w 546"/>
                <a:gd name="T43" fmla="*/ 111 h 470"/>
                <a:gd name="T44" fmla="*/ 355 w 546"/>
                <a:gd name="T45" fmla="*/ 91 h 470"/>
                <a:gd name="T46" fmla="*/ 335 w 546"/>
                <a:gd name="T47" fmla="*/ 83 h 470"/>
                <a:gd name="T48" fmla="*/ 497 w 546"/>
                <a:gd name="T49" fmla="*/ 0 h 470"/>
                <a:gd name="T50" fmla="*/ 527 w 546"/>
                <a:gd name="T51" fmla="*/ 11 h 470"/>
                <a:gd name="T52" fmla="*/ 545 w 546"/>
                <a:gd name="T53" fmla="*/ 40 h 470"/>
                <a:gd name="T54" fmla="*/ 543 w 546"/>
                <a:gd name="T55" fmla="*/ 72 h 470"/>
                <a:gd name="T56" fmla="*/ 421 w 546"/>
                <a:gd name="T57" fmla="*/ 221 h 470"/>
                <a:gd name="T58" fmla="*/ 418 w 546"/>
                <a:gd name="T59" fmla="*/ 406 h 470"/>
                <a:gd name="T60" fmla="*/ 396 w 546"/>
                <a:gd name="T61" fmla="*/ 444 h 470"/>
                <a:gd name="T62" fmla="*/ 357 w 546"/>
                <a:gd name="T63" fmla="*/ 467 h 470"/>
                <a:gd name="T64" fmla="*/ 86 w 546"/>
                <a:gd name="T65" fmla="*/ 470 h 470"/>
                <a:gd name="T66" fmla="*/ 43 w 546"/>
                <a:gd name="T67" fmla="*/ 458 h 470"/>
                <a:gd name="T68" fmla="*/ 12 w 546"/>
                <a:gd name="T69" fmla="*/ 427 h 470"/>
                <a:gd name="T70" fmla="*/ 0 w 546"/>
                <a:gd name="T71" fmla="*/ 384 h 470"/>
                <a:gd name="T72" fmla="*/ 3 w 546"/>
                <a:gd name="T73" fmla="*/ 89 h 470"/>
                <a:gd name="T74" fmla="*/ 26 w 546"/>
                <a:gd name="T75" fmla="*/ 51 h 470"/>
                <a:gd name="T76" fmla="*/ 63 w 546"/>
                <a:gd name="T77" fmla="*/ 28 h 470"/>
                <a:gd name="T78" fmla="*/ 335 w 546"/>
                <a:gd name="T79" fmla="*/ 25 h 470"/>
                <a:gd name="T80" fmla="*/ 378 w 546"/>
                <a:gd name="T81" fmla="*/ 38 h 470"/>
                <a:gd name="T82" fmla="*/ 409 w 546"/>
                <a:gd name="T83" fmla="*/ 70 h 470"/>
                <a:gd name="T84" fmla="*/ 465 w 546"/>
                <a:gd name="T85" fmla="*/ 7 h 470"/>
                <a:gd name="T86" fmla="*/ 497 w 546"/>
                <a:gd name="T87" fmla="*/ 0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6" h="470">
                  <a:moveTo>
                    <a:pt x="86" y="83"/>
                  </a:moveTo>
                  <a:lnTo>
                    <a:pt x="75" y="85"/>
                  </a:lnTo>
                  <a:lnTo>
                    <a:pt x="66" y="91"/>
                  </a:lnTo>
                  <a:lnTo>
                    <a:pt x="60" y="101"/>
                  </a:lnTo>
                  <a:lnTo>
                    <a:pt x="58" y="111"/>
                  </a:lnTo>
                  <a:lnTo>
                    <a:pt x="58" y="384"/>
                  </a:lnTo>
                  <a:lnTo>
                    <a:pt x="60" y="395"/>
                  </a:lnTo>
                  <a:lnTo>
                    <a:pt x="66" y="404"/>
                  </a:lnTo>
                  <a:lnTo>
                    <a:pt x="75" y="410"/>
                  </a:lnTo>
                  <a:lnTo>
                    <a:pt x="86" y="412"/>
                  </a:lnTo>
                  <a:lnTo>
                    <a:pt x="335" y="412"/>
                  </a:lnTo>
                  <a:lnTo>
                    <a:pt x="345" y="410"/>
                  </a:lnTo>
                  <a:lnTo>
                    <a:pt x="355" y="404"/>
                  </a:lnTo>
                  <a:lnTo>
                    <a:pt x="361" y="395"/>
                  </a:lnTo>
                  <a:lnTo>
                    <a:pt x="363" y="384"/>
                  </a:lnTo>
                  <a:lnTo>
                    <a:pt x="363" y="289"/>
                  </a:lnTo>
                  <a:lnTo>
                    <a:pt x="302" y="361"/>
                  </a:lnTo>
                  <a:lnTo>
                    <a:pt x="292" y="371"/>
                  </a:lnTo>
                  <a:lnTo>
                    <a:pt x="279" y="377"/>
                  </a:lnTo>
                  <a:lnTo>
                    <a:pt x="265" y="379"/>
                  </a:lnTo>
                  <a:lnTo>
                    <a:pt x="264" y="379"/>
                  </a:lnTo>
                  <a:lnTo>
                    <a:pt x="262" y="381"/>
                  </a:lnTo>
                  <a:lnTo>
                    <a:pt x="249" y="378"/>
                  </a:lnTo>
                  <a:lnTo>
                    <a:pt x="236" y="373"/>
                  </a:lnTo>
                  <a:lnTo>
                    <a:pt x="225" y="366"/>
                  </a:lnTo>
                  <a:lnTo>
                    <a:pt x="101" y="251"/>
                  </a:lnTo>
                  <a:lnTo>
                    <a:pt x="91" y="237"/>
                  </a:lnTo>
                  <a:lnTo>
                    <a:pt x="85" y="222"/>
                  </a:lnTo>
                  <a:lnTo>
                    <a:pt x="84" y="206"/>
                  </a:lnTo>
                  <a:lnTo>
                    <a:pt x="89" y="190"/>
                  </a:lnTo>
                  <a:lnTo>
                    <a:pt x="98" y="176"/>
                  </a:lnTo>
                  <a:lnTo>
                    <a:pt x="112" y="166"/>
                  </a:lnTo>
                  <a:lnTo>
                    <a:pt x="127" y="159"/>
                  </a:lnTo>
                  <a:lnTo>
                    <a:pt x="143" y="159"/>
                  </a:lnTo>
                  <a:lnTo>
                    <a:pt x="159" y="164"/>
                  </a:lnTo>
                  <a:lnTo>
                    <a:pt x="173" y="173"/>
                  </a:lnTo>
                  <a:lnTo>
                    <a:pt x="218" y="214"/>
                  </a:lnTo>
                  <a:lnTo>
                    <a:pt x="232" y="223"/>
                  </a:lnTo>
                  <a:lnTo>
                    <a:pt x="248" y="227"/>
                  </a:lnTo>
                  <a:lnTo>
                    <a:pt x="264" y="226"/>
                  </a:lnTo>
                  <a:lnTo>
                    <a:pt x="279" y="220"/>
                  </a:lnTo>
                  <a:lnTo>
                    <a:pt x="292" y="209"/>
                  </a:lnTo>
                  <a:lnTo>
                    <a:pt x="363" y="124"/>
                  </a:lnTo>
                  <a:lnTo>
                    <a:pt x="363" y="111"/>
                  </a:lnTo>
                  <a:lnTo>
                    <a:pt x="361" y="101"/>
                  </a:lnTo>
                  <a:lnTo>
                    <a:pt x="355" y="91"/>
                  </a:lnTo>
                  <a:lnTo>
                    <a:pt x="345" y="85"/>
                  </a:lnTo>
                  <a:lnTo>
                    <a:pt x="335" y="83"/>
                  </a:lnTo>
                  <a:lnTo>
                    <a:pt x="86" y="83"/>
                  </a:lnTo>
                  <a:close/>
                  <a:moveTo>
                    <a:pt x="497" y="0"/>
                  </a:moveTo>
                  <a:lnTo>
                    <a:pt x="513" y="3"/>
                  </a:lnTo>
                  <a:lnTo>
                    <a:pt x="527" y="11"/>
                  </a:lnTo>
                  <a:lnTo>
                    <a:pt x="539" y="24"/>
                  </a:lnTo>
                  <a:lnTo>
                    <a:pt x="545" y="40"/>
                  </a:lnTo>
                  <a:lnTo>
                    <a:pt x="546" y="56"/>
                  </a:lnTo>
                  <a:lnTo>
                    <a:pt x="543" y="72"/>
                  </a:lnTo>
                  <a:lnTo>
                    <a:pt x="533" y="87"/>
                  </a:lnTo>
                  <a:lnTo>
                    <a:pt x="421" y="221"/>
                  </a:lnTo>
                  <a:lnTo>
                    <a:pt x="421" y="384"/>
                  </a:lnTo>
                  <a:lnTo>
                    <a:pt x="418" y="406"/>
                  </a:lnTo>
                  <a:lnTo>
                    <a:pt x="409" y="427"/>
                  </a:lnTo>
                  <a:lnTo>
                    <a:pt x="396" y="444"/>
                  </a:lnTo>
                  <a:lnTo>
                    <a:pt x="378" y="458"/>
                  </a:lnTo>
                  <a:lnTo>
                    <a:pt x="357" y="467"/>
                  </a:lnTo>
                  <a:lnTo>
                    <a:pt x="335" y="470"/>
                  </a:lnTo>
                  <a:lnTo>
                    <a:pt x="86" y="470"/>
                  </a:lnTo>
                  <a:lnTo>
                    <a:pt x="63" y="467"/>
                  </a:lnTo>
                  <a:lnTo>
                    <a:pt x="43" y="458"/>
                  </a:lnTo>
                  <a:lnTo>
                    <a:pt x="26" y="444"/>
                  </a:lnTo>
                  <a:lnTo>
                    <a:pt x="12" y="427"/>
                  </a:lnTo>
                  <a:lnTo>
                    <a:pt x="3" y="406"/>
                  </a:lnTo>
                  <a:lnTo>
                    <a:pt x="0" y="384"/>
                  </a:lnTo>
                  <a:lnTo>
                    <a:pt x="0" y="111"/>
                  </a:lnTo>
                  <a:lnTo>
                    <a:pt x="3" y="89"/>
                  </a:lnTo>
                  <a:lnTo>
                    <a:pt x="12" y="68"/>
                  </a:lnTo>
                  <a:lnTo>
                    <a:pt x="26" y="51"/>
                  </a:lnTo>
                  <a:lnTo>
                    <a:pt x="43" y="37"/>
                  </a:lnTo>
                  <a:lnTo>
                    <a:pt x="63" y="28"/>
                  </a:lnTo>
                  <a:lnTo>
                    <a:pt x="86" y="25"/>
                  </a:lnTo>
                  <a:lnTo>
                    <a:pt x="335" y="25"/>
                  </a:lnTo>
                  <a:lnTo>
                    <a:pt x="358" y="28"/>
                  </a:lnTo>
                  <a:lnTo>
                    <a:pt x="378" y="38"/>
                  </a:lnTo>
                  <a:lnTo>
                    <a:pt x="396" y="52"/>
                  </a:lnTo>
                  <a:lnTo>
                    <a:pt x="409" y="70"/>
                  </a:lnTo>
                  <a:lnTo>
                    <a:pt x="452" y="19"/>
                  </a:lnTo>
                  <a:lnTo>
                    <a:pt x="465" y="7"/>
                  </a:lnTo>
                  <a:lnTo>
                    <a:pt x="480" y="1"/>
                  </a:lnTo>
                  <a:lnTo>
                    <a:pt x="497"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50" name="TextBox 49">
            <a:extLst>
              <a:ext uri="{FF2B5EF4-FFF2-40B4-BE49-F238E27FC236}">
                <a16:creationId xmlns:a16="http://schemas.microsoft.com/office/drawing/2014/main" id="{66DD5117-3A14-45F1-A9C8-08A1FB3D7048}"/>
              </a:ext>
            </a:extLst>
          </p:cNvPr>
          <p:cNvSpPr txBox="1"/>
          <p:nvPr/>
        </p:nvSpPr>
        <p:spPr>
          <a:xfrm>
            <a:off x="6315106" y="76134"/>
            <a:ext cx="1352568" cy="646331"/>
          </a:xfrm>
          <a:prstGeom prst="rect">
            <a:avLst/>
          </a:prstGeom>
          <a:noFill/>
        </p:spPr>
        <p:txBody>
          <a:bodyPr wrap="square" rtlCol="0">
            <a:spAutoFit/>
          </a:bodyPr>
          <a:lstStyle/>
          <a:p>
            <a:pPr algn="ctr"/>
            <a:r>
              <a:rPr lang="en-IN" sz="1200" b="1" dirty="0">
                <a:solidFill>
                  <a:schemeClr val="bg1"/>
                </a:solidFill>
              </a:rPr>
              <a:t>EMBEDDED ENGINEERING</a:t>
            </a:r>
          </a:p>
          <a:p>
            <a:pPr algn="ctr"/>
            <a:endParaRPr lang="en-US" sz="1200" dirty="0">
              <a:solidFill>
                <a:prstClr val="white"/>
              </a:solidFill>
              <a:latin typeface="Arial" panose="020B0604020202020204" pitchFamily="34" charset="0"/>
              <a:cs typeface="Arial" panose="020B0604020202020204" pitchFamily="34" charset="0"/>
            </a:endParaRPr>
          </a:p>
        </p:txBody>
      </p:sp>
      <p:sp>
        <p:nvSpPr>
          <p:cNvPr id="51" name="TextBox 50">
            <a:extLst>
              <a:ext uri="{FF2B5EF4-FFF2-40B4-BE49-F238E27FC236}">
                <a16:creationId xmlns:a16="http://schemas.microsoft.com/office/drawing/2014/main" id="{8BDA5E47-8E17-458A-8A09-DEC116D1C59F}"/>
              </a:ext>
            </a:extLst>
          </p:cNvPr>
          <p:cNvSpPr txBox="1"/>
          <p:nvPr/>
        </p:nvSpPr>
        <p:spPr>
          <a:xfrm>
            <a:off x="6257297" y="6296523"/>
            <a:ext cx="1204494" cy="646331"/>
          </a:xfrm>
          <a:prstGeom prst="rect">
            <a:avLst/>
          </a:prstGeom>
          <a:noFill/>
        </p:spPr>
        <p:txBody>
          <a:bodyPr wrap="square" rtlCol="0">
            <a:spAutoFit/>
          </a:bodyPr>
          <a:lstStyle/>
          <a:p>
            <a:pPr algn="ctr"/>
            <a:r>
              <a:rPr lang="en-US" sz="1200" b="1" dirty="0">
                <a:solidFill>
                  <a:schemeClr val="bg1"/>
                </a:solidFill>
              </a:rPr>
              <a:t>Device Drivers Development</a:t>
            </a:r>
          </a:p>
        </p:txBody>
      </p:sp>
      <p:pic>
        <p:nvPicPr>
          <p:cNvPr id="52" name="Picture 51">
            <a:extLst>
              <a:ext uri="{FF2B5EF4-FFF2-40B4-BE49-F238E27FC236}">
                <a16:creationId xmlns:a16="http://schemas.microsoft.com/office/drawing/2014/main" id="{F526361D-DE0E-4571-8F6D-6C9A0E73A03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30804" y="1607606"/>
            <a:ext cx="599927" cy="599927"/>
          </a:xfrm>
          <a:prstGeom prst="rect">
            <a:avLst/>
          </a:prstGeom>
        </p:spPr>
      </p:pic>
      <p:pic>
        <p:nvPicPr>
          <p:cNvPr id="53" name="Picture 52">
            <a:extLst>
              <a:ext uri="{FF2B5EF4-FFF2-40B4-BE49-F238E27FC236}">
                <a16:creationId xmlns:a16="http://schemas.microsoft.com/office/drawing/2014/main" id="{CC3FF273-F3DB-4117-B83C-A942D3176DA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3781" y="460526"/>
            <a:ext cx="992169" cy="992169"/>
          </a:xfrm>
          <a:prstGeom prst="rect">
            <a:avLst/>
          </a:prstGeom>
        </p:spPr>
      </p:pic>
      <p:pic>
        <p:nvPicPr>
          <p:cNvPr id="54" name="Picture 53">
            <a:extLst>
              <a:ext uri="{FF2B5EF4-FFF2-40B4-BE49-F238E27FC236}">
                <a16:creationId xmlns:a16="http://schemas.microsoft.com/office/drawing/2014/main" id="{418D4DF2-2E5B-4832-83A1-7F5F845A0B2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08406" y="1648667"/>
            <a:ext cx="531552" cy="531552"/>
          </a:xfrm>
          <a:prstGeom prst="rect">
            <a:avLst/>
          </a:prstGeom>
        </p:spPr>
      </p:pic>
      <p:pic>
        <p:nvPicPr>
          <p:cNvPr id="55" name="Picture 54">
            <a:extLst>
              <a:ext uri="{FF2B5EF4-FFF2-40B4-BE49-F238E27FC236}">
                <a16:creationId xmlns:a16="http://schemas.microsoft.com/office/drawing/2014/main" id="{5FBA8234-A7B5-4441-AC5A-B9093907F3E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0860">
            <a:off x="6331581" y="564446"/>
            <a:ext cx="854380" cy="854380"/>
          </a:xfrm>
          <a:prstGeom prst="rect">
            <a:avLst/>
          </a:prstGeom>
        </p:spPr>
      </p:pic>
      <p:pic>
        <p:nvPicPr>
          <p:cNvPr id="56" name="Picture 55">
            <a:extLst>
              <a:ext uri="{FF2B5EF4-FFF2-40B4-BE49-F238E27FC236}">
                <a16:creationId xmlns:a16="http://schemas.microsoft.com/office/drawing/2014/main" id="{DF4F74EF-A68E-458B-A86B-CDF4738E1CB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60553" y="1987993"/>
            <a:ext cx="508194" cy="508194"/>
          </a:xfrm>
          <a:prstGeom prst="rect">
            <a:avLst/>
          </a:prstGeom>
        </p:spPr>
      </p:pic>
      <p:pic>
        <p:nvPicPr>
          <p:cNvPr id="57" name="Picture 56">
            <a:extLst>
              <a:ext uri="{FF2B5EF4-FFF2-40B4-BE49-F238E27FC236}">
                <a16:creationId xmlns:a16="http://schemas.microsoft.com/office/drawing/2014/main" id="{E9CF3986-4E74-4AF6-9532-ABAC6287BAD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67674" y="948338"/>
            <a:ext cx="929131" cy="929131"/>
          </a:xfrm>
          <a:prstGeom prst="rect">
            <a:avLst/>
          </a:prstGeom>
        </p:spPr>
      </p:pic>
      <p:pic>
        <p:nvPicPr>
          <p:cNvPr id="58" name="Picture 57">
            <a:extLst>
              <a:ext uri="{FF2B5EF4-FFF2-40B4-BE49-F238E27FC236}">
                <a16:creationId xmlns:a16="http://schemas.microsoft.com/office/drawing/2014/main" id="{C00751DC-EBD2-439D-AF33-17D8B1F3BA9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V="1">
            <a:off x="7461791" y="3590307"/>
            <a:ext cx="459100" cy="459100"/>
          </a:xfrm>
          <a:prstGeom prst="rect">
            <a:avLst/>
          </a:prstGeom>
        </p:spPr>
      </p:pic>
      <p:pic>
        <p:nvPicPr>
          <p:cNvPr id="59" name="Picture 58">
            <a:extLst>
              <a:ext uri="{FF2B5EF4-FFF2-40B4-BE49-F238E27FC236}">
                <a16:creationId xmlns:a16="http://schemas.microsoft.com/office/drawing/2014/main" id="{C70DDE56-8420-462F-930E-8580EBF1EAA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V="1">
            <a:off x="8206300" y="3458149"/>
            <a:ext cx="1034011" cy="1034011"/>
          </a:xfrm>
          <a:prstGeom prst="rect">
            <a:avLst/>
          </a:prstGeom>
        </p:spPr>
      </p:pic>
      <p:pic>
        <p:nvPicPr>
          <p:cNvPr id="60" name="Picture 59">
            <a:extLst>
              <a:ext uri="{FF2B5EF4-FFF2-40B4-BE49-F238E27FC236}">
                <a16:creationId xmlns:a16="http://schemas.microsoft.com/office/drawing/2014/main" id="{A1B4D20D-CD9A-4B85-90AB-C8DD14BEFFC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946536" y="4318369"/>
            <a:ext cx="603632" cy="603632"/>
          </a:xfrm>
          <a:prstGeom prst="rect">
            <a:avLst/>
          </a:prstGeom>
        </p:spPr>
      </p:pic>
      <p:pic>
        <p:nvPicPr>
          <p:cNvPr id="61" name="Picture 60">
            <a:extLst>
              <a:ext uri="{FF2B5EF4-FFF2-40B4-BE49-F238E27FC236}">
                <a16:creationId xmlns:a16="http://schemas.microsoft.com/office/drawing/2014/main" id="{6471EECD-552B-4B35-91F3-7072F4FD573C}"/>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513474" y="4925402"/>
            <a:ext cx="968871" cy="968871"/>
          </a:xfrm>
          <a:prstGeom prst="rect">
            <a:avLst/>
          </a:prstGeom>
        </p:spPr>
      </p:pic>
      <p:pic>
        <p:nvPicPr>
          <p:cNvPr id="62" name="Picture 61">
            <a:extLst>
              <a:ext uri="{FF2B5EF4-FFF2-40B4-BE49-F238E27FC236}">
                <a16:creationId xmlns:a16="http://schemas.microsoft.com/office/drawing/2014/main" id="{EAB97B4F-7DEC-4823-BF3A-8EEAFD00B06A}"/>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10800000" flipH="1" flipV="1">
            <a:off x="6189138" y="4719619"/>
            <a:ext cx="558972" cy="558972"/>
          </a:xfrm>
          <a:prstGeom prst="rect">
            <a:avLst/>
          </a:prstGeom>
        </p:spPr>
      </p:pic>
      <p:pic>
        <p:nvPicPr>
          <p:cNvPr id="63" name="Picture 62">
            <a:extLst>
              <a:ext uri="{FF2B5EF4-FFF2-40B4-BE49-F238E27FC236}">
                <a16:creationId xmlns:a16="http://schemas.microsoft.com/office/drawing/2014/main" id="{5DD500B5-BBE2-4191-A7FD-E823E0BA0F7C}"/>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rot="10800000" flipH="1" flipV="1">
            <a:off x="6317687" y="5452621"/>
            <a:ext cx="791314" cy="791314"/>
          </a:xfrm>
          <a:prstGeom prst="rect">
            <a:avLst/>
          </a:prstGeom>
        </p:spPr>
      </p:pic>
      <p:sp>
        <p:nvSpPr>
          <p:cNvPr id="64" name="Rectangle 63">
            <a:extLst>
              <a:ext uri="{FF2B5EF4-FFF2-40B4-BE49-F238E27FC236}">
                <a16:creationId xmlns:a16="http://schemas.microsoft.com/office/drawing/2014/main" id="{8F2DC3AF-E5C4-4B3A-ACE4-B7A67E34A061}"/>
              </a:ext>
            </a:extLst>
          </p:cNvPr>
          <p:cNvSpPr/>
          <p:nvPr/>
        </p:nvSpPr>
        <p:spPr>
          <a:xfrm>
            <a:off x="5296934" y="3669305"/>
            <a:ext cx="1710212" cy="646331"/>
          </a:xfrm>
          <a:prstGeom prst="rect">
            <a:avLst/>
          </a:prstGeom>
        </p:spPr>
        <p:txBody>
          <a:bodyPr wrap="none">
            <a:spAutoFit/>
          </a:bodyPr>
          <a:lstStyle/>
          <a:p>
            <a:r>
              <a:rPr lang="en-US" sz="3600" dirty="0"/>
              <a:t>Services</a:t>
            </a:r>
          </a:p>
        </p:txBody>
      </p:sp>
      <p:pic>
        <p:nvPicPr>
          <p:cNvPr id="65" name="Picture 64">
            <a:extLst>
              <a:ext uri="{FF2B5EF4-FFF2-40B4-BE49-F238E27FC236}">
                <a16:creationId xmlns:a16="http://schemas.microsoft.com/office/drawing/2014/main" id="{522CC1F4-981D-4C11-ACE5-43276A11FCA8}"/>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701816" y="4238426"/>
            <a:ext cx="547504" cy="547504"/>
          </a:xfrm>
          <a:prstGeom prst="rect">
            <a:avLst/>
          </a:prstGeom>
        </p:spPr>
      </p:pic>
      <p:pic>
        <p:nvPicPr>
          <p:cNvPr id="66" name="Picture 65">
            <a:extLst>
              <a:ext uri="{FF2B5EF4-FFF2-40B4-BE49-F238E27FC236}">
                <a16:creationId xmlns:a16="http://schemas.microsoft.com/office/drawing/2014/main" id="{AAE11FBA-A2F0-45E5-AF85-F8276214F40E}"/>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667342" y="4646928"/>
            <a:ext cx="1036973" cy="1036973"/>
          </a:xfrm>
          <a:prstGeom prst="rect">
            <a:avLst/>
          </a:prstGeom>
        </p:spPr>
      </p:pic>
      <p:pic>
        <p:nvPicPr>
          <p:cNvPr id="67" name="Picture 66">
            <a:extLst>
              <a:ext uri="{FF2B5EF4-FFF2-40B4-BE49-F238E27FC236}">
                <a16:creationId xmlns:a16="http://schemas.microsoft.com/office/drawing/2014/main" id="{396243AB-BC69-453C-87AE-0BC048335AD2}"/>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386529" y="4674758"/>
            <a:ext cx="571500" cy="571500"/>
          </a:xfrm>
          <a:prstGeom prst="rect">
            <a:avLst/>
          </a:prstGeom>
        </p:spPr>
      </p:pic>
      <p:pic>
        <p:nvPicPr>
          <p:cNvPr id="68" name="Picture 67">
            <a:extLst>
              <a:ext uri="{FF2B5EF4-FFF2-40B4-BE49-F238E27FC236}">
                <a16:creationId xmlns:a16="http://schemas.microsoft.com/office/drawing/2014/main" id="{06D76569-DFCC-4A9F-9DE6-431F96CA8DDC}"/>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868536" y="5439009"/>
            <a:ext cx="870393" cy="870393"/>
          </a:xfrm>
          <a:prstGeom prst="rect">
            <a:avLst/>
          </a:prstGeom>
        </p:spPr>
      </p:pic>
      <p:pic>
        <p:nvPicPr>
          <p:cNvPr id="69" name="Picture 68">
            <a:extLst>
              <a:ext uri="{FF2B5EF4-FFF2-40B4-BE49-F238E27FC236}">
                <a16:creationId xmlns:a16="http://schemas.microsoft.com/office/drawing/2014/main" id="{8043CE05-EE94-4626-A246-901D207704EE}"/>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4252980" y="2703823"/>
            <a:ext cx="672131" cy="672131"/>
          </a:xfrm>
          <a:prstGeom prst="rect">
            <a:avLst/>
          </a:prstGeom>
        </p:spPr>
      </p:pic>
      <p:pic>
        <p:nvPicPr>
          <p:cNvPr id="70" name="Picture 69">
            <a:extLst>
              <a:ext uri="{FF2B5EF4-FFF2-40B4-BE49-F238E27FC236}">
                <a16:creationId xmlns:a16="http://schemas.microsoft.com/office/drawing/2014/main" id="{C1A8BC91-423E-4D92-9937-9617859DC5CB}"/>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3151570" y="2361753"/>
            <a:ext cx="934924" cy="934924"/>
          </a:xfrm>
          <a:prstGeom prst="rect">
            <a:avLst/>
          </a:prstGeom>
        </p:spPr>
      </p:pic>
      <p:pic>
        <p:nvPicPr>
          <p:cNvPr id="71" name="Picture 70">
            <a:extLst>
              <a:ext uri="{FF2B5EF4-FFF2-40B4-BE49-F238E27FC236}">
                <a16:creationId xmlns:a16="http://schemas.microsoft.com/office/drawing/2014/main" id="{119E9294-24B7-493D-AB7A-86EC7D6894E3}"/>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4572885" y="2037985"/>
            <a:ext cx="738460" cy="738460"/>
          </a:xfrm>
          <a:prstGeom prst="rect">
            <a:avLst/>
          </a:prstGeom>
        </p:spPr>
      </p:pic>
      <p:pic>
        <p:nvPicPr>
          <p:cNvPr id="72" name="Picture 71">
            <a:extLst>
              <a:ext uri="{FF2B5EF4-FFF2-40B4-BE49-F238E27FC236}">
                <a16:creationId xmlns:a16="http://schemas.microsoft.com/office/drawing/2014/main" id="{42EC2073-6379-4FB7-9415-09948DA170FC}"/>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3702111" y="1212033"/>
            <a:ext cx="1091646" cy="1091646"/>
          </a:xfrm>
          <a:prstGeom prst="rect">
            <a:avLst/>
          </a:prstGeom>
        </p:spPr>
      </p:pic>
      <p:pic>
        <p:nvPicPr>
          <p:cNvPr id="74" name="Picture 73">
            <a:extLst>
              <a:ext uri="{FF2B5EF4-FFF2-40B4-BE49-F238E27FC236}">
                <a16:creationId xmlns:a16="http://schemas.microsoft.com/office/drawing/2014/main" id="{D883C082-1735-41A6-816E-D28DCE590ECD}"/>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flipH="1">
            <a:off x="7369696" y="2730190"/>
            <a:ext cx="627484" cy="627484"/>
          </a:xfrm>
          <a:prstGeom prst="rect">
            <a:avLst/>
          </a:prstGeom>
        </p:spPr>
      </p:pic>
      <p:pic>
        <p:nvPicPr>
          <p:cNvPr id="75" name="Picture 74">
            <a:extLst>
              <a:ext uri="{FF2B5EF4-FFF2-40B4-BE49-F238E27FC236}">
                <a16:creationId xmlns:a16="http://schemas.microsoft.com/office/drawing/2014/main" id="{46AAFD21-87BF-4087-8692-578450C8F841}"/>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8208773" y="2334757"/>
            <a:ext cx="920227" cy="920227"/>
          </a:xfrm>
          <a:prstGeom prst="rect">
            <a:avLst/>
          </a:prstGeom>
        </p:spPr>
      </p:pic>
      <p:pic>
        <p:nvPicPr>
          <p:cNvPr id="77" name="Picture 76">
            <a:extLst>
              <a:ext uri="{FF2B5EF4-FFF2-40B4-BE49-F238E27FC236}">
                <a16:creationId xmlns:a16="http://schemas.microsoft.com/office/drawing/2014/main" id="{8CDC89AB-5EBC-45C1-99E4-DC2CEF49B5B6}"/>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4290914" y="3590547"/>
            <a:ext cx="514392" cy="514392"/>
          </a:xfrm>
          <a:prstGeom prst="rect">
            <a:avLst/>
          </a:prstGeom>
        </p:spPr>
      </p:pic>
      <p:pic>
        <p:nvPicPr>
          <p:cNvPr id="78" name="Picture 77">
            <a:extLst>
              <a:ext uri="{FF2B5EF4-FFF2-40B4-BE49-F238E27FC236}">
                <a16:creationId xmlns:a16="http://schemas.microsoft.com/office/drawing/2014/main" id="{1B7834C3-769D-49CB-8DE0-64E47BEBAB68}"/>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3179933" y="3612695"/>
            <a:ext cx="890656" cy="890656"/>
          </a:xfrm>
          <a:prstGeom prst="rect">
            <a:avLst/>
          </a:prstGeom>
        </p:spPr>
      </p:pic>
      <p:pic>
        <p:nvPicPr>
          <p:cNvPr id="79" name="Picture 78"/>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11538088" y="-26020"/>
            <a:ext cx="668763" cy="613033"/>
          </a:xfrm>
          <a:prstGeom prst="rect">
            <a:avLst/>
          </a:prstGeom>
        </p:spPr>
      </p:pic>
      <p:pic>
        <p:nvPicPr>
          <p:cNvPr id="2" name="Picture 1"/>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4967550" y="2856134"/>
            <a:ext cx="2223139" cy="702985"/>
          </a:xfrm>
          <a:prstGeom prst="rect">
            <a:avLst/>
          </a:prstGeom>
        </p:spPr>
      </p:pic>
    </p:spTree>
    <p:extLst>
      <p:ext uri="{BB962C8B-B14F-4D97-AF65-F5344CB8AC3E}">
        <p14:creationId xmlns:p14="http://schemas.microsoft.com/office/powerpoint/2010/main" val="3077010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par>
                                <p:cTn id="8" presetID="10" presetClass="entr" presetSubtype="0" fill="hold" nodeType="withEffect">
                                  <p:stCondLst>
                                    <p:cond delay="0"/>
                                  </p:stCondLst>
                                  <p:childTnLst>
                                    <p:set>
                                      <p:cBhvr>
                                        <p:cTn id="9" dur="1" fill="hold">
                                          <p:stCondLst>
                                            <p:cond delay="0"/>
                                          </p:stCondLst>
                                        </p:cTn>
                                        <p:tgtEl>
                                          <p:spTgt spid="53"/>
                                        </p:tgtEl>
                                        <p:attrNameLst>
                                          <p:attrName>style.visibility</p:attrName>
                                        </p:attrNameLst>
                                      </p:cBhvr>
                                      <p:to>
                                        <p:strVal val="visible"/>
                                      </p:to>
                                    </p:set>
                                    <p:animEffect transition="in" filter="fade">
                                      <p:cBhvr>
                                        <p:cTn id="10" dur="500"/>
                                        <p:tgtEl>
                                          <p:spTgt spid="5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500"/>
                                        <p:tgtEl>
                                          <p:spTgt spid="50"/>
                                        </p:tgtEl>
                                      </p:cBhvr>
                                    </p:animEffect>
                                  </p:childTnLst>
                                </p:cTn>
                              </p:par>
                              <p:par>
                                <p:cTn id="16" presetID="10" presetClass="entr" presetSubtype="0" fill="hold" nodeType="withEffect">
                                  <p:stCondLst>
                                    <p:cond delay="0"/>
                                  </p:stCondLst>
                                  <p:childTnLst>
                                    <p:set>
                                      <p:cBhvr>
                                        <p:cTn id="17" dur="1" fill="hold">
                                          <p:stCondLst>
                                            <p:cond delay="0"/>
                                          </p:stCondLst>
                                        </p:cTn>
                                        <p:tgtEl>
                                          <p:spTgt spid="55"/>
                                        </p:tgtEl>
                                        <p:attrNameLst>
                                          <p:attrName>style.visibility</p:attrName>
                                        </p:attrNameLst>
                                      </p:cBhvr>
                                      <p:to>
                                        <p:strVal val="visible"/>
                                      </p:to>
                                    </p:set>
                                    <p:animEffect transition="in" filter="fade">
                                      <p:cBhvr>
                                        <p:cTn id="18" dur="500"/>
                                        <p:tgtEl>
                                          <p:spTgt spid="5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fade">
                                      <p:cBhvr>
                                        <p:cTn id="23" dur="500"/>
                                        <p:tgtEl>
                                          <p:spTgt spid="5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fade">
                                      <p:cBhvr>
                                        <p:cTn id="26" dur="500"/>
                                        <p:tgtEl>
                                          <p:spTgt spid="24"/>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fade">
                                      <p:cBhvr>
                                        <p:cTn id="31" dur="500"/>
                                        <p:tgtEl>
                                          <p:spTgt spid="75"/>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fade">
                                      <p:cBhvr>
                                        <p:cTn id="34" dur="500"/>
                                        <p:tgtEl>
                                          <p:spTgt spid="25"/>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500"/>
                                        <p:tgtEl>
                                          <p:spTgt spid="26"/>
                                        </p:tgtEl>
                                      </p:cBhvr>
                                    </p:animEffect>
                                  </p:childTnLst>
                                </p:cTn>
                              </p:par>
                              <p:par>
                                <p:cTn id="40" presetID="10" presetClass="entr" presetSubtype="0" fill="hold"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fade">
                                      <p:cBhvr>
                                        <p:cTn id="42" dur="500"/>
                                        <p:tgtEl>
                                          <p:spTgt spid="5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500"/>
                                        <p:tgtEl>
                                          <p:spTgt spid="61"/>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27"/>
                                        </p:tgtEl>
                                        <p:attrNameLst>
                                          <p:attrName>style.visibility</p:attrName>
                                        </p:attrNameLst>
                                      </p:cBhvr>
                                      <p:to>
                                        <p:strVal val="visible"/>
                                      </p:to>
                                    </p:set>
                                    <p:animEffect transition="in" filter="fade">
                                      <p:cBhvr>
                                        <p:cTn id="50" dur="500"/>
                                        <p:tgtEl>
                                          <p:spTgt spid="27"/>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fade">
                                      <p:cBhvr>
                                        <p:cTn id="55" dur="500"/>
                                        <p:tgtEl>
                                          <p:spTgt spid="63"/>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500"/>
                                        <p:tgtEl>
                                          <p:spTgt spid="51"/>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500"/>
                                        <p:tgtEl>
                                          <p:spTgt spid="68"/>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500"/>
                                        <p:tgtEl>
                                          <p:spTgt spid="28"/>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fade">
                                      <p:cBhvr>
                                        <p:cTn id="71" dur="500"/>
                                        <p:tgtEl>
                                          <p:spTgt spid="29"/>
                                        </p:tgtEl>
                                      </p:cBhvr>
                                    </p:animEffect>
                                  </p:childTnLst>
                                </p:cTn>
                              </p:par>
                              <p:par>
                                <p:cTn id="72" presetID="10" presetClass="entr" presetSubtype="0" fill="hold" nodeType="withEffect">
                                  <p:stCondLst>
                                    <p:cond delay="0"/>
                                  </p:stCondLst>
                                  <p:childTnLst>
                                    <p:set>
                                      <p:cBhvr>
                                        <p:cTn id="73" dur="1" fill="hold">
                                          <p:stCondLst>
                                            <p:cond delay="0"/>
                                          </p:stCondLst>
                                        </p:cTn>
                                        <p:tgtEl>
                                          <p:spTgt spid="66"/>
                                        </p:tgtEl>
                                        <p:attrNameLst>
                                          <p:attrName>style.visibility</p:attrName>
                                        </p:attrNameLst>
                                      </p:cBhvr>
                                      <p:to>
                                        <p:strVal val="visible"/>
                                      </p:to>
                                    </p:set>
                                    <p:animEffect transition="in" filter="fade">
                                      <p:cBhvr>
                                        <p:cTn id="74" dur="500"/>
                                        <p:tgtEl>
                                          <p:spTgt spid="66"/>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nodeType="clickEffect">
                                  <p:stCondLst>
                                    <p:cond delay="0"/>
                                  </p:stCondLst>
                                  <p:childTnLst>
                                    <p:set>
                                      <p:cBhvr>
                                        <p:cTn id="78" dur="1" fill="hold">
                                          <p:stCondLst>
                                            <p:cond delay="0"/>
                                          </p:stCondLst>
                                        </p:cTn>
                                        <p:tgtEl>
                                          <p:spTgt spid="78"/>
                                        </p:tgtEl>
                                        <p:attrNameLst>
                                          <p:attrName>style.visibility</p:attrName>
                                        </p:attrNameLst>
                                      </p:cBhvr>
                                      <p:to>
                                        <p:strVal val="visible"/>
                                      </p:to>
                                    </p:set>
                                    <p:animEffect transition="in" filter="fade">
                                      <p:cBhvr>
                                        <p:cTn id="79" dur="500"/>
                                        <p:tgtEl>
                                          <p:spTgt spid="78"/>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30"/>
                                        </p:tgtEl>
                                        <p:attrNameLst>
                                          <p:attrName>style.visibility</p:attrName>
                                        </p:attrNameLst>
                                      </p:cBhvr>
                                      <p:to>
                                        <p:strVal val="visible"/>
                                      </p:to>
                                    </p:set>
                                    <p:animEffect transition="in" filter="fade">
                                      <p:cBhvr>
                                        <p:cTn id="82" dur="500"/>
                                        <p:tgtEl>
                                          <p:spTgt spid="30"/>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32"/>
                                        </p:tgtEl>
                                        <p:attrNameLst>
                                          <p:attrName>style.visibility</p:attrName>
                                        </p:attrNameLst>
                                      </p:cBhvr>
                                      <p:to>
                                        <p:strVal val="visible"/>
                                      </p:to>
                                    </p:set>
                                    <p:animEffect transition="in" filter="fade">
                                      <p:cBhvr>
                                        <p:cTn id="87" dur="500"/>
                                        <p:tgtEl>
                                          <p:spTgt spid="32"/>
                                        </p:tgtEl>
                                      </p:cBhvr>
                                    </p:animEffect>
                                  </p:childTnLst>
                                </p:cTn>
                              </p:par>
                              <p:par>
                                <p:cTn id="88" presetID="10" presetClass="entr" presetSubtype="0" fill="hold" nodeType="withEffect">
                                  <p:stCondLst>
                                    <p:cond delay="0"/>
                                  </p:stCondLst>
                                  <p:childTnLst>
                                    <p:set>
                                      <p:cBhvr>
                                        <p:cTn id="89" dur="1" fill="hold">
                                          <p:stCondLst>
                                            <p:cond delay="0"/>
                                          </p:stCondLst>
                                        </p:cTn>
                                        <p:tgtEl>
                                          <p:spTgt spid="70"/>
                                        </p:tgtEl>
                                        <p:attrNameLst>
                                          <p:attrName>style.visibility</p:attrName>
                                        </p:attrNameLst>
                                      </p:cBhvr>
                                      <p:to>
                                        <p:strVal val="visible"/>
                                      </p:to>
                                    </p:set>
                                    <p:animEffect transition="in" filter="fade">
                                      <p:cBhvr>
                                        <p:cTn id="90" dur="500"/>
                                        <p:tgtEl>
                                          <p:spTgt spid="70"/>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grpId="0" nodeType="click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fade">
                                      <p:cBhvr>
                                        <p:cTn id="95" dur="500"/>
                                        <p:tgtEl>
                                          <p:spTgt spid="31"/>
                                        </p:tgtEl>
                                      </p:cBhvr>
                                    </p:animEffect>
                                  </p:childTnLst>
                                </p:cTn>
                              </p:par>
                              <p:par>
                                <p:cTn id="96" presetID="10" presetClass="entr" presetSubtype="0" fill="hold" nodeType="withEffect">
                                  <p:stCondLst>
                                    <p:cond delay="0"/>
                                  </p:stCondLst>
                                  <p:childTnLst>
                                    <p:set>
                                      <p:cBhvr>
                                        <p:cTn id="97" dur="1" fill="hold">
                                          <p:stCondLst>
                                            <p:cond delay="0"/>
                                          </p:stCondLst>
                                        </p:cTn>
                                        <p:tgtEl>
                                          <p:spTgt spid="72"/>
                                        </p:tgtEl>
                                        <p:attrNameLst>
                                          <p:attrName>style.visibility</p:attrName>
                                        </p:attrNameLst>
                                      </p:cBhvr>
                                      <p:to>
                                        <p:strVal val="visible"/>
                                      </p:to>
                                    </p:set>
                                    <p:animEffect transition="in" filter="fade">
                                      <p:cBhvr>
                                        <p:cTn id="98"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p:bldP spid="30" grpId="0"/>
      <p:bldP spid="31" grpId="0"/>
      <p:bldP spid="32" grpId="0"/>
      <p:bldP spid="33" grpId="0"/>
      <p:bldP spid="50" grpId="0"/>
      <p:bldP spid="5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6578" y="223681"/>
            <a:ext cx="3298788" cy="549275"/>
          </a:xfrm>
          <a:solidFill>
            <a:srgbClr val="00B0F0"/>
          </a:solidFill>
        </p:spPr>
        <p:txBody>
          <a:bodyPr>
            <a:normAutofit fontScale="90000"/>
          </a:bodyPr>
          <a:lstStyle/>
          <a:p>
            <a:pPr algn="ctr"/>
            <a:r>
              <a:rPr lang="en-US" dirty="0"/>
              <a:t>Our Services</a:t>
            </a:r>
          </a:p>
        </p:txBody>
      </p:sp>
      <p:sp>
        <p:nvSpPr>
          <p:cNvPr id="5" name="Slide Number Placeholder 4"/>
          <p:cNvSpPr>
            <a:spLocks noGrp="1"/>
          </p:cNvSpPr>
          <p:nvPr>
            <p:ph type="sldNum" sz="quarter" idx="12"/>
          </p:nvPr>
        </p:nvSpPr>
        <p:spPr>
          <a:xfrm>
            <a:off x="10925174" y="6330592"/>
            <a:ext cx="367666" cy="365125"/>
          </a:xfrm>
          <a:solidFill>
            <a:srgbClr val="00B0F0"/>
          </a:solidFill>
        </p:spPr>
        <p:txBody>
          <a:bodyPr/>
          <a:lstStyle/>
          <a:p>
            <a:fld id="{3DE3E19F-02C1-4219-A00A-045ED18507E8}" type="slidenum">
              <a:rPr lang="en-US" smtClean="0"/>
              <a:pPr/>
              <a:t>7</a:t>
            </a:fld>
            <a:endParaRPr lang="en-US"/>
          </a:p>
        </p:txBody>
      </p:sp>
      <p:sp>
        <p:nvSpPr>
          <p:cNvPr id="6" name="Rectangle 5">
            <a:extLst>
              <a:ext uri="{FF2B5EF4-FFF2-40B4-BE49-F238E27FC236}">
                <a16:creationId xmlns:a16="http://schemas.microsoft.com/office/drawing/2014/main" id="{72737D22-8FD2-4D00-9CD6-B8495508B664}"/>
              </a:ext>
            </a:extLst>
          </p:cNvPr>
          <p:cNvSpPr/>
          <p:nvPr/>
        </p:nvSpPr>
        <p:spPr>
          <a:xfrm>
            <a:off x="755374" y="823639"/>
            <a:ext cx="10999304" cy="923330"/>
          </a:xfrm>
          <a:prstGeom prst="rect">
            <a:avLst/>
          </a:prstGeom>
        </p:spPr>
        <p:txBody>
          <a:bodyPr wrap="square">
            <a:spAutoFit/>
          </a:bodyPr>
          <a:lstStyle/>
          <a:p>
            <a:pPr lvl="0" algn="just"/>
            <a:r>
              <a:rPr lang="en-US" b="1" dirty="0" err="1">
                <a:solidFill>
                  <a:prstClr val="black"/>
                </a:solidFill>
                <a:latin typeface="Calibri" panose="020F0502020204030204"/>
              </a:rPr>
              <a:t>RioSH</a:t>
            </a:r>
            <a:r>
              <a:rPr lang="en-US" dirty="0">
                <a:solidFill>
                  <a:prstClr val="black"/>
                </a:solidFill>
                <a:latin typeface="Calibri" panose="020F0502020204030204"/>
              </a:rPr>
              <a:t> offers end-to-end services in the field of Embedded Systems. Our services start from Product Idea Validation, Schematic Design, Hardware Design, Firmware &amp; Software Development, Prototype Development, Application Development, Product Testing and help clients to get Certification for the new products.</a:t>
            </a:r>
          </a:p>
        </p:txBody>
      </p:sp>
      <p:sp>
        <p:nvSpPr>
          <p:cNvPr id="11" name="TextBox 10">
            <a:extLst>
              <a:ext uri="{FF2B5EF4-FFF2-40B4-BE49-F238E27FC236}">
                <a16:creationId xmlns:a16="http://schemas.microsoft.com/office/drawing/2014/main" id="{E631DAC8-1106-45E5-8786-A4961AB15C1A}"/>
              </a:ext>
            </a:extLst>
          </p:cNvPr>
          <p:cNvSpPr txBox="1"/>
          <p:nvPr/>
        </p:nvSpPr>
        <p:spPr>
          <a:xfrm>
            <a:off x="739758" y="1742614"/>
            <a:ext cx="3410465" cy="369332"/>
          </a:xfrm>
          <a:prstGeom prst="rect">
            <a:avLst/>
          </a:prstGeom>
          <a:noFill/>
        </p:spPr>
        <p:txBody>
          <a:bodyPr wrap="square" rtlCol="0">
            <a:spAutoFit/>
          </a:bodyPr>
          <a:lstStyle/>
          <a:p>
            <a:pPr marL="285750" lvl="0" indent="-285750" algn="just">
              <a:buFont typeface="Wingdings" panose="05000000000000000000" pitchFamily="2" charset="2"/>
              <a:buChar char="Ø"/>
            </a:pPr>
            <a:r>
              <a:rPr lang="en-IN" dirty="0">
                <a:latin typeface="Calibri" pitchFamily="34" charset="0"/>
                <a:cs typeface="Calibri" pitchFamily="34" charset="0"/>
              </a:rPr>
              <a:t>Electronic Product Design</a:t>
            </a:r>
          </a:p>
        </p:txBody>
      </p:sp>
      <p:sp>
        <p:nvSpPr>
          <p:cNvPr id="3" name="Rectangle 2"/>
          <p:cNvSpPr/>
          <p:nvPr/>
        </p:nvSpPr>
        <p:spPr>
          <a:xfrm>
            <a:off x="1900564" y="2540938"/>
            <a:ext cx="2775696" cy="1754326"/>
          </a:xfrm>
          <a:prstGeom prst="rect">
            <a:avLst/>
          </a:prstGeom>
        </p:spPr>
        <p:txBody>
          <a:bodyPr wrap="none">
            <a:spAutoFit/>
          </a:bodyPr>
          <a:lstStyle/>
          <a:p>
            <a:pPr marL="285750" lvl="0" indent="-285750" algn="just">
              <a:buFont typeface="Wingdings" panose="05000000000000000000" pitchFamily="2" charset="2"/>
              <a:buChar char="Ø"/>
            </a:pPr>
            <a:r>
              <a:rPr lang="en-IN" dirty="0">
                <a:latin typeface="Calibri" pitchFamily="34" charset="0"/>
                <a:cs typeface="Calibri" pitchFamily="34" charset="0"/>
              </a:rPr>
              <a:t>Requirement analysis</a:t>
            </a:r>
          </a:p>
          <a:p>
            <a:pPr marL="285750" lvl="0" indent="-285750" algn="just">
              <a:buFont typeface="Wingdings" panose="05000000000000000000" pitchFamily="2" charset="2"/>
              <a:buChar char="Ø"/>
            </a:pPr>
            <a:r>
              <a:rPr lang="en-IN" dirty="0">
                <a:latin typeface="Calibri" pitchFamily="34" charset="0"/>
                <a:cs typeface="Calibri" pitchFamily="34" charset="0"/>
              </a:rPr>
              <a:t>Circuit Design</a:t>
            </a:r>
          </a:p>
          <a:p>
            <a:pPr marL="285750" lvl="0" indent="-285750" algn="just">
              <a:buFont typeface="Wingdings" panose="05000000000000000000" pitchFamily="2" charset="2"/>
              <a:buChar char="Ø"/>
            </a:pPr>
            <a:r>
              <a:rPr lang="en-IN" dirty="0">
                <a:latin typeface="Calibri" pitchFamily="34" charset="0"/>
                <a:cs typeface="Calibri" pitchFamily="34" charset="0"/>
              </a:rPr>
              <a:t>Schematics Entry</a:t>
            </a:r>
          </a:p>
          <a:p>
            <a:pPr marL="285750" lvl="0" indent="-285750" algn="just">
              <a:buFont typeface="Wingdings" panose="05000000000000000000" pitchFamily="2" charset="2"/>
              <a:buChar char="Ø"/>
            </a:pPr>
            <a:r>
              <a:rPr lang="en-IN" dirty="0">
                <a:latin typeface="Calibri" pitchFamily="34" charset="0"/>
                <a:cs typeface="Calibri" pitchFamily="34" charset="0"/>
              </a:rPr>
              <a:t>PCB Layout Design</a:t>
            </a:r>
          </a:p>
          <a:p>
            <a:pPr marL="285750" lvl="0" indent="-285750" algn="just">
              <a:buFont typeface="Wingdings" panose="05000000000000000000" pitchFamily="2" charset="2"/>
              <a:buChar char="Ø"/>
            </a:pPr>
            <a:r>
              <a:rPr lang="en-IN" dirty="0">
                <a:latin typeface="Calibri" pitchFamily="34" charset="0"/>
                <a:cs typeface="Calibri" pitchFamily="34" charset="0"/>
              </a:rPr>
              <a:t>Simulations and Analysis</a:t>
            </a:r>
          </a:p>
          <a:p>
            <a:pPr marL="285750" lvl="0" indent="-285750" algn="just">
              <a:buFont typeface="Wingdings" panose="05000000000000000000" pitchFamily="2" charset="2"/>
              <a:buChar char="Ø"/>
            </a:pPr>
            <a:r>
              <a:rPr lang="en-IN" dirty="0">
                <a:latin typeface="Calibri" pitchFamily="34" charset="0"/>
                <a:cs typeface="Calibri" pitchFamily="34" charset="0"/>
              </a:rPr>
              <a:t>Gerber Generation</a:t>
            </a:r>
          </a:p>
        </p:txBody>
      </p:sp>
      <p:sp>
        <p:nvSpPr>
          <p:cNvPr id="4" name="Rectangle 3"/>
          <p:cNvSpPr/>
          <p:nvPr/>
        </p:nvSpPr>
        <p:spPr>
          <a:xfrm>
            <a:off x="1344282" y="2151789"/>
            <a:ext cx="1995354" cy="369332"/>
          </a:xfrm>
          <a:prstGeom prst="rect">
            <a:avLst/>
          </a:prstGeom>
        </p:spPr>
        <p:txBody>
          <a:bodyPr wrap="none">
            <a:spAutoFit/>
          </a:bodyPr>
          <a:lstStyle/>
          <a:p>
            <a:pPr lvl="0" algn="just"/>
            <a:r>
              <a:rPr lang="en-IN" dirty="0">
                <a:latin typeface="Calibri" pitchFamily="34" charset="0"/>
                <a:cs typeface="Calibri" pitchFamily="34" charset="0"/>
              </a:rPr>
              <a:t>1. Hardware design</a:t>
            </a:r>
          </a:p>
        </p:txBody>
      </p:sp>
      <p:sp>
        <p:nvSpPr>
          <p:cNvPr id="24" name="Rectangle 23"/>
          <p:cNvSpPr/>
          <p:nvPr/>
        </p:nvSpPr>
        <p:spPr>
          <a:xfrm>
            <a:off x="1351976" y="4288085"/>
            <a:ext cx="2619756" cy="369332"/>
          </a:xfrm>
          <a:prstGeom prst="rect">
            <a:avLst/>
          </a:prstGeom>
        </p:spPr>
        <p:txBody>
          <a:bodyPr wrap="none">
            <a:spAutoFit/>
          </a:bodyPr>
          <a:lstStyle/>
          <a:p>
            <a:pPr lvl="0" algn="just"/>
            <a:r>
              <a:rPr lang="en-IN" dirty="0">
                <a:latin typeface="Calibri" pitchFamily="34" charset="0"/>
                <a:cs typeface="Calibri" pitchFamily="34" charset="0"/>
              </a:rPr>
              <a:t>2. Firmware Development</a:t>
            </a:r>
          </a:p>
        </p:txBody>
      </p:sp>
      <p:sp>
        <p:nvSpPr>
          <p:cNvPr id="25" name="Rectangle 24"/>
          <p:cNvSpPr/>
          <p:nvPr/>
        </p:nvSpPr>
        <p:spPr>
          <a:xfrm>
            <a:off x="1933874" y="4616815"/>
            <a:ext cx="2501134" cy="1200329"/>
          </a:xfrm>
          <a:prstGeom prst="rect">
            <a:avLst/>
          </a:prstGeom>
        </p:spPr>
        <p:txBody>
          <a:bodyPr wrap="none">
            <a:spAutoFit/>
          </a:bodyPr>
          <a:lstStyle/>
          <a:p>
            <a:pPr marL="285750" lvl="0" indent="-285750" algn="just">
              <a:buFont typeface="Wingdings" panose="05000000000000000000" pitchFamily="2" charset="2"/>
              <a:buChar char="Ø"/>
            </a:pPr>
            <a:r>
              <a:rPr lang="en-IN" dirty="0">
                <a:latin typeface="Calibri" pitchFamily="34" charset="0"/>
                <a:cs typeface="Calibri" pitchFamily="34" charset="0"/>
              </a:rPr>
              <a:t>Requirement analysis</a:t>
            </a:r>
          </a:p>
          <a:p>
            <a:pPr marL="285750" lvl="0" indent="-285750" algn="just">
              <a:buFont typeface="Wingdings" panose="05000000000000000000" pitchFamily="2" charset="2"/>
              <a:buChar char="Ø"/>
            </a:pPr>
            <a:r>
              <a:rPr lang="en-IN" dirty="0">
                <a:latin typeface="Calibri" pitchFamily="34" charset="0"/>
                <a:cs typeface="Calibri" pitchFamily="34" charset="0"/>
              </a:rPr>
              <a:t>Drivers Development</a:t>
            </a:r>
          </a:p>
          <a:p>
            <a:pPr marL="285750" lvl="0" indent="-285750" algn="just">
              <a:buFont typeface="Wingdings" panose="05000000000000000000" pitchFamily="2" charset="2"/>
              <a:buChar char="Ø"/>
            </a:pPr>
            <a:r>
              <a:rPr lang="en-IN" dirty="0">
                <a:latin typeface="Calibri" pitchFamily="34" charset="0"/>
                <a:cs typeface="Calibri" pitchFamily="34" charset="0"/>
              </a:rPr>
              <a:t>Code integration</a:t>
            </a:r>
          </a:p>
          <a:p>
            <a:pPr marL="285750" lvl="0" indent="-285750" algn="just">
              <a:buFont typeface="Wingdings" panose="05000000000000000000" pitchFamily="2" charset="2"/>
              <a:buChar char="Ø"/>
            </a:pPr>
            <a:r>
              <a:rPr lang="en-IN" dirty="0">
                <a:latin typeface="Calibri" pitchFamily="34" charset="0"/>
                <a:cs typeface="Calibri" pitchFamily="34" charset="0"/>
              </a:rPr>
              <a:t>Functional validation</a:t>
            </a:r>
          </a:p>
        </p:txBody>
      </p:sp>
      <p:sp>
        <p:nvSpPr>
          <p:cNvPr id="27" name="TextBox 26">
            <a:extLst>
              <a:ext uri="{FF2B5EF4-FFF2-40B4-BE49-F238E27FC236}">
                <a16:creationId xmlns:a16="http://schemas.microsoft.com/office/drawing/2014/main" id="{29A7FF55-015B-4DE9-B6E1-73CA6C85B99C}"/>
              </a:ext>
            </a:extLst>
          </p:cNvPr>
          <p:cNvSpPr txBox="1"/>
          <p:nvPr/>
        </p:nvSpPr>
        <p:spPr>
          <a:xfrm>
            <a:off x="5812657" y="2192751"/>
            <a:ext cx="4209535" cy="369332"/>
          </a:xfrm>
          <a:prstGeom prst="rect">
            <a:avLst/>
          </a:prstGeom>
          <a:noFill/>
        </p:spPr>
        <p:txBody>
          <a:bodyPr wrap="square" rtlCol="0">
            <a:spAutoFit/>
          </a:bodyPr>
          <a:lstStyle>
            <a:defPPr>
              <a:defRPr lang="en-US"/>
            </a:defPPr>
            <a:lvl1pPr marL="285750" lvl="0" indent="-285750" algn="just">
              <a:buFont typeface="Wingdings" panose="05000000000000000000" pitchFamily="2" charset="2"/>
              <a:buChar char="Ø"/>
              <a:defRPr>
                <a:latin typeface="Calibri" pitchFamily="34" charset="0"/>
                <a:cs typeface="Calibri" pitchFamily="34" charset="0"/>
              </a:defRPr>
            </a:lvl1pPr>
          </a:lstStyle>
          <a:p>
            <a:pPr marL="0" indent="0">
              <a:buNone/>
            </a:pPr>
            <a:r>
              <a:rPr lang="en-US" dirty="0"/>
              <a:t>4. Electronics Prototyping </a:t>
            </a:r>
          </a:p>
        </p:txBody>
      </p:sp>
      <p:sp>
        <p:nvSpPr>
          <p:cNvPr id="28" name="TextBox 27">
            <a:extLst>
              <a:ext uri="{FF2B5EF4-FFF2-40B4-BE49-F238E27FC236}">
                <a16:creationId xmlns:a16="http://schemas.microsoft.com/office/drawing/2014/main" id="{29A7FF55-015B-4DE9-B6E1-73CA6C85B99C}"/>
              </a:ext>
            </a:extLst>
          </p:cNvPr>
          <p:cNvSpPr txBox="1"/>
          <p:nvPr/>
        </p:nvSpPr>
        <p:spPr>
          <a:xfrm>
            <a:off x="6448853" y="2552888"/>
            <a:ext cx="4209535" cy="1200329"/>
          </a:xfrm>
          <a:prstGeom prst="rect">
            <a:avLst/>
          </a:prstGeom>
          <a:noFill/>
        </p:spPr>
        <p:txBody>
          <a:bodyPr wrap="square" rtlCol="0">
            <a:spAutoFit/>
          </a:bodyPr>
          <a:lstStyle>
            <a:defPPr>
              <a:defRPr lang="en-US"/>
            </a:defPPr>
            <a:lvl1pPr marL="285750" lvl="0" indent="-285750" algn="just">
              <a:buFont typeface="Wingdings" panose="05000000000000000000" pitchFamily="2" charset="2"/>
              <a:buChar char="Ø"/>
              <a:defRPr>
                <a:latin typeface="Calibri" pitchFamily="34" charset="0"/>
                <a:cs typeface="Calibri" pitchFamily="34" charset="0"/>
              </a:defRPr>
            </a:lvl1pPr>
          </a:lstStyle>
          <a:p>
            <a:r>
              <a:rPr lang="en-US" dirty="0"/>
              <a:t>PCB Fabrication</a:t>
            </a:r>
          </a:p>
          <a:p>
            <a:r>
              <a:rPr lang="en-US" dirty="0"/>
              <a:t>Stencil</a:t>
            </a:r>
          </a:p>
          <a:p>
            <a:r>
              <a:rPr lang="en-US" dirty="0"/>
              <a:t>Components Assembly</a:t>
            </a:r>
          </a:p>
          <a:p>
            <a:r>
              <a:rPr lang="en-US" dirty="0"/>
              <a:t>Wiring</a:t>
            </a:r>
          </a:p>
        </p:txBody>
      </p:sp>
      <p:sp>
        <p:nvSpPr>
          <p:cNvPr id="29" name="TextBox 28">
            <a:extLst>
              <a:ext uri="{FF2B5EF4-FFF2-40B4-BE49-F238E27FC236}">
                <a16:creationId xmlns:a16="http://schemas.microsoft.com/office/drawing/2014/main" id="{29A7FF55-015B-4DE9-B6E1-73CA6C85B99C}"/>
              </a:ext>
            </a:extLst>
          </p:cNvPr>
          <p:cNvSpPr txBox="1"/>
          <p:nvPr/>
        </p:nvSpPr>
        <p:spPr>
          <a:xfrm>
            <a:off x="5812657" y="3706989"/>
            <a:ext cx="4209535" cy="369332"/>
          </a:xfrm>
          <a:prstGeom prst="rect">
            <a:avLst/>
          </a:prstGeom>
          <a:noFill/>
        </p:spPr>
        <p:txBody>
          <a:bodyPr wrap="square" rtlCol="0">
            <a:spAutoFit/>
          </a:bodyPr>
          <a:lstStyle>
            <a:defPPr>
              <a:defRPr lang="en-US"/>
            </a:defPPr>
            <a:lvl1pPr marL="285750" lvl="0" indent="-285750" algn="just">
              <a:buFont typeface="Wingdings" panose="05000000000000000000" pitchFamily="2" charset="2"/>
              <a:buChar char="Ø"/>
              <a:defRPr>
                <a:latin typeface="Calibri" pitchFamily="34" charset="0"/>
                <a:cs typeface="Calibri" pitchFamily="34" charset="0"/>
              </a:defRPr>
            </a:lvl1pPr>
          </a:lstStyle>
          <a:p>
            <a:pPr marL="0" indent="0">
              <a:buNone/>
            </a:pPr>
            <a:r>
              <a:rPr lang="en-US" dirty="0"/>
              <a:t>5. Mechanical Prototyping </a:t>
            </a:r>
          </a:p>
        </p:txBody>
      </p:sp>
      <p:sp>
        <p:nvSpPr>
          <p:cNvPr id="30" name="TextBox 29">
            <a:extLst>
              <a:ext uri="{FF2B5EF4-FFF2-40B4-BE49-F238E27FC236}">
                <a16:creationId xmlns:a16="http://schemas.microsoft.com/office/drawing/2014/main" id="{29A7FF55-015B-4DE9-B6E1-73CA6C85B99C}"/>
              </a:ext>
            </a:extLst>
          </p:cNvPr>
          <p:cNvSpPr txBox="1"/>
          <p:nvPr/>
        </p:nvSpPr>
        <p:spPr>
          <a:xfrm>
            <a:off x="6487490" y="4076321"/>
            <a:ext cx="4209535" cy="369332"/>
          </a:xfrm>
          <a:prstGeom prst="rect">
            <a:avLst/>
          </a:prstGeom>
          <a:noFill/>
        </p:spPr>
        <p:txBody>
          <a:bodyPr wrap="square" rtlCol="0">
            <a:spAutoFit/>
          </a:bodyPr>
          <a:lstStyle>
            <a:defPPr>
              <a:defRPr lang="en-US"/>
            </a:defPPr>
            <a:lvl1pPr marL="285750" lvl="0" indent="-285750" algn="just">
              <a:buFont typeface="Wingdings" panose="05000000000000000000" pitchFamily="2" charset="2"/>
              <a:buChar char="Ø"/>
              <a:defRPr>
                <a:latin typeface="Calibri" pitchFamily="34" charset="0"/>
                <a:cs typeface="Calibri" pitchFamily="34" charset="0"/>
              </a:defRPr>
            </a:lvl1pPr>
          </a:lstStyle>
          <a:p>
            <a:r>
              <a:rPr lang="en-US" dirty="0"/>
              <a:t>3D Printing</a:t>
            </a:r>
          </a:p>
        </p:txBody>
      </p:sp>
      <p:sp>
        <p:nvSpPr>
          <p:cNvPr id="31" name="TextBox 30">
            <a:extLst>
              <a:ext uri="{FF2B5EF4-FFF2-40B4-BE49-F238E27FC236}">
                <a16:creationId xmlns:a16="http://schemas.microsoft.com/office/drawing/2014/main" id="{29A7FF55-015B-4DE9-B6E1-73CA6C85B99C}"/>
              </a:ext>
            </a:extLst>
          </p:cNvPr>
          <p:cNvSpPr txBox="1"/>
          <p:nvPr/>
        </p:nvSpPr>
        <p:spPr>
          <a:xfrm>
            <a:off x="5836267" y="4445653"/>
            <a:ext cx="4209535" cy="369332"/>
          </a:xfrm>
          <a:prstGeom prst="rect">
            <a:avLst/>
          </a:prstGeom>
          <a:noFill/>
        </p:spPr>
        <p:txBody>
          <a:bodyPr wrap="square" rtlCol="0">
            <a:spAutoFit/>
          </a:bodyPr>
          <a:lstStyle>
            <a:defPPr>
              <a:defRPr lang="en-US"/>
            </a:defPPr>
            <a:lvl1pPr marL="285750" lvl="0" indent="-285750" algn="just">
              <a:buFont typeface="Wingdings" panose="05000000000000000000" pitchFamily="2" charset="2"/>
              <a:buChar char="Ø"/>
              <a:defRPr>
                <a:latin typeface="Calibri" pitchFamily="34" charset="0"/>
                <a:cs typeface="Calibri" pitchFamily="34" charset="0"/>
              </a:defRPr>
            </a:lvl1pPr>
          </a:lstStyle>
          <a:p>
            <a:pPr marL="0" indent="0">
              <a:buNone/>
            </a:pPr>
            <a:r>
              <a:rPr lang="en-US" dirty="0"/>
              <a:t>6. Testing and Validation</a:t>
            </a:r>
          </a:p>
        </p:txBody>
      </p:sp>
      <p:sp>
        <p:nvSpPr>
          <p:cNvPr id="32" name="TextBox 31">
            <a:extLst>
              <a:ext uri="{FF2B5EF4-FFF2-40B4-BE49-F238E27FC236}">
                <a16:creationId xmlns:a16="http://schemas.microsoft.com/office/drawing/2014/main" id="{29A7FF55-015B-4DE9-B6E1-73CA6C85B99C}"/>
              </a:ext>
            </a:extLst>
          </p:cNvPr>
          <p:cNvSpPr txBox="1"/>
          <p:nvPr/>
        </p:nvSpPr>
        <p:spPr>
          <a:xfrm>
            <a:off x="6500369" y="4814985"/>
            <a:ext cx="4209535" cy="1200329"/>
          </a:xfrm>
          <a:prstGeom prst="rect">
            <a:avLst/>
          </a:prstGeom>
          <a:noFill/>
        </p:spPr>
        <p:txBody>
          <a:bodyPr wrap="square" rtlCol="0">
            <a:spAutoFit/>
          </a:bodyPr>
          <a:lstStyle>
            <a:defPPr>
              <a:defRPr lang="en-US"/>
            </a:defPPr>
            <a:lvl1pPr marL="285750" lvl="0" indent="-285750" algn="just">
              <a:buFont typeface="Wingdings" panose="05000000000000000000" pitchFamily="2" charset="2"/>
              <a:buChar char="Ø"/>
              <a:defRPr>
                <a:latin typeface="Calibri" pitchFamily="34" charset="0"/>
                <a:cs typeface="Calibri" pitchFamily="34" charset="0"/>
              </a:defRPr>
            </a:lvl1pPr>
          </a:lstStyle>
          <a:p>
            <a:r>
              <a:rPr lang="en-US" dirty="0"/>
              <a:t>Hardware validation</a:t>
            </a:r>
          </a:p>
          <a:p>
            <a:r>
              <a:rPr lang="en-US" dirty="0"/>
              <a:t>Firmware Validation</a:t>
            </a:r>
          </a:p>
          <a:p>
            <a:r>
              <a:rPr lang="en-US" dirty="0"/>
              <a:t>Functionality testing</a:t>
            </a:r>
          </a:p>
          <a:p>
            <a:r>
              <a:rPr lang="en-US" dirty="0"/>
              <a:t>System Level Validation</a:t>
            </a:r>
          </a:p>
        </p:txBody>
      </p:sp>
      <p:sp>
        <p:nvSpPr>
          <p:cNvPr id="33" name="TextBox 32">
            <a:extLst>
              <a:ext uri="{FF2B5EF4-FFF2-40B4-BE49-F238E27FC236}">
                <a16:creationId xmlns:a16="http://schemas.microsoft.com/office/drawing/2014/main" id="{29A7FF55-015B-4DE9-B6E1-73CA6C85B99C}"/>
              </a:ext>
            </a:extLst>
          </p:cNvPr>
          <p:cNvSpPr txBox="1"/>
          <p:nvPr/>
        </p:nvSpPr>
        <p:spPr>
          <a:xfrm>
            <a:off x="1351976" y="5865914"/>
            <a:ext cx="4209535" cy="369332"/>
          </a:xfrm>
          <a:prstGeom prst="rect">
            <a:avLst/>
          </a:prstGeom>
          <a:noFill/>
        </p:spPr>
        <p:txBody>
          <a:bodyPr wrap="square" rtlCol="0">
            <a:spAutoFit/>
          </a:bodyPr>
          <a:lstStyle>
            <a:defPPr>
              <a:defRPr lang="en-US"/>
            </a:defPPr>
            <a:lvl1pPr marL="285750" lvl="0" indent="-285750" algn="just">
              <a:buFont typeface="Wingdings" panose="05000000000000000000" pitchFamily="2" charset="2"/>
              <a:buChar char="Ø"/>
              <a:defRPr>
                <a:latin typeface="Calibri" pitchFamily="34" charset="0"/>
                <a:cs typeface="Calibri" pitchFamily="34" charset="0"/>
              </a:defRPr>
            </a:lvl1pPr>
          </a:lstStyle>
          <a:p>
            <a:pPr marL="0" indent="0">
              <a:buNone/>
            </a:pPr>
            <a:r>
              <a:rPr lang="en-US" dirty="0"/>
              <a:t>3. Mechanical Enclosure Designing</a:t>
            </a:r>
          </a:p>
        </p:txBody>
      </p:sp>
      <p:sp>
        <p:nvSpPr>
          <p:cNvPr id="34" name="TextBox 33">
            <a:extLst>
              <a:ext uri="{FF2B5EF4-FFF2-40B4-BE49-F238E27FC236}">
                <a16:creationId xmlns:a16="http://schemas.microsoft.com/office/drawing/2014/main" id="{29A7FF55-015B-4DE9-B6E1-73CA6C85B99C}"/>
              </a:ext>
            </a:extLst>
          </p:cNvPr>
          <p:cNvSpPr txBox="1"/>
          <p:nvPr/>
        </p:nvSpPr>
        <p:spPr>
          <a:xfrm>
            <a:off x="1963256" y="6236083"/>
            <a:ext cx="4209535" cy="369332"/>
          </a:xfrm>
          <a:prstGeom prst="rect">
            <a:avLst/>
          </a:prstGeom>
          <a:noFill/>
        </p:spPr>
        <p:txBody>
          <a:bodyPr wrap="square" rtlCol="0">
            <a:spAutoFit/>
          </a:bodyPr>
          <a:lstStyle>
            <a:defPPr>
              <a:defRPr lang="en-US"/>
            </a:defPPr>
            <a:lvl1pPr marL="285750" lvl="0" indent="-285750" algn="just">
              <a:buFont typeface="Wingdings" panose="05000000000000000000" pitchFamily="2" charset="2"/>
              <a:buChar char="Ø"/>
              <a:defRPr>
                <a:latin typeface="Calibri" pitchFamily="34" charset="0"/>
                <a:cs typeface="Calibri" pitchFamily="34" charset="0"/>
              </a:defRPr>
            </a:lvl1pPr>
          </a:lstStyle>
          <a:p>
            <a:r>
              <a:rPr lang="en-US" dirty="0"/>
              <a:t>Enclosure design around circuit</a:t>
            </a:r>
          </a:p>
        </p:txBody>
      </p:sp>
    </p:spTree>
    <p:extLst>
      <p:ext uri="{BB962C8B-B14F-4D97-AF65-F5344CB8AC3E}">
        <p14:creationId xmlns:p14="http://schemas.microsoft.com/office/powerpoint/2010/main" val="21840951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6578" y="426733"/>
            <a:ext cx="6690171" cy="549275"/>
          </a:xfrm>
          <a:solidFill>
            <a:srgbClr val="00B0F0"/>
          </a:solidFill>
        </p:spPr>
        <p:txBody>
          <a:bodyPr>
            <a:normAutofit fontScale="90000"/>
          </a:bodyPr>
          <a:lstStyle/>
          <a:p>
            <a:pPr algn="ctr"/>
            <a:r>
              <a:rPr lang="en-US" dirty="0"/>
              <a:t>RioSH Product Design Life Cycle </a:t>
            </a:r>
          </a:p>
        </p:txBody>
      </p:sp>
      <p:sp>
        <p:nvSpPr>
          <p:cNvPr id="80" name="Oval 79">
            <a:extLst>
              <a:ext uri="{FF2B5EF4-FFF2-40B4-BE49-F238E27FC236}">
                <a16:creationId xmlns:a16="http://schemas.microsoft.com/office/drawing/2014/main" id="{23B41B83-E458-45E1-9FE2-9A70A4545593}"/>
              </a:ext>
            </a:extLst>
          </p:cNvPr>
          <p:cNvSpPr/>
          <p:nvPr/>
        </p:nvSpPr>
        <p:spPr>
          <a:xfrm flipV="1">
            <a:off x="1737368" y="5750363"/>
            <a:ext cx="8956676" cy="773088"/>
          </a:xfrm>
          <a:prstGeom prst="ellipse">
            <a:avLst/>
          </a:prstGeom>
          <a:solidFill>
            <a:srgbClr val="00B0F0"/>
          </a:solidFill>
          <a:effectLst>
            <a:outerShdw blurRad="152400" sx="102000" sy="102000" algn="ctr" rotWithShape="0">
              <a:prstClr val="black">
                <a:alpha val="14000"/>
              </a:prstClr>
            </a:outerShdw>
          </a:effectLst>
        </p:spPr>
        <p:txBody>
          <a:bodyPr vert="horz" lIns="182880" tIns="45720" rIns="182880" bIns="0" rtlCol="0" anchor="ctr">
            <a:normAutofit fontScale="97500" lnSpcReduction="10000"/>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algn="ctr">
              <a:spcBef>
                <a:spcPct val="0"/>
              </a:spcBef>
            </a:pPr>
            <a:endParaRPr lang="en-US" sz="3600" dirty="0">
              <a:solidFill>
                <a:schemeClr val="bg1"/>
              </a:solidFill>
              <a:latin typeface="+mj-lt"/>
              <a:ea typeface="+mj-ea"/>
              <a:cs typeface="+mj-cs"/>
            </a:endParaRPr>
          </a:p>
        </p:txBody>
      </p:sp>
      <p:grpSp>
        <p:nvGrpSpPr>
          <p:cNvPr id="81" name="Group 80">
            <a:extLst>
              <a:ext uri="{FF2B5EF4-FFF2-40B4-BE49-F238E27FC236}">
                <a16:creationId xmlns:a16="http://schemas.microsoft.com/office/drawing/2014/main" id="{CC0220D3-9AED-460F-973F-F754D47A8136}"/>
              </a:ext>
            </a:extLst>
          </p:cNvPr>
          <p:cNvGrpSpPr/>
          <p:nvPr/>
        </p:nvGrpSpPr>
        <p:grpSpPr>
          <a:xfrm>
            <a:off x="2671762" y="1143000"/>
            <a:ext cx="6848476" cy="5076826"/>
            <a:chOff x="3074988" y="1068388"/>
            <a:chExt cx="6848476" cy="5151438"/>
          </a:xfrm>
          <a:solidFill>
            <a:srgbClr val="00B0F0"/>
          </a:solidFill>
        </p:grpSpPr>
        <p:sp>
          <p:nvSpPr>
            <p:cNvPr id="82" name="Rectangle 6">
              <a:extLst>
                <a:ext uri="{FF2B5EF4-FFF2-40B4-BE49-F238E27FC236}">
                  <a16:creationId xmlns:a16="http://schemas.microsoft.com/office/drawing/2014/main" id="{D60ABFD4-289B-41AD-8E3B-F8DE6CBBF2B3}"/>
                </a:ext>
              </a:extLst>
            </p:cNvPr>
            <p:cNvSpPr>
              <a:spLocks noChangeArrowheads="1"/>
            </p:cNvSpPr>
            <p:nvPr/>
          </p:nvSpPr>
          <p:spPr bwMode="auto">
            <a:xfrm>
              <a:off x="3074988" y="1381125"/>
              <a:ext cx="4198938" cy="977900"/>
            </a:xfrm>
            <a:prstGeom prst="rect">
              <a:avLst/>
            </a:prstGeom>
            <a:grpFill/>
            <a:effectLst>
              <a:outerShdw blurRad="152400" sx="102000" sy="102000" algn="ctr" rotWithShape="0">
                <a:prstClr val="black">
                  <a:alpha val="14000"/>
                </a:prstClr>
              </a:outerShdw>
            </a:effectLst>
          </p:spPr>
          <p:txBody>
            <a:bodyPr vert="horz" lIns="182880" tIns="45720" rIns="182880" bIns="0" rtlCol="0" anchor="ctr">
              <a:normAutofit fontScale="97500"/>
            </a:bodyPr>
            <a:lstStyle/>
            <a:p>
              <a:pPr algn="ctr">
                <a:spcBef>
                  <a:spcPct val="0"/>
                </a:spcBef>
              </a:pPr>
              <a:endParaRPr lang="en-US" sz="3600">
                <a:solidFill>
                  <a:schemeClr val="bg1"/>
                </a:solidFill>
                <a:latin typeface="+mj-lt"/>
                <a:ea typeface="+mj-ea"/>
                <a:cs typeface="+mj-cs"/>
              </a:endParaRPr>
            </a:p>
          </p:txBody>
        </p:sp>
        <p:sp>
          <p:nvSpPr>
            <p:cNvPr id="83" name="Rectangle 7">
              <a:extLst>
                <a:ext uri="{FF2B5EF4-FFF2-40B4-BE49-F238E27FC236}">
                  <a16:creationId xmlns:a16="http://schemas.microsoft.com/office/drawing/2014/main" id="{6E6FABE2-DF00-46F4-8BEE-9081D38A3BFE}"/>
                </a:ext>
              </a:extLst>
            </p:cNvPr>
            <p:cNvSpPr>
              <a:spLocks noChangeArrowheads="1"/>
            </p:cNvSpPr>
            <p:nvPr/>
          </p:nvSpPr>
          <p:spPr bwMode="auto">
            <a:xfrm>
              <a:off x="3074988" y="2433638"/>
              <a:ext cx="4198938" cy="700088"/>
            </a:xfrm>
            <a:prstGeom prst="rect">
              <a:avLst/>
            </a:prstGeom>
            <a:grpFill/>
            <a:effectLst>
              <a:outerShdw blurRad="152400" sx="102000" sy="102000" algn="ctr" rotWithShape="0">
                <a:prstClr val="black">
                  <a:alpha val="14000"/>
                </a:prstClr>
              </a:outerShdw>
            </a:effectLst>
          </p:spPr>
          <p:txBody>
            <a:bodyPr vert="horz" lIns="182880" tIns="45720" rIns="182880" bIns="0" rtlCol="0" anchor="ctr">
              <a:normAutofit fontScale="97500"/>
            </a:bodyPr>
            <a:lstStyle/>
            <a:p>
              <a:pPr algn="ctr">
                <a:spcBef>
                  <a:spcPct val="0"/>
                </a:spcBef>
              </a:pPr>
              <a:endParaRPr lang="en-US" sz="3600">
                <a:solidFill>
                  <a:schemeClr val="bg1"/>
                </a:solidFill>
                <a:latin typeface="+mj-lt"/>
                <a:ea typeface="+mj-ea"/>
                <a:cs typeface="+mj-cs"/>
              </a:endParaRPr>
            </a:p>
          </p:txBody>
        </p:sp>
        <p:sp>
          <p:nvSpPr>
            <p:cNvPr id="84" name="Rectangle 8">
              <a:extLst>
                <a:ext uri="{FF2B5EF4-FFF2-40B4-BE49-F238E27FC236}">
                  <a16:creationId xmlns:a16="http://schemas.microsoft.com/office/drawing/2014/main" id="{8311C591-CD09-4B4C-91EF-E4DE15E8D717}"/>
                </a:ext>
              </a:extLst>
            </p:cNvPr>
            <p:cNvSpPr>
              <a:spLocks noChangeArrowheads="1"/>
            </p:cNvSpPr>
            <p:nvPr/>
          </p:nvSpPr>
          <p:spPr bwMode="auto">
            <a:xfrm>
              <a:off x="3074988" y="3192463"/>
              <a:ext cx="4198938" cy="911225"/>
            </a:xfrm>
            <a:prstGeom prst="rect">
              <a:avLst/>
            </a:prstGeom>
            <a:grpFill/>
            <a:effectLst>
              <a:outerShdw blurRad="152400" sx="102000" sy="102000" algn="ctr" rotWithShape="0">
                <a:prstClr val="black">
                  <a:alpha val="14000"/>
                </a:prstClr>
              </a:outerShdw>
            </a:effectLst>
          </p:spPr>
          <p:txBody>
            <a:bodyPr vert="horz" lIns="182880" tIns="45720" rIns="182880" bIns="0" rtlCol="0" anchor="ctr">
              <a:normAutofit fontScale="97500"/>
            </a:bodyPr>
            <a:lstStyle/>
            <a:p>
              <a:pPr algn="ctr">
                <a:spcBef>
                  <a:spcPct val="0"/>
                </a:spcBef>
              </a:pPr>
              <a:endParaRPr lang="en-US" sz="3600">
                <a:solidFill>
                  <a:schemeClr val="bg1"/>
                </a:solidFill>
                <a:latin typeface="+mj-lt"/>
                <a:ea typeface="+mj-ea"/>
                <a:cs typeface="+mj-cs"/>
              </a:endParaRPr>
            </a:p>
          </p:txBody>
        </p:sp>
        <p:sp>
          <p:nvSpPr>
            <p:cNvPr id="85" name="Rectangle 9">
              <a:extLst>
                <a:ext uri="{FF2B5EF4-FFF2-40B4-BE49-F238E27FC236}">
                  <a16:creationId xmlns:a16="http://schemas.microsoft.com/office/drawing/2014/main" id="{0D5C9920-EC9E-444D-A183-74DCF4C64E11}"/>
                </a:ext>
              </a:extLst>
            </p:cNvPr>
            <p:cNvSpPr>
              <a:spLocks noChangeArrowheads="1"/>
            </p:cNvSpPr>
            <p:nvPr/>
          </p:nvSpPr>
          <p:spPr bwMode="auto">
            <a:xfrm>
              <a:off x="3074988" y="4184650"/>
              <a:ext cx="4198938" cy="825500"/>
            </a:xfrm>
            <a:prstGeom prst="rect">
              <a:avLst/>
            </a:prstGeom>
            <a:grpFill/>
            <a:effectLst>
              <a:outerShdw blurRad="152400" sx="102000" sy="102000" algn="ctr" rotWithShape="0">
                <a:prstClr val="black">
                  <a:alpha val="14000"/>
                </a:prstClr>
              </a:outerShdw>
            </a:effectLst>
          </p:spPr>
          <p:txBody>
            <a:bodyPr vert="horz" lIns="182880" tIns="45720" rIns="182880" bIns="0" rtlCol="0" anchor="ctr">
              <a:normAutofit fontScale="97500"/>
            </a:bodyPr>
            <a:lstStyle/>
            <a:p>
              <a:pPr algn="ctr">
                <a:spcBef>
                  <a:spcPct val="0"/>
                </a:spcBef>
              </a:pPr>
              <a:endParaRPr lang="en-US" sz="3600">
                <a:solidFill>
                  <a:schemeClr val="bg1"/>
                </a:solidFill>
                <a:latin typeface="+mj-lt"/>
                <a:ea typeface="+mj-ea"/>
                <a:cs typeface="+mj-cs"/>
              </a:endParaRPr>
            </a:p>
          </p:txBody>
        </p:sp>
        <p:sp>
          <p:nvSpPr>
            <p:cNvPr id="86" name="Rectangle 10">
              <a:extLst>
                <a:ext uri="{FF2B5EF4-FFF2-40B4-BE49-F238E27FC236}">
                  <a16:creationId xmlns:a16="http://schemas.microsoft.com/office/drawing/2014/main" id="{BCB575A9-F0AA-48C8-87B9-B352987E42F1}"/>
                </a:ext>
              </a:extLst>
            </p:cNvPr>
            <p:cNvSpPr>
              <a:spLocks noChangeArrowheads="1"/>
            </p:cNvSpPr>
            <p:nvPr/>
          </p:nvSpPr>
          <p:spPr bwMode="auto">
            <a:xfrm>
              <a:off x="3074988" y="5091113"/>
              <a:ext cx="4198938" cy="904875"/>
            </a:xfrm>
            <a:prstGeom prst="rect">
              <a:avLst/>
            </a:prstGeom>
            <a:grpFill/>
            <a:effectLst>
              <a:outerShdw blurRad="152400" sx="102000" sy="102000" algn="ctr" rotWithShape="0">
                <a:prstClr val="black">
                  <a:alpha val="14000"/>
                </a:prstClr>
              </a:outerShdw>
            </a:effectLst>
          </p:spPr>
          <p:txBody>
            <a:bodyPr vert="horz" lIns="182880" tIns="45720" rIns="182880" bIns="0" rtlCol="0" anchor="ctr">
              <a:normAutofit fontScale="97500"/>
            </a:bodyPr>
            <a:lstStyle/>
            <a:p>
              <a:pPr algn="ctr">
                <a:spcBef>
                  <a:spcPct val="0"/>
                </a:spcBef>
              </a:pPr>
              <a:endParaRPr lang="en-US" sz="3600">
                <a:solidFill>
                  <a:schemeClr val="bg1"/>
                </a:solidFill>
                <a:latin typeface="+mj-lt"/>
                <a:ea typeface="+mj-ea"/>
                <a:cs typeface="+mj-cs"/>
              </a:endParaRPr>
            </a:p>
          </p:txBody>
        </p:sp>
        <p:sp>
          <p:nvSpPr>
            <p:cNvPr id="87" name="Freeform 11">
              <a:extLst>
                <a:ext uri="{FF2B5EF4-FFF2-40B4-BE49-F238E27FC236}">
                  <a16:creationId xmlns:a16="http://schemas.microsoft.com/office/drawing/2014/main" id="{55798A06-353B-41C3-BC17-25CE97C998CC}"/>
                </a:ext>
              </a:extLst>
            </p:cNvPr>
            <p:cNvSpPr>
              <a:spLocks/>
            </p:cNvSpPr>
            <p:nvPr/>
          </p:nvSpPr>
          <p:spPr bwMode="auto">
            <a:xfrm>
              <a:off x="7271544" y="5072358"/>
              <a:ext cx="758825" cy="1128713"/>
            </a:xfrm>
            <a:custGeom>
              <a:avLst/>
              <a:gdLst>
                <a:gd name="T0" fmla="*/ 0 w 478"/>
                <a:gd name="T1" fmla="*/ 0 h 711"/>
                <a:gd name="T2" fmla="*/ 478 w 478"/>
                <a:gd name="T3" fmla="*/ 77 h 711"/>
                <a:gd name="T4" fmla="*/ 478 w 478"/>
                <a:gd name="T5" fmla="*/ 711 h 711"/>
                <a:gd name="T6" fmla="*/ 0 w 478"/>
                <a:gd name="T7" fmla="*/ 574 h 711"/>
                <a:gd name="T8" fmla="*/ 0 w 478"/>
                <a:gd name="T9" fmla="*/ 0 h 711"/>
              </a:gdLst>
              <a:ahLst/>
              <a:cxnLst>
                <a:cxn ang="0">
                  <a:pos x="T0" y="T1"/>
                </a:cxn>
                <a:cxn ang="0">
                  <a:pos x="T2" y="T3"/>
                </a:cxn>
                <a:cxn ang="0">
                  <a:pos x="T4" y="T5"/>
                </a:cxn>
                <a:cxn ang="0">
                  <a:pos x="T6" y="T7"/>
                </a:cxn>
                <a:cxn ang="0">
                  <a:pos x="T8" y="T9"/>
                </a:cxn>
              </a:cxnLst>
              <a:rect l="0" t="0" r="r" b="b"/>
              <a:pathLst>
                <a:path w="478" h="711">
                  <a:moveTo>
                    <a:pt x="0" y="0"/>
                  </a:moveTo>
                  <a:lnTo>
                    <a:pt x="478" y="77"/>
                  </a:lnTo>
                  <a:lnTo>
                    <a:pt x="478" y="711"/>
                  </a:lnTo>
                  <a:lnTo>
                    <a:pt x="0" y="574"/>
                  </a:lnTo>
                  <a:lnTo>
                    <a:pt x="0" y="0"/>
                  </a:lnTo>
                  <a:close/>
                </a:path>
              </a:pathLst>
            </a:custGeom>
            <a:grpFill/>
            <a:effectLst>
              <a:outerShdw blurRad="152400" sx="102000" sy="102000" algn="ctr" rotWithShape="0">
                <a:prstClr val="black">
                  <a:alpha val="14000"/>
                </a:prstClr>
              </a:outerShdw>
            </a:effectLst>
          </p:spPr>
          <p:txBody>
            <a:bodyPr vert="horz" lIns="182880" tIns="45720" rIns="182880" bIns="0" rtlCol="0" anchor="ctr">
              <a:normAutofit fontScale="97500"/>
            </a:bodyPr>
            <a:lstStyle/>
            <a:p>
              <a:pPr algn="ctr">
                <a:spcBef>
                  <a:spcPct val="0"/>
                </a:spcBef>
              </a:pPr>
              <a:endParaRPr lang="en-US" sz="3600">
                <a:solidFill>
                  <a:schemeClr val="bg1"/>
                </a:solidFill>
                <a:latin typeface="+mj-lt"/>
                <a:ea typeface="+mj-ea"/>
                <a:cs typeface="+mj-cs"/>
              </a:endParaRPr>
            </a:p>
          </p:txBody>
        </p:sp>
        <p:sp>
          <p:nvSpPr>
            <p:cNvPr id="88" name="Freeform 12">
              <a:extLst>
                <a:ext uri="{FF2B5EF4-FFF2-40B4-BE49-F238E27FC236}">
                  <a16:creationId xmlns:a16="http://schemas.microsoft.com/office/drawing/2014/main" id="{F9ADC85F-9DE2-4567-A222-57865219383D}"/>
                </a:ext>
              </a:extLst>
            </p:cNvPr>
            <p:cNvSpPr>
              <a:spLocks/>
            </p:cNvSpPr>
            <p:nvPr/>
          </p:nvSpPr>
          <p:spPr bwMode="auto">
            <a:xfrm>
              <a:off x="8004176" y="4859338"/>
              <a:ext cx="1676400" cy="1360488"/>
            </a:xfrm>
            <a:custGeom>
              <a:avLst/>
              <a:gdLst>
                <a:gd name="T0" fmla="*/ 1056 w 1056"/>
                <a:gd name="T1" fmla="*/ 0 h 857"/>
                <a:gd name="T2" fmla="*/ 1056 w 1056"/>
                <a:gd name="T3" fmla="*/ 429 h 857"/>
                <a:gd name="T4" fmla="*/ 0 w 1056"/>
                <a:gd name="T5" fmla="*/ 857 h 857"/>
                <a:gd name="T6" fmla="*/ 0 w 1056"/>
                <a:gd name="T7" fmla="*/ 223 h 857"/>
                <a:gd name="T8" fmla="*/ 1056 w 1056"/>
                <a:gd name="T9" fmla="*/ 0 h 857"/>
              </a:gdLst>
              <a:ahLst/>
              <a:cxnLst>
                <a:cxn ang="0">
                  <a:pos x="T0" y="T1"/>
                </a:cxn>
                <a:cxn ang="0">
                  <a:pos x="T2" y="T3"/>
                </a:cxn>
                <a:cxn ang="0">
                  <a:pos x="T4" y="T5"/>
                </a:cxn>
                <a:cxn ang="0">
                  <a:pos x="T6" y="T7"/>
                </a:cxn>
                <a:cxn ang="0">
                  <a:pos x="T8" y="T9"/>
                </a:cxn>
              </a:cxnLst>
              <a:rect l="0" t="0" r="r" b="b"/>
              <a:pathLst>
                <a:path w="1056" h="857">
                  <a:moveTo>
                    <a:pt x="1056" y="0"/>
                  </a:moveTo>
                  <a:lnTo>
                    <a:pt x="1056" y="429"/>
                  </a:lnTo>
                  <a:lnTo>
                    <a:pt x="0" y="857"/>
                  </a:lnTo>
                  <a:lnTo>
                    <a:pt x="0" y="223"/>
                  </a:lnTo>
                  <a:lnTo>
                    <a:pt x="1056" y="0"/>
                  </a:lnTo>
                  <a:close/>
                </a:path>
              </a:pathLst>
            </a:custGeom>
            <a:grpFill/>
            <a:effectLst>
              <a:outerShdw blurRad="152400" sx="102000" sy="102000" algn="ctr" rotWithShape="0">
                <a:prstClr val="black">
                  <a:alpha val="14000"/>
                </a:prstClr>
              </a:outerShdw>
            </a:effectLst>
          </p:spPr>
          <p:txBody>
            <a:bodyPr vert="horz" lIns="182880" tIns="45720" rIns="182880" bIns="0" rtlCol="0" anchor="ctr">
              <a:normAutofit fontScale="97500"/>
            </a:bodyPr>
            <a:lstStyle/>
            <a:p>
              <a:pPr algn="ctr">
                <a:spcBef>
                  <a:spcPct val="0"/>
                </a:spcBef>
              </a:pPr>
              <a:endParaRPr lang="en-US" sz="3600">
                <a:solidFill>
                  <a:schemeClr val="bg1"/>
                </a:solidFill>
                <a:latin typeface="+mj-lt"/>
                <a:ea typeface="+mj-ea"/>
                <a:cs typeface="+mj-cs"/>
              </a:endParaRPr>
            </a:p>
          </p:txBody>
        </p:sp>
        <p:sp>
          <p:nvSpPr>
            <p:cNvPr id="89" name="Freeform 13">
              <a:extLst>
                <a:ext uri="{FF2B5EF4-FFF2-40B4-BE49-F238E27FC236}">
                  <a16:creationId xmlns:a16="http://schemas.microsoft.com/office/drawing/2014/main" id="{90BBE583-F9BB-4227-92A7-60A134177C9F}"/>
                </a:ext>
              </a:extLst>
            </p:cNvPr>
            <p:cNvSpPr>
              <a:spLocks/>
            </p:cNvSpPr>
            <p:nvPr/>
          </p:nvSpPr>
          <p:spPr bwMode="auto">
            <a:xfrm>
              <a:off x="7245351" y="4806950"/>
              <a:ext cx="2435225" cy="406400"/>
            </a:xfrm>
            <a:custGeom>
              <a:avLst/>
              <a:gdLst>
                <a:gd name="T0" fmla="*/ 1007 w 1534"/>
                <a:gd name="T1" fmla="*/ 0 h 256"/>
                <a:gd name="T2" fmla="*/ 1534 w 1534"/>
                <a:gd name="T3" fmla="*/ 33 h 256"/>
                <a:gd name="T4" fmla="*/ 478 w 1534"/>
                <a:gd name="T5" fmla="*/ 256 h 256"/>
                <a:gd name="T6" fmla="*/ 0 w 1534"/>
                <a:gd name="T7" fmla="*/ 179 h 256"/>
                <a:gd name="T8" fmla="*/ 1007 w 1534"/>
                <a:gd name="T9" fmla="*/ 0 h 256"/>
              </a:gdLst>
              <a:ahLst/>
              <a:cxnLst>
                <a:cxn ang="0">
                  <a:pos x="T0" y="T1"/>
                </a:cxn>
                <a:cxn ang="0">
                  <a:pos x="T2" y="T3"/>
                </a:cxn>
                <a:cxn ang="0">
                  <a:pos x="T4" y="T5"/>
                </a:cxn>
                <a:cxn ang="0">
                  <a:pos x="T6" y="T7"/>
                </a:cxn>
                <a:cxn ang="0">
                  <a:pos x="T8" y="T9"/>
                </a:cxn>
              </a:cxnLst>
              <a:rect l="0" t="0" r="r" b="b"/>
              <a:pathLst>
                <a:path w="1534" h="256">
                  <a:moveTo>
                    <a:pt x="1007" y="0"/>
                  </a:moveTo>
                  <a:lnTo>
                    <a:pt x="1534" y="33"/>
                  </a:lnTo>
                  <a:lnTo>
                    <a:pt x="478" y="256"/>
                  </a:lnTo>
                  <a:lnTo>
                    <a:pt x="0" y="179"/>
                  </a:lnTo>
                  <a:lnTo>
                    <a:pt x="1007" y="0"/>
                  </a:lnTo>
                  <a:close/>
                </a:path>
              </a:pathLst>
            </a:custGeom>
            <a:grpFill/>
            <a:effectLst>
              <a:outerShdw blurRad="152400" sx="102000" sy="102000" algn="ctr" rotWithShape="0">
                <a:prstClr val="black">
                  <a:alpha val="14000"/>
                </a:prstClr>
              </a:outerShdw>
            </a:effectLst>
          </p:spPr>
          <p:txBody>
            <a:bodyPr vert="horz" lIns="182880" tIns="45720" rIns="182880" bIns="0" rtlCol="0" anchor="ctr">
              <a:normAutofit fontScale="75000" lnSpcReduction="20000"/>
            </a:bodyPr>
            <a:lstStyle/>
            <a:p>
              <a:pPr algn="ctr">
                <a:spcBef>
                  <a:spcPct val="0"/>
                </a:spcBef>
              </a:pPr>
              <a:endParaRPr lang="en-US" sz="3600">
                <a:solidFill>
                  <a:schemeClr val="bg1"/>
                </a:solidFill>
                <a:latin typeface="+mj-lt"/>
                <a:ea typeface="+mj-ea"/>
                <a:cs typeface="+mj-cs"/>
              </a:endParaRPr>
            </a:p>
          </p:txBody>
        </p:sp>
        <p:sp>
          <p:nvSpPr>
            <p:cNvPr id="90" name="Freeform 14">
              <a:extLst>
                <a:ext uri="{FF2B5EF4-FFF2-40B4-BE49-F238E27FC236}">
                  <a16:creationId xmlns:a16="http://schemas.microsoft.com/office/drawing/2014/main" id="{0D76A8F2-1960-4CAD-9E4C-911BB35B0523}"/>
                </a:ext>
              </a:extLst>
            </p:cNvPr>
            <p:cNvSpPr>
              <a:spLocks/>
            </p:cNvSpPr>
            <p:nvPr/>
          </p:nvSpPr>
          <p:spPr bwMode="auto">
            <a:xfrm>
              <a:off x="7273133" y="4184678"/>
              <a:ext cx="758825" cy="920750"/>
            </a:xfrm>
            <a:custGeom>
              <a:avLst/>
              <a:gdLst>
                <a:gd name="T0" fmla="*/ 0 w 478"/>
                <a:gd name="T1" fmla="*/ 0 h 580"/>
                <a:gd name="T2" fmla="*/ 478 w 478"/>
                <a:gd name="T3" fmla="*/ 0 h 580"/>
                <a:gd name="T4" fmla="*/ 478 w 478"/>
                <a:gd name="T5" fmla="*/ 580 h 580"/>
                <a:gd name="T6" fmla="*/ 0 w 478"/>
                <a:gd name="T7" fmla="*/ 516 h 580"/>
                <a:gd name="T8" fmla="*/ 0 w 478"/>
                <a:gd name="T9" fmla="*/ 0 h 580"/>
              </a:gdLst>
              <a:ahLst/>
              <a:cxnLst>
                <a:cxn ang="0">
                  <a:pos x="T0" y="T1"/>
                </a:cxn>
                <a:cxn ang="0">
                  <a:pos x="T2" y="T3"/>
                </a:cxn>
                <a:cxn ang="0">
                  <a:pos x="T4" y="T5"/>
                </a:cxn>
                <a:cxn ang="0">
                  <a:pos x="T6" y="T7"/>
                </a:cxn>
                <a:cxn ang="0">
                  <a:pos x="T8" y="T9"/>
                </a:cxn>
              </a:cxnLst>
              <a:rect l="0" t="0" r="r" b="b"/>
              <a:pathLst>
                <a:path w="478" h="580">
                  <a:moveTo>
                    <a:pt x="0" y="0"/>
                  </a:moveTo>
                  <a:lnTo>
                    <a:pt x="478" y="0"/>
                  </a:lnTo>
                  <a:lnTo>
                    <a:pt x="478" y="580"/>
                  </a:lnTo>
                  <a:lnTo>
                    <a:pt x="0" y="516"/>
                  </a:lnTo>
                  <a:lnTo>
                    <a:pt x="0" y="0"/>
                  </a:lnTo>
                  <a:close/>
                </a:path>
              </a:pathLst>
            </a:custGeom>
            <a:grpFill/>
            <a:effectLst>
              <a:outerShdw blurRad="152400" sx="102000" sy="102000" algn="ctr" rotWithShape="0">
                <a:prstClr val="black">
                  <a:alpha val="14000"/>
                </a:prstClr>
              </a:outerShdw>
            </a:effectLst>
          </p:spPr>
          <p:txBody>
            <a:bodyPr vert="horz" lIns="182880" tIns="45720" rIns="182880" bIns="0" rtlCol="0" anchor="ctr">
              <a:normAutofit fontScale="97500"/>
            </a:bodyPr>
            <a:lstStyle/>
            <a:p>
              <a:pPr algn="ctr">
                <a:spcBef>
                  <a:spcPct val="0"/>
                </a:spcBef>
              </a:pPr>
              <a:endParaRPr lang="en-US" sz="3600" dirty="0">
                <a:solidFill>
                  <a:schemeClr val="bg1"/>
                </a:solidFill>
                <a:latin typeface="+mj-lt"/>
                <a:ea typeface="+mj-ea"/>
                <a:cs typeface="+mj-cs"/>
              </a:endParaRPr>
            </a:p>
          </p:txBody>
        </p:sp>
        <p:sp>
          <p:nvSpPr>
            <p:cNvPr id="91" name="Freeform 15">
              <a:extLst>
                <a:ext uri="{FF2B5EF4-FFF2-40B4-BE49-F238E27FC236}">
                  <a16:creationId xmlns:a16="http://schemas.microsoft.com/office/drawing/2014/main" id="{695B7303-F9AE-454C-87AE-7BC98F0560FE}"/>
                </a:ext>
              </a:extLst>
            </p:cNvPr>
            <p:cNvSpPr>
              <a:spLocks/>
            </p:cNvSpPr>
            <p:nvPr/>
          </p:nvSpPr>
          <p:spPr bwMode="auto">
            <a:xfrm>
              <a:off x="8004176" y="4184650"/>
              <a:ext cx="1676400" cy="920750"/>
            </a:xfrm>
            <a:custGeom>
              <a:avLst/>
              <a:gdLst>
                <a:gd name="T0" fmla="*/ 0 w 1056"/>
                <a:gd name="T1" fmla="*/ 0 h 580"/>
                <a:gd name="T2" fmla="*/ 1056 w 1056"/>
                <a:gd name="T3" fmla="*/ 0 h 580"/>
                <a:gd name="T4" fmla="*/ 1056 w 1056"/>
                <a:gd name="T5" fmla="*/ 389 h 580"/>
                <a:gd name="T6" fmla="*/ 0 w 1056"/>
                <a:gd name="T7" fmla="*/ 580 h 580"/>
                <a:gd name="T8" fmla="*/ 0 w 1056"/>
                <a:gd name="T9" fmla="*/ 0 h 580"/>
              </a:gdLst>
              <a:ahLst/>
              <a:cxnLst>
                <a:cxn ang="0">
                  <a:pos x="T0" y="T1"/>
                </a:cxn>
                <a:cxn ang="0">
                  <a:pos x="T2" y="T3"/>
                </a:cxn>
                <a:cxn ang="0">
                  <a:pos x="T4" y="T5"/>
                </a:cxn>
                <a:cxn ang="0">
                  <a:pos x="T6" y="T7"/>
                </a:cxn>
                <a:cxn ang="0">
                  <a:pos x="T8" y="T9"/>
                </a:cxn>
              </a:cxnLst>
              <a:rect l="0" t="0" r="r" b="b"/>
              <a:pathLst>
                <a:path w="1056" h="580">
                  <a:moveTo>
                    <a:pt x="0" y="0"/>
                  </a:moveTo>
                  <a:lnTo>
                    <a:pt x="1056" y="0"/>
                  </a:lnTo>
                  <a:lnTo>
                    <a:pt x="1056" y="389"/>
                  </a:lnTo>
                  <a:lnTo>
                    <a:pt x="0" y="580"/>
                  </a:lnTo>
                  <a:lnTo>
                    <a:pt x="0" y="0"/>
                  </a:lnTo>
                  <a:close/>
                </a:path>
              </a:pathLst>
            </a:custGeom>
            <a:grpFill/>
            <a:effectLst>
              <a:outerShdw blurRad="152400" sx="102000" sy="102000" algn="ctr" rotWithShape="0">
                <a:prstClr val="black">
                  <a:alpha val="14000"/>
                </a:prstClr>
              </a:outerShdw>
            </a:effectLst>
          </p:spPr>
          <p:txBody>
            <a:bodyPr vert="horz" lIns="182880" tIns="45720" rIns="182880" bIns="0" rtlCol="0" anchor="ctr">
              <a:normAutofit fontScale="97500"/>
            </a:bodyPr>
            <a:lstStyle/>
            <a:p>
              <a:pPr algn="ctr">
                <a:spcBef>
                  <a:spcPct val="0"/>
                </a:spcBef>
              </a:pPr>
              <a:endParaRPr lang="en-US" sz="3600">
                <a:solidFill>
                  <a:schemeClr val="bg1"/>
                </a:solidFill>
                <a:latin typeface="+mj-lt"/>
                <a:ea typeface="+mj-ea"/>
                <a:cs typeface="+mj-cs"/>
              </a:endParaRPr>
            </a:p>
          </p:txBody>
        </p:sp>
        <p:sp>
          <p:nvSpPr>
            <p:cNvPr id="92" name="Freeform 16">
              <a:extLst>
                <a:ext uri="{FF2B5EF4-FFF2-40B4-BE49-F238E27FC236}">
                  <a16:creationId xmlns:a16="http://schemas.microsoft.com/office/drawing/2014/main" id="{14323DA2-BCFF-4AD8-A730-CDB8FBDA084E}"/>
                </a:ext>
              </a:extLst>
            </p:cNvPr>
            <p:cNvSpPr>
              <a:spLocks/>
            </p:cNvSpPr>
            <p:nvPr/>
          </p:nvSpPr>
          <p:spPr bwMode="auto">
            <a:xfrm>
              <a:off x="7245351" y="1068388"/>
              <a:ext cx="758825" cy="1290638"/>
            </a:xfrm>
            <a:custGeom>
              <a:avLst/>
              <a:gdLst>
                <a:gd name="T0" fmla="*/ 478 w 478"/>
                <a:gd name="T1" fmla="*/ 0 h 813"/>
                <a:gd name="T2" fmla="*/ 478 w 478"/>
                <a:gd name="T3" fmla="*/ 667 h 813"/>
                <a:gd name="T4" fmla="*/ 0 w 478"/>
                <a:gd name="T5" fmla="*/ 813 h 813"/>
                <a:gd name="T6" fmla="*/ 0 w 478"/>
                <a:gd name="T7" fmla="*/ 197 h 813"/>
                <a:gd name="T8" fmla="*/ 478 w 478"/>
                <a:gd name="T9" fmla="*/ 0 h 813"/>
              </a:gdLst>
              <a:ahLst/>
              <a:cxnLst>
                <a:cxn ang="0">
                  <a:pos x="T0" y="T1"/>
                </a:cxn>
                <a:cxn ang="0">
                  <a:pos x="T2" y="T3"/>
                </a:cxn>
                <a:cxn ang="0">
                  <a:pos x="T4" y="T5"/>
                </a:cxn>
                <a:cxn ang="0">
                  <a:pos x="T6" y="T7"/>
                </a:cxn>
                <a:cxn ang="0">
                  <a:pos x="T8" y="T9"/>
                </a:cxn>
              </a:cxnLst>
              <a:rect l="0" t="0" r="r" b="b"/>
              <a:pathLst>
                <a:path w="478" h="813">
                  <a:moveTo>
                    <a:pt x="478" y="0"/>
                  </a:moveTo>
                  <a:lnTo>
                    <a:pt x="478" y="667"/>
                  </a:lnTo>
                  <a:lnTo>
                    <a:pt x="0" y="813"/>
                  </a:lnTo>
                  <a:lnTo>
                    <a:pt x="0" y="197"/>
                  </a:lnTo>
                  <a:lnTo>
                    <a:pt x="478" y="0"/>
                  </a:lnTo>
                  <a:close/>
                </a:path>
              </a:pathLst>
            </a:custGeom>
            <a:grpFill/>
            <a:effectLst>
              <a:outerShdw blurRad="152400" sx="102000" sy="102000" algn="ctr" rotWithShape="0">
                <a:prstClr val="black">
                  <a:alpha val="14000"/>
                </a:prstClr>
              </a:outerShdw>
            </a:effectLst>
          </p:spPr>
          <p:txBody>
            <a:bodyPr vert="horz" lIns="182880" tIns="45720" rIns="182880" bIns="0" rtlCol="0" anchor="ctr">
              <a:normAutofit fontScale="97500"/>
            </a:bodyPr>
            <a:lstStyle/>
            <a:p>
              <a:pPr algn="ctr">
                <a:spcBef>
                  <a:spcPct val="0"/>
                </a:spcBef>
              </a:pPr>
              <a:endParaRPr lang="en-US" sz="3600">
                <a:solidFill>
                  <a:schemeClr val="bg1"/>
                </a:solidFill>
                <a:latin typeface="+mj-lt"/>
                <a:ea typeface="+mj-ea"/>
                <a:cs typeface="+mj-cs"/>
              </a:endParaRPr>
            </a:p>
          </p:txBody>
        </p:sp>
        <p:sp>
          <p:nvSpPr>
            <p:cNvPr id="93" name="Freeform 17">
              <a:extLst>
                <a:ext uri="{FF2B5EF4-FFF2-40B4-BE49-F238E27FC236}">
                  <a16:creationId xmlns:a16="http://schemas.microsoft.com/office/drawing/2014/main" id="{D329B878-72DF-437A-B745-EED818F3C0DE}"/>
                </a:ext>
              </a:extLst>
            </p:cNvPr>
            <p:cNvSpPr>
              <a:spLocks/>
            </p:cNvSpPr>
            <p:nvPr/>
          </p:nvSpPr>
          <p:spPr bwMode="auto">
            <a:xfrm>
              <a:off x="8004176" y="1068388"/>
              <a:ext cx="1676400" cy="1774825"/>
            </a:xfrm>
            <a:custGeom>
              <a:avLst/>
              <a:gdLst>
                <a:gd name="T0" fmla="*/ 0 w 1056"/>
                <a:gd name="T1" fmla="*/ 0 h 1118"/>
                <a:gd name="T2" fmla="*/ 1056 w 1056"/>
                <a:gd name="T3" fmla="*/ 682 h 1118"/>
                <a:gd name="T4" fmla="*/ 1056 w 1056"/>
                <a:gd name="T5" fmla="*/ 1118 h 1118"/>
                <a:gd name="T6" fmla="*/ 0 w 1056"/>
                <a:gd name="T7" fmla="*/ 667 h 1118"/>
                <a:gd name="T8" fmla="*/ 0 w 1056"/>
                <a:gd name="T9" fmla="*/ 0 h 1118"/>
              </a:gdLst>
              <a:ahLst/>
              <a:cxnLst>
                <a:cxn ang="0">
                  <a:pos x="T0" y="T1"/>
                </a:cxn>
                <a:cxn ang="0">
                  <a:pos x="T2" y="T3"/>
                </a:cxn>
                <a:cxn ang="0">
                  <a:pos x="T4" y="T5"/>
                </a:cxn>
                <a:cxn ang="0">
                  <a:pos x="T6" y="T7"/>
                </a:cxn>
                <a:cxn ang="0">
                  <a:pos x="T8" y="T9"/>
                </a:cxn>
              </a:cxnLst>
              <a:rect l="0" t="0" r="r" b="b"/>
              <a:pathLst>
                <a:path w="1056" h="1118">
                  <a:moveTo>
                    <a:pt x="0" y="0"/>
                  </a:moveTo>
                  <a:lnTo>
                    <a:pt x="1056" y="682"/>
                  </a:lnTo>
                  <a:lnTo>
                    <a:pt x="1056" y="1118"/>
                  </a:lnTo>
                  <a:lnTo>
                    <a:pt x="0" y="667"/>
                  </a:lnTo>
                  <a:lnTo>
                    <a:pt x="0" y="0"/>
                  </a:lnTo>
                  <a:close/>
                </a:path>
              </a:pathLst>
            </a:custGeom>
            <a:grpFill/>
            <a:effectLst>
              <a:outerShdw blurRad="152400" sx="102000" sy="102000" algn="ctr" rotWithShape="0">
                <a:prstClr val="black">
                  <a:alpha val="14000"/>
                </a:prstClr>
              </a:outerShdw>
            </a:effectLst>
          </p:spPr>
          <p:txBody>
            <a:bodyPr vert="horz" lIns="182880" tIns="45720" rIns="182880" bIns="0" rtlCol="0" anchor="ctr">
              <a:normAutofit fontScale="97500"/>
            </a:bodyPr>
            <a:lstStyle/>
            <a:p>
              <a:pPr algn="ctr">
                <a:spcBef>
                  <a:spcPct val="0"/>
                </a:spcBef>
              </a:pPr>
              <a:endParaRPr lang="en-US" sz="3600">
                <a:solidFill>
                  <a:schemeClr val="bg1"/>
                </a:solidFill>
                <a:latin typeface="+mj-lt"/>
                <a:ea typeface="+mj-ea"/>
                <a:cs typeface="+mj-cs"/>
              </a:endParaRPr>
            </a:p>
          </p:txBody>
        </p:sp>
        <p:sp>
          <p:nvSpPr>
            <p:cNvPr id="94" name="Freeform 18">
              <a:extLst>
                <a:ext uri="{FF2B5EF4-FFF2-40B4-BE49-F238E27FC236}">
                  <a16:creationId xmlns:a16="http://schemas.microsoft.com/office/drawing/2014/main" id="{C0A13DC5-BDFB-4C13-B592-D550659F32DD}"/>
                </a:ext>
              </a:extLst>
            </p:cNvPr>
            <p:cNvSpPr>
              <a:spLocks/>
            </p:cNvSpPr>
            <p:nvPr/>
          </p:nvSpPr>
          <p:spPr bwMode="auto">
            <a:xfrm>
              <a:off x="7245351" y="2127250"/>
              <a:ext cx="2435225" cy="715963"/>
            </a:xfrm>
            <a:custGeom>
              <a:avLst/>
              <a:gdLst>
                <a:gd name="T0" fmla="*/ 478 w 1534"/>
                <a:gd name="T1" fmla="*/ 0 h 451"/>
                <a:gd name="T2" fmla="*/ 1534 w 1534"/>
                <a:gd name="T3" fmla="*/ 451 h 451"/>
                <a:gd name="T4" fmla="*/ 1048 w 1534"/>
                <a:gd name="T5" fmla="*/ 451 h 451"/>
                <a:gd name="T6" fmla="*/ 0 w 1534"/>
                <a:gd name="T7" fmla="*/ 146 h 451"/>
                <a:gd name="T8" fmla="*/ 478 w 1534"/>
                <a:gd name="T9" fmla="*/ 0 h 451"/>
              </a:gdLst>
              <a:ahLst/>
              <a:cxnLst>
                <a:cxn ang="0">
                  <a:pos x="T0" y="T1"/>
                </a:cxn>
                <a:cxn ang="0">
                  <a:pos x="T2" y="T3"/>
                </a:cxn>
                <a:cxn ang="0">
                  <a:pos x="T4" y="T5"/>
                </a:cxn>
                <a:cxn ang="0">
                  <a:pos x="T6" y="T7"/>
                </a:cxn>
                <a:cxn ang="0">
                  <a:pos x="T8" y="T9"/>
                </a:cxn>
              </a:cxnLst>
              <a:rect l="0" t="0" r="r" b="b"/>
              <a:pathLst>
                <a:path w="1534" h="451">
                  <a:moveTo>
                    <a:pt x="478" y="0"/>
                  </a:moveTo>
                  <a:lnTo>
                    <a:pt x="1534" y="451"/>
                  </a:lnTo>
                  <a:lnTo>
                    <a:pt x="1048" y="451"/>
                  </a:lnTo>
                  <a:lnTo>
                    <a:pt x="0" y="146"/>
                  </a:lnTo>
                  <a:lnTo>
                    <a:pt x="478" y="0"/>
                  </a:lnTo>
                  <a:close/>
                </a:path>
              </a:pathLst>
            </a:custGeom>
            <a:grpFill/>
            <a:effectLst>
              <a:outerShdw blurRad="152400" sx="102000" sy="102000" algn="ctr" rotWithShape="0">
                <a:prstClr val="black">
                  <a:alpha val="14000"/>
                </a:prstClr>
              </a:outerShdw>
            </a:effectLst>
          </p:spPr>
          <p:txBody>
            <a:bodyPr vert="horz" lIns="182880" tIns="45720" rIns="182880" bIns="0" rtlCol="0" anchor="ctr">
              <a:normAutofit fontScale="97500"/>
            </a:bodyPr>
            <a:lstStyle/>
            <a:p>
              <a:pPr algn="ctr">
                <a:spcBef>
                  <a:spcPct val="0"/>
                </a:spcBef>
              </a:pPr>
              <a:endParaRPr lang="en-US" sz="3600">
                <a:solidFill>
                  <a:schemeClr val="bg1"/>
                </a:solidFill>
                <a:latin typeface="+mj-lt"/>
                <a:ea typeface="+mj-ea"/>
                <a:cs typeface="+mj-cs"/>
              </a:endParaRPr>
            </a:p>
          </p:txBody>
        </p:sp>
        <p:sp>
          <p:nvSpPr>
            <p:cNvPr id="95" name="Freeform 19">
              <a:extLst>
                <a:ext uri="{FF2B5EF4-FFF2-40B4-BE49-F238E27FC236}">
                  <a16:creationId xmlns:a16="http://schemas.microsoft.com/office/drawing/2014/main" id="{719BB1C2-2277-4D5A-A6C3-5990B4AE5B65}"/>
                </a:ext>
              </a:extLst>
            </p:cNvPr>
            <p:cNvSpPr>
              <a:spLocks/>
            </p:cNvSpPr>
            <p:nvPr/>
          </p:nvSpPr>
          <p:spPr bwMode="auto">
            <a:xfrm>
              <a:off x="7245351" y="2974975"/>
              <a:ext cx="2435225" cy="434975"/>
            </a:xfrm>
            <a:custGeom>
              <a:avLst/>
              <a:gdLst>
                <a:gd name="T0" fmla="*/ 478 w 1534"/>
                <a:gd name="T1" fmla="*/ 0 h 274"/>
                <a:gd name="T2" fmla="*/ 1534 w 1534"/>
                <a:gd name="T3" fmla="*/ 269 h 274"/>
                <a:gd name="T4" fmla="*/ 1065 w 1534"/>
                <a:gd name="T5" fmla="*/ 274 h 274"/>
                <a:gd name="T6" fmla="*/ 0 w 1534"/>
                <a:gd name="T7" fmla="*/ 100 h 274"/>
                <a:gd name="T8" fmla="*/ 478 w 1534"/>
                <a:gd name="T9" fmla="*/ 0 h 274"/>
              </a:gdLst>
              <a:ahLst/>
              <a:cxnLst>
                <a:cxn ang="0">
                  <a:pos x="T0" y="T1"/>
                </a:cxn>
                <a:cxn ang="0">
                  <a:pos x="T2" y="T3"/>
                </a:cxn>
                <a:cxn ang="0">
                  <a:pos x="T4" y="T5"/>
                </a:cxn>
                <a:cxn ang="0">
                  <a:pos x="T6" y="T7"/>
                </a:cxn>
                <a:cxn ang="0">
                  <a:pos x="T8" y="T9"/>
                </a:cxn>
              </a:cxnLst>
              <a:rect l="0" t="0" r="r" b="b"/>
              <a:pathLst>
                <a:path w="1534" h="274">
                  <a:moveTo>
                    <a:pt x="478" y="0"/>
                  </a:moveTo>
                  <a:lnTo>
                    <a:pt x="1534" y="269"/>
                  </a:lnTo>
                  <a:lnTo>
                    <a:pt x="1065" y="274"/>
                  </a:lnTo>
                  <a:lnTo>
                    <a:pt x="0" y="100"/>
                  </a:lnTo>
                  <a:lnTo>
                    <a:pt x="478" y="0"/>
                  </a:lnTo>
                  <a:close/>
                </a:path>
              </a:pathLst>
            </a:custGeom>
            <a:grpFill/>
            <a:effectLst>
              <a:outerShdw blurRad="152400" sx="102000" sy="102000" algn="ctr" rotWithShape="0">
                <a:prstClr val="black">
                  <a:alpha val="14000"/>
                </a:prstClr>
              </a:outerShdw>
            </a:effectLst>
          </p:spPr>
          <p:txBody>
            <a:bodyPr vert="horz" lIns="182880" tIns="45720" rIns="182880" bIns="0" rtlCol="0" anchor="ctr">
              <a:normAutofit fontScale="75000" lnSpcReduction="20000"/>
            </a:bodyPr>
            <a:lstStyle/>
            <a:p>
              <a:pPr algn="ctr">
                <a:spcBef>
                  <a:spcPct val="0"/>
                </a:spcBef>
              </a:pPr>
              <a:endParaRPr lang="en-US" sz="3600">
                <a:solidFill>
                  <a:schemeClr val="bg1"/>
                </a:solidFill>
                <a:latin typeface="+mj-lt"/>
                <a:ea typeface="+mj-ea"/>
                <a:cs typeface="+mj-cs"/>
              </a:endParaRPr>
            </a:p>
          </p:txBody>
        </p:sp>
        <p:sp>
          <p:nvSpPr>
            <p:cNvPr id="96" name="Freeform 20">
              <a:extLst>
                <a:ext uri="{FF2B5EF4-FFF2-40B4-BE49-F238E27FC236}">
                  <a16:creationId xmlns:a16="http://schemas.microsoft.com/office/drawing/2014/main" id="{0C09CEDB-3B59-49BE-B49C-0016BA0DF839}"/>
                </a:ext>
              </a:extLst>
            </p:cNvPr>
            <p:cNvSpPr>
              <a:spLocks/>
            </p:cNvSpPr>
            <p:nvPr/>
          </p:nvSpPr>
          <p:spPr bwMode="auto">
            <a:xfrm>
              <a:off x="7245351" y="2228850"/>
              <a:ext cx="758825" cy="904875"/>
            </a:xfrm>
            <a:custGeom>
              <a:avLst/>
              <a:gdLst>
                <a:gd name="T0" fmla="*/ 478 w 478"/>
                <a:gd name="T1" fmla="*/ 0 h 570"/>
                <a:gd name="T2" fmla="*/ 478 w 478"/>
                <a:gd name="T3" fmla="*/ 470 h 570"/>
                <a:gd name="T4" fmla="*/ 0 w 478"/>
                <a:gd name="T5" fmla="*/ 570 h 570"/>
                <a:gd name="T6" fmla="*/ 0 w 478"/>
                <a:gd name="T7" fmla="*/ 129 h 570"/>
                <a:gd name="T8" fmla="*/ 478 w 478"/>
                <a:gd name="T9" fmla="*/ 0 h 570"/>
              </a:gdLst>
              <a:ahLst/>
              <a:cxnLst>
                <a:cxn ang="0">
                  <a:pos x="T0" y="T1"/>
                </a:cxn>
                <a:cxn ang="0">
                  <a:pos x="T2" y="T3"/>
                </a:cxn>
                <a:cxn ang="0">
                  <a:pos x="T4" y="T5"/>
                </a:cxn>
                <a:cxn ang="0">
                  <a:pos x="T6" y="T7"/>
                </a:cxn>
                <a:cxn ang="0">
                  <a:pos x="T8" y="T9"/>
                </a:cxn>
              </a:cxnLst>
              <a:rect l="0" t="0" r="r" b="b"/>
              <a:pathLst>
                <a:path w="478" h="570">
                  <a:moveTo>
                    <a:pt x="478" y="0"/>
                  </a:moveTo>
                  <a:lnTo>
                    <a:pt x="478" y="470"/>
                  </a:lnTo>
                  <a:lnTo>
                    <a:pt x="0" y="570"/>
                  </a:lnTo>
                  <a:lnTo>
                    <a:pt x="0" y="129"/>
                  </a:lnTo>
                  <a:lnTo>
                    <a:pt x="478" y="0"/>
                  </a:lnTo>
                  <a:close/>
                </a:path>
              </a:pathLst>
            </a:custGeom>
            <a:grpFill/>
            <a:effectLst>
              <a:outerShdw blurRad="152400" sx="102000" sy="102000" algn="ctr" rotWithShape="0">
                <a:prstClr val="black">
                  <a:alpha val="14000"/>
                </a:prstClr>
              </a:outerShdw>
            </a:effectLst>
          </p:spPr>
          <p:txBody>
            <a:bodyPr vert="horz" lIns="182880" tIns="45720" rIns="182880" bIns="0" rtlCol="0" anchor="ctr">
              <a:normAutofit fontScale="97500"/>
            </a:bodyPr>
            <a:lstStyle/>
            <a:p>
              <a:pPr algn="ctr">
                <a:spcBef>
                  <a:spcPct val="0"/>
                </a:spcBef>
              </a:pPr>
              <a:endParaRPr lang="en-US" sz="3600">
                <a:solidFill>
                  <a:schemeClr val="bg1"/>
                </a:solidFill>
                <a:latin typeface="+mj-lt"/>
                <a:ea typeface="+mj-ea"/>
                <a:cs typeface="+mj-cs"/>
              </a:endParaRPr>
            </a:p>
          </p:txBody>
        </p:sp>
        <p:sp>
          <p:nvSpPr>
            <p:cNvPr id="97" name="Freeform 21">
              <a:extLst>
                <a:ext uri="{FF2B5EF4-FFF2-40B4-BE49-F238E27FC236}">
                  <a16:creationId xmlns:a16="http://schemas.microsoft.com/office/drawing/2014/main" id="{C61D7AED-BD31-4AA7-BC28-FF0202A9D73C}"/>
                </a:ext>
              </a:extLst>
            </p:cNvPr>
            <p:cNvSpPr>
              <a:spLocks/>
            </p:cNvSpPr>
            <p:nvPr/>
          </p:nvSpPr>
          <p:spPr bwMode="auto">
            <a:xfrm>
              <a:off x="8004176" y="2228850"/>
              <a:ext cx="1676400" cy="1173163"/>
            </a:xfrm>
            <a:custGeom>
              <a:avLst/>
              <a:gdLst>
                <a:gd name="T0" fmla="*/ 0 w 1056"/>
                <a:gd name="T1" fmla="*/ 0 h 739"/>
                <a:gd name="T2" fmla="*/ 1056 w 1056"/>
                <a:gd name="T3" fmla="*/ 430 h 739"/>
                <a:gd name="T4" fmla="*/ 1056 w 1056"/>
                <a:gd name="T5" fmla="*/ 739 h 739"/>
                <a:gd name="T6" fmla="*/ 0 w 1056"/>
                <a:gd name="T7" fmla="*/ 470 h 739"/>
                <a:gd name="T8" fmla="*/ 0 w 1056"/>
                <a:gd name="T9" fmla="*/ 0 h 739"/>
              </a:gdLst>
              <a:ahLst/>
              <a:cxnLst>
                <a:cxn ang="0">
                  <a:pos x="T0" y="T1"/>
                </a:cxn>
                <a:cxn ang="0">
                  <a:pos x="T2" y="T3"/>
                </a:cxn>
                <a:cxn ang="0">
                  <a:pos x="T4" y="T5"/>
                </a:cxn>
                <a:cxn ang="0">
                  <a:pos x="T6" y="T7"/>
                </a:cxn>
                <a:cxn ang="0">
                  <a:pos x="T8" y="T9"/>
                </a:cxn>
              </a:cxnLst>
              <a:rect l="0" t="0" r="r" b="b"/>
              <a:pathLst>
                <a:path w="1056" h="739">
                  <a:moveTo>
                    <a:pt x="0" y="0"/>
                  </a:moveTo>
                  <a:lnTo>
                    <a:pt x="1056" y="430"/>
                  </a:lnTo>
                  <a:lnTo>
                    <a:pt x="1056" y="739"/>
                  </a:lnTo>
                  <a:lnTo>
                    <a:pt x="0" y="470"/>
                  </a:lnTo>
                  <a:lnTo>
                    <a:pt x="0" y="0"/>
                  </a:lnTo>
                  <a:close/>
                </a:path>
              </a:pathLst>
            </a:custGeom>
            <a:grpFill/>
            <a:effectLst>
              <a:outerShdw blurRad="152400" sx="102000" sy="102000" algn="ctr" rotWithShape="0">
                <a:prstClr val="black">
                  <a:alpha val="14000"/>
                </a:prstClr>
              </a:outerShdw>
            </a:effectLst>
          </p:spPr>
          <p:txBody>
            <a:bodyPr vert="horz" lIns="182880" tIns="45720" rIns="182880" bIns="0" rtlCol="0" anchor="ctr">
              <a:normAutofit fontScale="97500"/>
            </a:bodyPr>
            <a:lstStyle/>
            <a:p>
              <a:pPr algn="ctr">
                <a:spcBef>
                  <a:spcPct val="0"/>
                </a:spcBef>
              </a:pPr>
              <a:endParaRPr lang="en-US" sz="3600">
                <a:solidFill>
                  <a:schemeClr val="bg1"/>
                </a:solidFill>
                <a:latin typeface="+mj-lt"/>
                <a:ea typeface="+mj-ea"/>
                <a:cs typeface="+mj-cs"/>
              </a:endParaRPr>
            </a:p>
          </p:txBody>
        </p:sp>
        <p:sp>
          <p:nvSpPr>
            <p:cNvPr id="98" name="Freeform 22">
              <a:extLst>
                <a:ext uri="{FF2B5EF4-FFF2-40B4-BE49-F238E27FC236}">
                  <a16:creationId xmlns:a16="http://schemas.microsoft.com/office/drawing/2014/main" id="{BD5EDFD6-8D0E-4909-A777-5555E0D9FE59}"/>
                </a:ext>
              </a:extLst>
            </p:cNvPr>
            <p:cNvSpPr>
              <a:spLocks/>
            </p:cNvSpPr>
            <p:nvPr/>
          </p:nvSpPr>
          <p:spPr bwMode="auto">
            <a:xfrm>
              <a:off x="7245351" y="3081338"/>
              <a:ext cx="758825" cy="1022350"/>
            </a:xfrm>
            <a:custGeom>
              <a:avLst/>
              <a:gdLst>
                <a:gd name="T0" fmla="*/ 478 w 478"/>
                <a:gd name="T1" fmla="*/ 0 h 644"/>
                <a:gd name="T2" fmla="*/ 478 w 478"/>
                <a:gd name="T3" fmla="*/ 634 h 644"/>
                <a:gd name="T4" fmla="*/ 0 w 478"/>
                <a:gd name="T5" fmla="*/ 644 h 644"/>
                <a:gd name="T6" fmla="*/ 0 w 478"/>
                <a:gd name="T7" fmla="*/ 70 h 644"/>
                <a:gd name="T8" fmla="*/ 478 w 478"/>
                <a:gd name="T9" fmla="*/ 0 h 644"/>
              </a:gdLst>
              <a:ahLst/>
              <a:cxnLst>
                <a:cxn ang="0">
                  <a:pos x="T0" y="T1"/>
                </a:cxn>
                <a:cxn ang="0">
                  <a:pos x="T2" y="T3"/>
                </a:cxn>
                <a:cxn ang="0">
                  <a:pos x="T4" y="T5"/>
                </a:cxn>
                <a:cxn ang="0">
                  <a:pos x="T6" y="T7"/>
                </a:cxn>
                <a:cxn ang="0">
                  <a:pos x="T8" y="T9"/>
                </a:cxn>
              </a:cxnLst>
              <a:rect l="0" t="0" r="r" b="b"/>
              <a:pathLst>
                <a:path w="478" h="644">
                  <a:moveTo>
                    <a:pt x="478" y="0"/>
                  </a:moveTo>
                  <a:lnTo>
                    <a:pt x="478" y="634"/>
                  </a:lnTo>
                  <a:lnTo>
                    <a:pt x="0" y="644"/>
                  </a:lnTo>
                  <a:lnTo>
                    <a:pt x="0" y="70"/>
                  </a:lnTo>
                  <a:lnTo>
                    <a:pt x="478" y="0"/>
                  </a:lnTo>
                  <a:close/>
                </a:path>
              </a:pathLst>
            </a:custGeom>
            <a:grpFill/>
            <a:effectLst>
              <a:outerShdw blurRad="152400" sx="102000" sy="102000" algn="ctr" rotWithShape="0">
                <a:prstClr val="black">
                  <a:alpha val="14000"/>
                </a:prstClr>
              </a:outerShdw>
            </a:effectLst>
          </p:spPr>
          <p:txBody>
            <a:bodyPr vert="horz" lIns="182880" tIns="45720" rIns="182880" bIns="0" rtlCol="0" anchor="ctr">
              <a:normAutofit fontScale="97500"/>
            </a:bodyPr>
            <a:lstStyle/>
            <a:p>
              <a:pPr algn="ctr">
                <a:spcBef>
                  <a:spcPct val="0"/>
                </a:spcBef>
              </a:pPr>
              <a:endParaRPr lang="en-US" sz="3600">
                <a:solidFill>
                  <a:schemeClr val="bg1"/>
                </a:solidFill>
                <a:latin typeface="+mj-lt"/>
                <a:ea typeface="+mj-ea"/>
                <a:cs typeface="+mj-cs"/>
              </a:endParaRPr>
            </a:p>
          </p:txBody>
        </p:sp>
        <p:sp>
          <p:nvSpPr>
            <p:cNvPr id="99" name="Freeform 23">
              <a:extLst>
                <a:ext uri="{FF2B5EF4-FFF2-40B4-BE49-F238E27FC236}">
                  <a16:creationId xmlns:a16="http://schemas.microsoft.com/office/drawing/2014/main" id="{5ED9DBB3-4728-4497-8FBC-815B0795DFAB}"/>
                </a:ext>
              </a:extLst>
            </p:cNvPr>
            <p:cNvSpPr>
              <a:spLocks/>
            </p:cNvSpPr>
            <p:nvPr/>
          </p:nvSpPr>
          <p:spPr bwMode="auto">
            <a:xfrm>
              <a:off x="8004176" y="3081338"/>
              <a:ext cx="1676400" cy="1071563"/>
            </a:xfrm>
            <a:custGeom>
              <a:avLst/>
              <a:gdLst>
                <a:gd name="T0" fmla="*/ 0 w 1056"/>
                <a:gd name="T1" fmla="*/ 0 h 675"/>
                <a:gd name="T2" fmla="*/ 1056 w 1056"/>
                <a:gd name="T3" fmla="*/ 235 h 675"/>
                <a:gd name="T4" fmla="*/ 1056 w 1056"/>
                <a:gd name="T5" fmla="*/ 675 h 675"/>
                <a:gd name="T6" fmla="*/ 0 w 1056"/>
                <a:gd name="T7" fmla="*/ 634 h 675"/>
                <a:gd name="T8" fmla="*/ 0 w 1056"/>
                <a:gd name="T9" fmla="*/ 0 h 675"/>
              </a:gdLst>
              <a:ahLst/>
              <a:cxnLst>
                <a:cxn ang="0">
                  <a:pos x="T0" y="T1"/>
                </a:cxn>
                <a:cxn ang="0">
                  <a:pos x="T2" y="T3"/>
                </a:cxn>
                <a:cxn ang="0">
                  <a:pos x="T4" y="T5"/>
                </a:cxn>
                <a:cxn ang="0">
                  <a:pos x="T6" y="T7"/>
                </a:cxn>
                <a:cxn ang="0">
                  <a:pos x="T8" y="T9"/>
                </a:cxn>
              </a:cxnLst>
              <a:rect l="0" t="0" r="r" b="b"/>
              <a:pathLst>
                <a:path w="1056" h="675">
                  <a:moveTo>
                    <a:pt x="0" y="0"/>
                  </a:moveTo>
                  <a:lnTo>
                    <a:pt x="1056" y="235"/>
                  </a:lnTo>
                  <a:lnTo>
                    <a:pt x="1056" y="675"/>
                  </a:lnTo>
                  <a:lnTo>
                    <a:pt x="0" y="634"/>
                  </a:lnTo>
                  <a:lnTo>
                    <a:pt x="0" y="0"/>
                  </a:lnTo>
                  <a:close/>
                </a:path>
              </a:pathLst>
            </a:custGeom>
            <a:grpFill/>
            <a:effectLst>
              <a:outerShdw blurRad="152400" sx="102000" sy="102000" algn="ctr" rotWithShape="0">
                <a:prstClr val="black">
                  <a:alpha val="14000"/>
                </a:prstClr>
              </a:outerShdw>
            </a:effectLst>
          </p:spPr>
          <p:txBody>
            <a:bodyPr vert="horz" lIns="182880" tIns="45720" rIns="182880" bIns="0" rtlCol="0" anchor="ctr">
              <a:normAutofit fontScale="97500"/>
            </a:bodyPr>
            <a:lstStyle/>
            <a:p>
              <a:pPr algn="ctr">
                <a:spcBef>
                  <a:spcPct val="0"/>
                </a:spcBef>
              </a:pPr>
              <a:endParaRPr lang="en-US" sz="3600">
                <a:solidFill>
                  <a:schemeClr val="bg1"/>
                </a:solidFill>
                <a:latin typeface="+mj-lt"/>
                <a:ea typeface="+mj-ea"/>
                <a:cs typeface="+mj-cs"/>
              </a:endParaRPr>
            </a:p>
          </p:txBody>
        </p:sp>
        <p:sp>
          <p:nvSpPr>
            <p:cNvPr id="100" name="Freeform 24">
              <a:extLst>
                <a:ext uri="{FF2B5EF4-FFF2-40B4-BE49-F238E27FC236}">
                  <a16:creationId xmlns:a16="http://schemas.microsoft.com/office/drawing/2014/main" id="{1963EBD9-9B4C-4A3F-9FEE-27636E85DE0E}"/>
                </a:ext>
              </a:extLst>
            </p:cNvPr>
            <p:cNvSpPr>
              <a:spLocks/>
            </p:cNvSpPr>
            <p:nvPr/>
          </p:nvSpPr>
          <p:spPr bwMode="auto">
            <a:xfrm>
              <a:off x="7245351" y="4070350"/>
              <a:ext cx="2435225" cy="82550"/>
            </a:xfrm>
            <a:custGeom>
              <a:avLst/>
              <a:gdLst>
                <a:gd name="T0" fmla="*/ 478 w 1534"/>
                <a:gd name="T1" fmla="*/ 0 h 52"/>
                <a:gd name="T2" fmla="*/ 1534 w 1534"/>
                <a:gd name="T3" fmla="*/ 52 h 52"/>
                <a:gd name="T4" fmla="*/ 1228 w 1534"/>
                <a:gd name="T5" fmla="*/ 52 h 52"/>
                <a:gd name="T6" fmla="*/ 0 w 1534"/>
                <a:gd name="T7" fmla="*/ 21 h 52"/>
                <a:gd name="T8" fmla="*/ 478 w 1534"/>
                <a:gd name="T9" fmla="*/ 0 h 52"/>
              </a:gdLst>
              <a:ahLst/>
              <a:cxnLst>
                <a:cxn ang="0">
                  <a:pos x="T0" y="T1"/>
                </a:cxn>
                <a:cxn ang="0">
                  <a:pos x="T2" y="T3"/>
                </a:cxn>
                <a:cxn ang="0">
                  <a:pos x="T4" y="T5"/>
                </a:cxn>
                <a:cxn ang="0">
                  <a:pos x="T6" y="T7"/>
                </a:cxn>
                <a:cxn ang="0">
                  <a:pos x="T8" y="T9"/>
                </a:cxn>
              </a:cxnLst>
              <a:rect l="0" t="0" r="r" b="b"/>
              <a:pathLst>
                <a:path w="1534" h="52">
                  <a:moveTo>
                    <a:pt x="478" y="0"/>
                  </a:moveTo>
                  <a:lnTo>
                    <a:pt x="1534" y="52"/>
                  </a:lnTo>
                  <a:lnTo>
                    <a:pt x="1228" y="52"/>
                  </a:lnTo>
                  <a:lnTo>
                    <a:pt x="0" y="21"/>
                  </a:lnTo>
                  <a:lnTo>
                    <a:pt x="478" y="0"/>
                  </a:lnTo>
                  <a:close/>
                </a:path>
              </a:pathLst>
            </a:custGeom>
            <a:grpFill/>
            <a:effectLst>
              <a:outerShdw blurRad="152400" sx="102000" sy="102000" algn="ctr" rotWithShape="0">
                <a:prstClr val="black">
                  <a:alpha val="14000"/>
                </a:prstClr>
              </a:outerShdw>
            </a:effectLst>
          </p:spPr>
          <p:txBody>
            <a:bodyPr vert="horz" lIns="182880" tIns="45720" rIns="182880" bIns="0" rtlCol="0" anchor="ctr">
              <a:normAutofit fontScale="25000" lnSpcReduction="20000"/>
            </a:bodyPr>
            <a:lstStyle/>
            <a:p>
              <a:pPr algn="ctr">
                <a:spcBef>
                  <a:spcPct val="0"/>
                </a:spcBef>
              </a:pPr>
              <a:endParaRPr lang="en-US" sz="3600">
                <a:solidFill>
                  <a:schemeClr val="bg1"/>
                </a:solidFill>
                <a:latin typeface="+mj-lt"/>
                <a:ea typeface="+mj-ea"/>
                <a:cs typeface="+mj-cs"/>
              </a:endParaRPr>
            </a:p>
          </p:txBody>
        </p:sp>
        <p:grpSp>
          <p:nvGrpSpPr>
            <p:cNvPr id="101" name="Group 100">
              <a:extLst>
                <a:ext uri="{FF2B5EF4-FFF2-40B4-BE49-F238E27FC236}">
                  <a16:creationId xmlns:a16="http://schemas.microsoft.com/office/drawing/2014/main" id="{EA90A8C3-8037-4EFE-8838-45737F3B3B52}"/>
                </a:ext>
              </a:extLst>
            </p:cNvPr>
            <p:cNvGrpSpPr/>
            <p:nvPr/>
          </p:nvGrpSpPr>
          <p:grpSpPr>
            <a:xfrm>
              <a:off x="7419975" y="4415631"/>
              <a:ext cx="368300" cy="523875"/>
              <a:chOff x="2162176" y="4415631"/>
              <a:chExt cx="368300" cy="523875"/>
            </a:xfrm>
            <a:grpFill/>
          </p:grpSpPr>
          <p:sp>
            <p:nvSpPr>
              <p:cNvPr id="118" name="Freeform 27">
                <a:extLst>
                  <a:ext uri="{FF2B5EF4-FFF2-40B4-BE49-F238E27FC236}">
                    <a16:creationId xmlns:a16="http://schemas.microsoft.com/office/drawing/2014/main" id="{358B3954-871E-4B29-A05C-8F68FBBFFFB4}"/>
                  </a:ext>
                </a:extLst>
              </p:cNvPr>
              <p:cNvSpPr>
                <a:spLocks noEditPoints="1"/>
              </p:cNvSpPr>
              <p:nvPr/>
            </p:nvSpPr>
            <p:spPr bwMode="auto">
              <a:xfrm>
                <a:off x="2162176" y="4415631"/>
                <a:ext cx="368300" cy="523875"/>
              </a:xfrm>
              <a:custGeom>
                <a:avLst/>
                <a:gdLst>
                  <a:gd name="T0" fmla="*/ 134 w 232"/>
                  <a:gd name="T1" fmla="*/ 22 h 330"/>
                  <a:gd name="T2" fmla="*/ 103 w 232"/>
                  <a:gd name="T3" fmla="*/ 47 h 330"/>
                  <a:gd name="T4" fmla="*/ 85 w 232"/>
                  <a:gd name="T5" fmla="*/ 92 h 330"/>
                  <a:gd name="T6" fmla="*/ 85 w 232"/>
                  <a:gd name="T7" fmla="*/ 141 h 330"/>
                  <a:gd name="T8" fmla="*/ 103 w 232"/>
                  <a:gd name="T9" fmla="*/ 184 h 330"/>
                  <a:gd name="T10" fmla="*/ 134 w 232"/>
                  <a:gd name="T11" fmla="*/ 210 h 330"/>
                  <a:gd name="T12" fmla="*/ 168 w 232"/>
                  <a:gd name="T13" fmla="*/ 210 h 330"/>
                  <a:gd name="T14" fmla="*/ 198 w 232"/>
                  <a:gd name="T15" fmla="*/ 184 h 330"/>
                  <a:gd name="T16" fmla="*/ 216 w 232"/>
                  <a:gd name="T17" fmla="*/ 141 h 330"/>
                  <a:gd name="T18" fmla="*/ 216 w 232"/>
                  <a:gd name="T19" fmla="*/ 92 h 330"/>
                  <a:gd name="T20" fmla="*/ 198 w 232"/>
                  <a:gd name="T21" fmla="*/ 47 h 330"/>
                  <a:gd name="T22" fmla="*/ 168 w 232"/>
                  <a:gd name="T23" fmla="*/ 22 h 330"/>
                  <a:gd name="T24" fmla="*/ 150 w 232"/>
                  <a:gd name="T25" fmla="*/ 0 h 330"/>
                  <a:gd name="T26" fmla="*/ 191 w 232"/>
                  <a:gd name="T27" fmla="*/ 15 h 330"/>
                  <a:gd name="T28" fmla="*/ 222 w 232"/>
                  <a:gd name="T29" fmla="*/ 58 h 330"/>
                  <a:gd name="T30" fmla="*/ 232 w 232"/>
                  <a:gd name="T31" fmla="*/ 116 h 330"/>
                  <a:gd name="T32" fmla="*/ 222 w 232"/>
                  <a:gd name="T33" fmla="*/ 174 h 330"/>
                  <a:gd name="T34" fmla="*/ 192 w 232"/>
                  <a:gd name="T35" fmla="*/ 215 h 330"/>
                  <a:gd name="T36" fmla="*/ 156 w 232"/>
                  <a:gd name="T37" fmla="*/ 232 h 330"/>
                  <a:gd name="T38" fmla="*/ 119 w 232"/>
                  <a:gd name="T39" fmla="*/ 223 h 330"/>
                  <a:gd name="T40" fmla="*/ 86 w 232"/>
                  <a:gd name="T41" fmla="*/ 232 h 330"/>
                  <a:gd name="T42" fmla="*/ 85 w 232"/>
                  <a:gd name="T43" fmla="*/ 244 h 330"/>
                  <a:gd name="T44" fmla="*/ 80 w 232"/>
                  <a:gd name="T45" fmla="*/ 254 h 330"/>
                  <a:gd name="T46" fmla="*/ 24 w 232"/>
                  <a:gd name="T47" fmla="*/ 330 h 330"/>
                  <a:gd name="T48" fmla="*/ 6 w 232"/>
                  <a:gd name="T49" fmla="*/ 323 h 330"/>
                  <a:gd name="T50" fmla="*/ 0 w 232"/>
                  <a:gd name="T51" fmla="*/ 297 h 330"/>
                  <a:gd name="T52" fmla="*/ 54 w 232"/>
                  <a:gd name="T53" fmla="*/ 215 h 330"/>
                  <a:gd name="T54" fmla="*/ 61 w 232"/>
                  <a:gd name="T55" fmla="*/ 210 h 330"/>
                  <a:gd name="T56" fmla="*/ 70 w 232"/>
                  <a:gd name="T57" fmla="*/ 208 h 330"/>
                  <a:gd name="T58" fmla="*/ 76 w 232"/>
                  <a:gd name="T59" fmla="*/ 162 h 330"/>
                  <a:gd name="T60" fmla="*/ 70 w 232"/>
                  <a:gd name="T61" fmla="*/ 108 h 330"/>
                  <a:gd name="T62" fmla="*/ 80 w 232"/>
                  <a:gd name="T63" fmla="*/ 56 h 330"/>
                  <a:gd name="T64" fmla="*/ 110 w 232"/>
                  <a:gd name="T65" fmla="*/ 15 h 330"/>
                  <a:gd name="T66" fmla="*/ 150 w 232"/>
                  <a:gd name="T67" fmla="*/ 0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2" h="330">
                    <a:moveTo>
                      <a:pt x="150" y="19"/>
                    </a:moveTo>
                    <a:lnTo>
                      <a:pt x="134" y="22"/>
                    </a:lnTo>
                    <a:lnTo>
                      <a:pt x="118" y="31"/>
                    </a:lnTo>
                    <a:lnTo>
                      <a:pt x="103" y="47"/>
                    </a:lnTo>
                    <a:lnTo>
                      <a:pt x="91" y="68"/>
                    </a:lnTo>
                    <a:lnTo>
                      <a:pt x="85" y="92"/>
                    </a:lnTo>
                    <a:lnTo>
                      <a:pt x="83" y="116"/>
                    </a:lnTo>
                    <a:lnTo>
                      <a:pt x="85" y="141"/>
                    </a:lnTo>
                    <a:lnTo>
                      <a:pt x="91" y="163"/>
                    </a:lnTo>
                    <a:lnTo>
                      <a:pt x="103" y="184"/>
                    </a:lnTo>
                    <a:lnTo>
                      <a:pt x="118" y="201"/>
                    </a:lnTo>
                    <a:lnTo>
                      <a:pt x="134" y="210"/>
                    </a:lnTo>
                    <a:lnTo>
                      <a:pt x="150" y="212"/>
                    </a:lnTo>
                    <a:lnTo>
                      <a:pt x="168" y="210"/>
                    </a:lnTo>
                    <a:lnTo>
                      <a:pt x="185" y="201"/>
                    </a:lnTo>
                    <a:lnTo>
                      <a:pt x="198" y="184"/>
                    </a:lnTo>
                    <a:lnTo>
                      <a:pt x="210" y="163"/>
                    </a:lnTo>
                    <a:lnTo>
                      <a:pt x="216" y="141"/>
                    </a:lnTo>
                    <a:lnTo>
                      <a:pt x="219" y="116"/>
                    </a:lnTo>
                    <a:lnTo>
                      <a:pt x="216" y="92"/>
                    </a:lnTo>
                    <a:lnTo>
                      <a:pt x="210" y="68"/>
                    </a:lnTo>
                    <a:lnTo>
                      <a:pt x="198" y="47"/>
                    </a:lnTo>
                    <a:lnTo>
                      <a:pt x="185" y="31"/>
                    </a:lnTo>
                    <a:lnTo>
                      <a:pt x="168" y="22"/>
                    </a:lnTo>
                    <a:lnTo>
                      <a:pt x="150" y="19"/>
                    </a:lnTo>
                    <a:close/>
                    <a:moveTo>
                      <a:pt x="150" y="0"/>
                    </a:moveTo>
                    <a:lnTo>
                      <a:pt x="171" y="3"/>
                    </a:lnTo>
                    <a:lnTo>
                      <a:pt x="191" y="15"/>
                    </a:lnTo>
                    <a:lnTo>
                      <a:pt x="208" y="34"/>
                    </a:lnTo>
                    <a:lnTo>
                      <a:pt x="222" y="58"/>
                    </a:lnTo>
                    <a:lnTo>
                      <a:pt x="229" y="86"/>
                    </a:lnTo>
                    <a:lnTo>
                      <a:pt x="232" y="116"/>
                    </a:lnTo>
                    <a:lnTo>
                      <a:pt x="229" y="146"/>
                    </a:lnTo>
                    <a:lnTo>
                      <a:pt x="222" y="174"/>
                    </a:lnTo>
                    <a:lnTo>
                      <a:pt x="208" y="198"/>
                    </a:lnTo>
                    <a:lnTo>
                      <a:pt x="192" y="215"/>
                    </a:lnTo>
                    <a:lnTo>
                      <a:pt x="174" y="227"/>
                    </a:lnTo>
                    <a:lnTo>
                      <a:pt x="156" y="232"/>
                    </a:lnTo>
                    <a:lnTo>
                      <a:pt x="137" y="230"/>
                    </a:lnTo>
                    <a:lnTo>
                      <a:pt x="119" y="223"/>
                    </a:lnTo>
                    <a:lnTo>
                      <a:pt x="101" y="210"/>
                    </a:lnTo>
                    <a:lnTo>
                      <a:pt x="86" y="232"/>
                    </a:lnTo>
                    <a:lnTo>
                      <a:pt x="86" y="238"/>
                    </a:lnTo>
                    <a:lnTo>
                      <a:pt x="85" y="244"/>
                    </a:lnTo>
                    <a:lnTo>
                      <a:pt x="83" y="250"/>
                    </a:lnTo>
                    <a:lnTo>
                      <a:pt x="80" y="254"/>
                    </a:lnTo>
                    <a:lnTo>
                      <a:pt x="33" y="323"/>
                    </a:lnTo>
                    <a:lnTo>
                      <a:pt x="24" y="330"/>
                    </a:lnTo>
                    <a:lnTo>
                      <a:pt x="15" y="330"/>
                    </a:lnTo>
                    <a:lnTo>
                      <a:pt x="6" y="323"/>
                    </a:lnTo>
                    <a:lnTo>
                      <a:pt x="0" y="311"/>
                    </a:lnTo>
                    <a:lnTo>
                      <a:pt x="0" y="297"/>
                    </a:lnTo>
                    <a:lnTo>
                      <a:pt x="6" y="284"/>
                    </a:lnTo>
                    <a:lnTo>
                      <a:pt x="54" y="215"/>
                    </a:lnTo>
                    <a:lnTo>
                      <a:pt x="57" y="211"/>
                    </a:lnTo>
                    <a:lnTo>
                      <a:pt x="61" y="210"/>
                    </a:lnTo>
                    <a:lnTo>
                      <a:pt x="66" y="208"/>
                    </a:lnTo>
                    <a:lnTo>
                      <a:pt x="70" y="208"/>
                    </a:lnTo>
                    <a:lnTo>
                      <a:pt x="85" y="186"/>
                    </a:lnTo>
                    <a:lnTo>
                      <a:pt x="76" y="162"/>
                    </a:lnTo>
                    <a:lnTo>
                      <a:pt x="70" y="135"/>
                    </a:lnTo>
                    <a:lnTo>
                      <a:pt x="70" y="108"/>
                    </a:lnTo>
                    <a:lnTo>
                      <a:pt x="73" y="82"/>
                    </a:lnTo>
                    <a:lnTo>
                      <a:pt x="80" y="56"/>
                    </a:lnTo>
                    <a:lnTo>
                      <a:pt x="92" y="34"/>
                    </a:lnTo>
                    <a:lnTo>
                      <a:pt x="110" y="15"/>
                    </a:lnTo>
                    <a:lnTo>
                      <a:pt x="130" y="3"/>
                    </a:lnTo>
                    <a:lnTo>
                      <a:pt x="150" y="0"/>
                    </a:lnTo>
                    <a:close/>
                  </a:path>
                </a:pathLst>
              </a:custGeom>
              <a:solidFill>
                <a:schemeClr val="tx1"/>
              </a:solidFill>
              <a:effectLst>
                <a:outerShdw blurRad="152400" sx="102000" sy="102000" algn="ctr" rotWithShape="0">
                  <a:prstClr val="black">
                    <a:alpha val="14000"/>
                  </a:prstClr>
                </a:outerShdw>
              </a:effectLst>
            </p:spPr>
            <p:txBody>
              <a:bodyPr vert="horz" lIns="182880" tIns="45720" rIns="182880" bIns="0" rtlCol="0" anchor="ctr">
                <a:normAutofit fontScale="90000" lnSpcReduction="10000"/>
              </a:bodyPr>
              <a:lstStyle/>
              <a:p>
                <a:pPr algn="ctr">
                  <a:spcBef>
                    <a:spcPct val="0"/>
                  </a:spcBef>
                </a:pPr>
                <a:endParaRPr lang="en-US" sz="3600">
                  <a:solidFill>
                    <a:schemeClr val="bg1"/>
                  </a:solidFill>
                  <a:latin typeface="+mj-lt"/>
                  <a:ea typeface="+mj-ea"/>
                  <a:cs typeface="+mj-cs"/>
                </a:endParaRPr>
              </a:p>
            </p:txBody>
          </p:sp>
          <p:sp>
            <p:nvSpPr>
              <p:cNvPr id="119" name="Freeform 28">
                <a:extLst>
                  <a:ext uri="{FF2B5EF4-FFF2-40B4-BE49-F238E27FC236}">
                    <a16:creationId xmlns:a16="http://schemas.microsoft.com/office/drawing/2014/main" id="{8840B476-4368-4569-BE69-7A4B2285D9CA}"/>
                  </a:ext>
                </a:extLst>
              </p:cNvPr>
              <p:cNvSpPr>
                <a:spLocks/>
              </p:cNvSpPr>
              <p:nvPr/>
            </p:nvSpPr>
            <p:spPr bwMode="auto">
              <a:xfrm>
                <a:off x="2460836" y="4521200"/>
                <a:ext cx="31750" cy="131763"/>
              </a:xfrm>
              <a:custGeom>
                <a:avLst/>
                <a:gdLst>
                  <a:gd name="T0" fmla="*/ 15 w 20"/>
                  <a:gd name="T1" fmla="*/ 0 h 83"/>
                  <a:gd name="T2" fmla="*/ 16 w 20"/>
                  <a:gd name="T3" fmla="*/ 1 h 83"/>
                  <a:gd name="T4" fmla="*/ 18 w 20"/>
                  <a:gd name="T5" fmla="*/ 3 h 83"/>
                  <a:gd name="T6" fmla="*/ 19 w 20"/>
                  <a:gd name="T7" fmla="*/ 13 h 83"/>
                  <a:gd name="T8" fmla="*/ 20 w 20"/>
                  <a:gd name="T9" fmla="*/ 28 h 83"/>
                  <a:gd name="T10" fmla="*/ 20 w 20"/>
                  <a:gd name="T11" fmla="*/ 46 h 83"/>
                  <a:gd name="T12" fmla="*/ 16 w 20"/>
                  <a:gd name="T13" fmla="*/ 64 h 83"/>
                  <a:gd name="T14" fmla="*/ 9 w 20"/>
                  <a:gd name="T15" fmla="*/ 83 h 83"/>
                  <a:gd name="T16" fmla="*/ 7 w 20"/>
                  <a:gd name="T17" fmla="*/ 83 h 83"/>
                  <a:gd name="T18" fmla="*/ 6 w 20"/>
                  <a:gd name="T19" fmla="*/ 83 h 83"/>
                  <a:gd name="T20" fmla="*/ 4 w 20"/>
                  <a:gd name="T21" fmla="*/ 83 h 83"/>
                  <a:gd name="T22" fmla="*/ 1 w 20"/>
                  <a:gd name="T23" fmla="*/ 78 h 83"/>
                  <a:gd name="T24" fmla="*/ 0 w 20"/>
                  <a:gd name="T25" fmla="*/ 77 h 83"/>
                  <a:gd name="T26" fmla="*/ 0 w 20"/>
                  <a:gd name="T27" fmla="*/ 74 h 83"/>
                  <a:gd name="T28" fmla="*/ 1 w 20"/>
                  <a:gd name="T29" fmla="*/ 72 h 83"/>
                  <a:gd name="T30" fmla="*/ 9 w 20"/>
                  <a:gd name="T31" fmla="*/ 55 h 83"/>
                  <a:gd name="T32" fmla="*/ 10 w 20"/>
                  <a:gd name="T33" fmla="*/ 35 h 83"/>
                  <a:gd name="T34" fmla="*/ 10 w 20"/>
                  <a:gd name="T35" fmla="*/ 19 h 83"/>
                  <a:gd name="T36" fmla="*/ 7 w 20"/>
                  <a:gd name="T37" fmla="*/ 8 h 83"/>
                  <a:gd name="T38" fmla="*/ 7 w 20"/>
                  <a:gd name="T39" fmla="*/ 5 h 83"/>
                  <a:gd name="T40" fmla="*/ 9 w 20"/>
                  <a:gd name="T41" fmla="*/ 3 h 83"/>
                  <a:gd name="T42" fmla="*/ 10 w 20"/>
                  <a:gd name="T43" fmla="*/ 1 h 83"/>
                  <a:gd name="T44" fmla="*/ 13 w 20"/>
                  <a:gd name="T45" fmla="*/ 0 h 83"/>
                  <a:gd name="T46" fmla="*/ 15 w 20"/>
                  <a:gd name="T47"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0" h="83">
                    <a:moveTo>
                      <a:pt x="15" y="0"/>
                    </a:moveTo>
                    <a:lnTo>
                      <a:pt x="16" y="1"/>
                    </a:lnTo>
                    <a:lnTo>
                      <a:pt x="18" y="3"/>
                    </a:lnTo>
                    <a:lnTo>
                      <a:pt x="19" y="13"/>
                    </a:lnTo>
                    <a:lnTo>
                      <a:pt x="20" y="28"/>
                    </a:lnTo>
                    <a:lnTo>
                      <a:pt x="20" y="46"/>
                    </a:lnTo>
                    <a:lnTo>
                      <a:pt x="16" y="64"/>
                    </a:lnTo>
                    <a:lnTo>
                      <a:pt x="9" y="83"/>
                    </a:lnTo>
                    <a:lnTo>
                      <a:pt x="7" y="83"/>
                    </a:lnTo>
                    <a:lnTo>
                      <a:pt x="6" y="83"/>
                    </a:lnTo>
                    <a:lnTo>
                      <a:pt x="4" y="83"/>
                    </a:lnTo>
                    <a:lnTo>
                      <a:pt x="1" y="78"/>
                    </a:lnTo>
                    <a:lnTo>
                      <a:pt x="0" y="77"/>
                    </a:lnTo>
                    <a:lnTo>
                      <a:pt x="0" y="74"/>
                    </a:lnTo>
                    <a:lnTo>
                      <a:pt x="1" y="72"/>
                    </a:lnTo>
                    <a:lnTo>
                      <a:pt x="9" y="55"/>
                    </a:lnTo>
                    <a:lnTo>
                      <a:pt x="10" y="35"/>
                    </a:lnTo>
                    <a:lnTo>
                      <a:pt x="10" y="19"/>
                    </a:lnTo>
                    <a:lnTo>
                      <a:pt x="7" y="8"/>
                    </a:lnTo>
                    <a:lnTo>
                      <a:pt x="7" y="5"/>
                    </a:lnTo>
                    <a:lnTo>
                      <a:pt x="9" y="3"/>
                    </a:lnTo>
                    <a:lnTo>
                      <a:pt x="10" y="1"/>
                    </a:lnTo>
                    <a:lnTo>
                      <a:pt x="13" y="0"/>
                    </a:lnTo>
                    <a:lnTo>
                      <a:pt x="15" y="0"/>
                    </a:lnTo>
                    <a:close/>
                  </a:path>
                </a:pathLst>
              </a:custGeom>
              <a:grpFill/>
              <a:effectLst>
                <a:outerShdw blurRad="152400" sx="102000" sy="102000" algn="ctr" rotWithShape="0">
                  <a:prstClr val="black">
                    <a:alpha val="14000"/>
                  </a:prstClr>
                </a:outerShdw>
              </a:effectLst>
            </p:spPr>
            <p:txBody>
              <a:bodyPr vert="horz" lIns="182880" tIns="45720" rIns="182880" bIns="0" rtlCol="0" anchor="ctr">
                <a:normAutofit fontScale="25000" lnSpcReduction="20000"/>
              </a:bodyPr>
              <a:lstStyle/>
              <a:p>
                <a:pPr algn="ctr">
                  <a:spcBef>
                    <a:spcPct val="0"/>
                  </a:spcBef>
                </a:pPr>
                <a:endParaRPr lang="en-US" sz="3600">
                  <a:solidFill>
                    <a:schemeClr val="bg1"/>
                  </a:solidFill>
                  <a:latin typeface="+mj-lt"/>
                  <a:ea typeface="+mj-ea"/>
                  <a:cs typeface="+mj-cs"/>
                </a:endParaRPr>
              </a:p>
            </p:txBody>
          </p:sp>
        </p:grpSp>
        <p:grpSp>
          <p:nvGrpSpPr>
            <p:cNvPr id="102" name="Group 101">
              <a:extLst>
                <a:ext uri="{FF2B5EF4-FFF2-40B4-BE49-F238E27FC236}">
                  <a16:creationId xmlns:a16="http://schemas.microsoft.com/office/drawing/2014/main" id="{CFCAF06F-2EF1-4E59-9C02-8030BF9CCE33}"/>
                </a:ext>
              </a:extLst>
            </p:cNvPr>
            <p:cNvGrpSpPr/>
            <p:nvPr/>
          </p:nvGrpSpPr>
          <p:grpSpPr>
            <a:xfrm>
              <a:off x="7421564" y="5284786"/>
              <a:ext cx="323850" cy="496888"/>
              <a:chOff x="2163765" y="5284786"/>
              <a:chExt cx="323850" cy="496888"/>
            </a:xfrm>
            <a:grpFill/>
          </p:grpSpPr>
          <p:sp>
            <p:nvSpPr>
              <p:cNvPr id="112" name="Freeform 29">
                <a:extLst>
                  <a:ext uri="{FF2B5EF4-FFF2-40B4-BE49-F238E27FC236}">
                    <a16:creationId xmlns:a16="http://schemas.microsoft.com/office/drawing/2014/main" id="{E33FB5D1-E08D-4BA4-A023-DB049FE839B7}"/>
                  </a:ext>
                </a:extLst>
              </p:cNvPr>
              <p:cNvSpPr>
                <a:spLocks/>
              </p:cNvSpPr>
              <p:nvPr/>
            </p:nvSpPr>
            <p:spPr bwMode="auto">
              <a:xfrm>
                <a:off x="2384427" y="5359399"/>
                <a:ext cx="20638" cy="231775"/>
              </a:xfrm>
              <a:custGeom>
                <a:avLst/>
                <a:gdLst>
                  <a:gd name="T0" fmla="*/ 6 w 13"/>
                  <a:gd name="T1" fmla="*/ 0 h 146"/>
                  <a:gd name="T2" fmla="*/ 9 w 13"/>
                  <a:gd name="T3" fmla="*/ 0 h 146"/>
                  <a:gd name="T4" fmla="*/ 12 w 13"/>
                  <a:gd name="T5" fmla="*/ 3 h 146"/>
                  <a:gd name="T6" fmla="*/ 13 w 13"/>
                  <a:gd name="T7" fmla="*/ 6 h 146"/>
                  <a:gd name="T8" fmla="*/ 13 w 13"/>
                  <a:gd name="T9" fmla="*/ 11 h 146"/>
                  <a:gd name="T10" fmla="*/ 13 w 13"/>
                  <a:gd name="T11" fmla="*/ 136 h 146"/>
                  <a:gd name="T12" fmla="*/ 13 w 13"/>
                  <a:gd name="T13" fmla="*/ 140 h 146"/>
                  <a:gd name="T14" fmla="*/ 12 w 13"/>
                  <a:gd name="T15" fmla="*/ 143 h 146"/>
                  <a:gd name="T16" fmla="*/ 9 w 13"/>
                  <a:gd name="T17" fmla="*/ 146 h 146"/>
                  <a:gd name="T18" fmla="*/ 6 w 13"/>
                  <a:gd name="T19" fmla="*/ 146 h 146"/>
                  <a:gd name="T20" fmla="*/ 4 w 13"/>
                  <a:gd name="T21" fmla="*/ 146 h 146"/>
                  <a:gd name="T22" fmla="*/ 1 w 13"/>
                  <a:gd name="T23" fmla="*/ 143 h 146"/>
                  <a:gd name="T24" fmla="*/ 0 w 13"/>
                  <a:gd name="T25" fmla="*/ 140 h 146"/>
                  <a:gd name="T26" fmla="*/ 0 w 13"/>
                  <a:gd name="T27" fmla="*/ 136 h 146"/>
                  <a:gd name="T28" fmla="*/ 0 w 13"/>
                  <a:gd name="T29" fmla="*/ 11 h 146"/>
                  <a:gd name="T30" fmla="*/ 0 w 13"/>
                  <a:gd name="T31" fmla="*/ 6 h 146"/>
                  <a:gd name="T32" fmla="*/ 1 w 13"/>
                  <a:gd name="T33" fmla="*/ 3 h 146"/>
                  <a:gd name="T34" fmla="*/ 4 w 13"/>
                  <a:gd name="T35" fmla="*/ 0 h 146"/>
                  <a:gd name="T36" fmla="*/ 6 w 13"/>
                  <a:gd name="T37"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 h="146">
                    <a:moveTo>
                      <a:pt x="6" y="0"/>
                    </a:moveTo>
                    <a:lnTo>
                      <a:pt x="9" y="0"/>
                    </a:lnTo>
                    <a:lnTo>
                      <a:pt x="12" y="3"/>
                    </a:lnTo>
                    <a:lnTo>
                      <a:pt x="13" y="6"/>
                    </a:lnTo>
                    <a:lnTo>
                      <a:pt x="13" y="11"/>
                    </a:lnTo>
                    <a:lnTo>
                      <a:pt x="13" y="136"/>
                    </a:lnTo>
                    <a:lnTo>
                      <a:pt x="13" y="140"/>
                    </a:lnTo>
                    <a:lnTo>
                      <a:pt x="12" y="143"/>
                    </a:lnTo>
                    <a:lnTo>
                      <a:pt x="9" y="146"/>
                    </a:lnTo>
                    <a:lnTo>
                      <a:pt x="6" y="146"/>
                    </a:lnTo>
                    <a:lnTo>
                      <a:pt x="4" y="146"/>
                    </a:lnTo>
                    <a:lnTo>
                      <a:pt x="1" y="143"/>
                    </a:lnTo>
                    <a:lnTo>
                      <a:pt x="0" y="140"/>
                    </a:lnTo>
                    <a:lnTo>
                      <a:pt x="0" y="136"/>
                    </a:lnTo>
                    <a:lnTo>
                      <a:pt x="0" y="11"/>
                    </a:lnTo>
                    <a:lnTo>
                      <a:pt x="0" y="6"/>
                    </a:lnTo>
                    <a:lnTo>
                      <a:pt x="1" y="3"/>
                    </a:lnTo>
                    <a:lnTo>
                      <a:pt x="4" y="0"/>
                    </a:lnTo>
                    <a:lnTo>
                      <a:pt x="6" y="0"/>
                    </a:lnTo>
                    <a:close/>
                  </a:path>
                </a:pathLst>
              </a:custGeom>
              <a:grpFill/>
              <a:effectLst>
                <a:outerShdw blurRad="152400" sx="102000" sy="102000" algn="ctr" rotWithShape="0">
                  <a:prstClr val="black">
                    <a:alpha val="14000"/>
                  </a:prstClr>
                </a:outerShdw>
              </a:effectLst>
            </p:spPr>
            <p:txBody>
              <a:bodyPr vert="horz" lIns="182880" tIns="45720" rIns="182880" bIns="0" rtlCol="0" anchor="ctr">
                <a:normAutofit fontScale="37500" lnSpcReduction="20000"/>
              </a:bodyPr>
              <a:lstStyle/>
              <a:p>
                <a:pPr algn="ctr">
                  <a:spcBef>
                    <a:spcPct val="0"/>
                  </a:spcBef>
                </a:pPr>
                <a:endParaRPr lang="en-US" sz="3600">
                  <a:solidFill>
                    <a:schemeClr val="bg1"/>
                  </a:solidFill>
                  <a:latin typeface="+mj-lt"/>
                  <a:ea typeface="+mj-ea"/>
                  <a:cs typeface="+mj-cs"/>
                </a:endParaRPr>
              </a:p>
            </p:txBody>
          </p:sp>
          <p:sp>
            <p:nvSpPr>
              <p:cNvPr id="113" name="Freeform 30">
                <a:extLst>
                  <a:ext uri="{FF2B5EF4-FFF2-40B4-BE49-F238E27FC236}">
                    <a16:creationId xmlns:a16="http://schemas.microsoft.com/office/drawing/2014/main" id="{C8EC5470-F285-451D-B021-1FABD713CF6F}"/>
                  </a:ext>
                </a:extLst>
              </p:cNvPr>
              <p:cNvSpPr>
                <a:spLocks/>
              </p:cNvSpPr>
              <p:nvPr/>
            </p:nvSpPr>
            <p:spPr bwMode="auto">
              <a:xfrm>
                <a:off x="2422527" y="5411787"/>
                <a:ext cx="20638" cy="179388"/>
              </a:xfrm>
              <a:custGeom>
                <a:avLst/>
                <a:gdLst>
                  <a:gd name="T0" fmla="*/ 7 w 13"/>
                  <a:gd name="T1" fmla="*/ 0 h 113"/>
                  <a:gd name="T2" fmla="*/ 9 w 13"/>
                  <a:gd name="T3" fmla="*/ 0 h 113"/>
                  <a:gd name="T4" fmla="*/ 11 w 13"/>
                  <a:gd name="T5" fmla="*/ 3 h 113"/>
                  <a:gd name="T6" fmla="*/ 13 w 13"/>
                  <a:gd name="T7" fmla="*/ 6 h 113"/>
                  <a:gd name="T8" fmla="*/ 13 w 13"/>
                  <a:gd name="T9" fmla="*/ 10 h 113"/>
                  <a:gd name="T10" fmla="*/ 13 w 13"/>
                  <a:gd name="T11" fmla="*/ 103 h 113"/>
                  <a:gd name="T12" fmla="*/ 13 w 13"/>
                  <a:gd name="T13" fmla="*/ 107 h 113"/>
                  <a:gd name="T14" fmla="*/ 11 w 13"/>
                  <a:gd name="T15" fmla="*/ 110 h 113"/>
                  <a:gd name="T16" fmla="*/ 9 w 13"/>
                  <a:gd name="T17" fmla="*/ 113 h 113"/>
                  <a:gd name="T18" fmla="*/ 7 w 13"/>
                  <a:gd name="T19" fmla="*/ 113 h 113"/>
                  <a:gd name="T20" fmla="*/ 4 w 13"/>
                  <a:gd name="T21" fmla="*/ 113 h 113"/>
                  <a:gd name="T22" fmla="*/ 3 w 13"/>
                  <a:gd name="T23" fmla="*/ 110 h 113"/>
                  <a:gd name="T24" fmla="*/ 1 w 13"/>
                  <a:gd name="T25" fmla="*/ 107 h 113"/>
                  <a:gd name="T26" fmla="*/ 0 w 13"/>
                  <a:gd name="T27" fmla="*/ 103 h 113"/>
                  <a:gd name="T28" fmla="*/ 0 w 13"/>
                  <a:gd name="T29" fmla="*/ 10 h 113"/>
                  <a:gd name="T30" fmla="*/ 1 w 13"/>
                  <a:gd name="T31" fmla="*/ 6 h 113"/>
                  <a:gd name="T32" fmla="*/ 3 w 13"/>
                  <a:gd name="T33" fmla="*/ 3 h 113"/>
                  <a:gd name="T34" fmla="*/ 4 w 13"/>
                  <a:gd name="T35" fmla="*/ 0 h 113"/>
                  <a:gd name="T36" fmla="*/ 7 w 13"/>
                  <a:gd name="T37" fmla="*/ 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 h="113">
                    <a:moveTo>
                      <a:pt x="7" y="0"/>
                    </a:moveTo>
                    <a:lnTo>
                      <a:pt x="9" y="0"/>
                    </a:lnTo>
                    <a:lnTo>
                      <a:pt x="11" y="3"/>
                    </a:lnTo>
                    <a:lnTo>
                      <a:pt x="13" y="6"/>
                    </a:lnTo>
                    <a:lnTo>
                      <a:pt x="13" y="10"/>
                    </a:lnTo>
                    <a:lnTo>
                      <a:pt x="13" y="103"/>
                    </a:lnTo>
                    <a:lnTo>
                      <a:pt x="13" y="107"/>
                    </a:lnTo>
                    <a:lnTo>
                      <a:pt x="11" y="110"/>
                    </a:lnTo>
                    <a:lnTo>
                      <a:pt x="9" y="113"/>
                    </a:lnTo>
                    <a:lnTo>
                      <a:pt x="7" y="113"/>
                    </a:lnTo>
                    <a:lnTo>
                      <a:pt x="4" y="113"/>
                    </a:lnTo>
                    <a:lnTo>
                      <a:pt x="3" y="110"/>
                    </a:lnTo>
                    <a:lnTo>
                      <a:pt x="1" y="107"/>
                    </a:lnTo>
                    <a:lnTo>
                      <a:pt x="0" y="103"/>
                    </a:lnTo>
                    <a:lnTo>
                      <a:pt x="0" y="10"/>
                    </a:lnTo>
                    <a:lnTo>
                      <a:pt x="1" y="6"/>
                    </a:lnTo>
                    <a:lnTo>
                      <a:pt x="3" y="3"/>
                    </a:lnTo>
                    <a:lnTo>
                      <a:pt x="4" y="0"/>
                    </a:lnTo>
                    <a:lnTo>
                      <a:pt x="7" y="0"/>
                    </a:lnTo>
                    <a:close/>
                  </a:path>
                </a:pathLst>
              </a:custGeom>
              <a:grpFill/>
              <a:effectLst>
                <a:outerShdw blurRad="152400" sx="102000" sy="102000" algn="ctr" rotWithShape="0">
                  <a:prstClr val="black">
                    <a:alpha val="14000"/>
                  </a:prstClr>
                </a:outerShdw>
              </a:effectLst>
            </p:spPr>
            <p:txBody>
              <a:bodyPr vert="horz" lIns="182880" tIns="45720" rIns="182880" bIns="0" rtlCol="0" anchor="ctr">
                <a:normAutofit fontScale="25000" lnSpcReduction="20000"/>
              </a:bodyPr>
              <a:lstStyle/>
              <a:p>
                <a:pPr algn="ctr">
                  <a:spcBef>
                    <a:spcPct val="0"/>
                  </a:spcBef>
                </a:pPr>
                <a:endParaRPr lang="en-US" sz="3600">
                  <a:solidFill>
                    <a:schemeClr val="bg1"/>
                  </a:solidFill>
                  <a:latin typeface="+mj-lt"/>
                  <a:ea typeface="+mj-ea"/>
                  <a:cs typeface="+mj-cs"/>
                </a:endParaRPr>
              </a:p>
            </p:txBody>
          </p:sp>
          <p:sp>
            <p:nvSpPr>
              <p:cNvPr id="114" name="Freeform 31">
                <a:extLst>
                  <a:ext uri="{FF2B5EF4-FFF2-40B4-BE49-F238E27FC236}">
                    <a16:creationId xmlns:a16="http://schemas.microsoft.com/office/drawing/2014/main" id="{856BDECD-2768-4475-8483-5FDAA5CA2C6F}"/>
                  </a:ext>
                </a:extLst>
              </p:cNvPr>
              <p:cNvSpPr>
                <a:spLocks/>
              </p:cNvSpPr>
              <p:nvPr/>
            </p:nvSpPr>
            <p:spPr bwMode="auto">
              <a:xfrm>
                <a:off x="2214565" y="5416551"/>
                <a:ext cx="98425" cy="160338"/>
              </a:xfrm>
              <a:custGeom>
                <a:avLst/>
                <a:gdLst>
                  <a:gd name="T0" fmla="*/ 31 w 62"/>
                  <a:gd name="T1" fmla="*/ 0 h 101"/>
                  <a:gd name="T2" fmla="*/ 43 w 62"/>
                  <a:gd name="T3" fmla="*/ 4 h 101"/>
                  <a:gd name="T4" fmla="*/ 53 w 62"/>
                  <a:gd name="T5" fmla="*/ 15 h 101"/>
                  <a:gd name="T6" fmla="*/ 59 w 62"/>
                  <a:gd name="T7" fmla="*/ 31 h 101"/>
                  <a:gd name="T8" fmla="*/ 62 w 62"/>
                  <a:gd name="T9" fmla="*/ 50 h 101"/>
                  <a:gd name="T10" fmla="*/ 59 w 62"/>
                  <a:gd name="T11" fmla="*/ 70 h 101"/>
                  <a:gd name="T12" fmla="*/ 53 w 62"/>
                  <a:gd name="T13" fmla="*/ 86 h 101"/>
                  <a:gd name="T14" fmla="*/ 43 w 62"/>
                  <a:gd name="T15" fmla="*/ 97 h 101"/>
                  <a:gd name="T16" fmla="*/ 31 w 62"/>
                  <a:gd name="T17" fmla="*/ 101 h 101"/>
                  <a:gd name="T18" fmla="*/ 19 w 62"/>
                  <a:gd name="T19" fmla="*/ 97 h 101"/>
                  <a:gd name="T20" fmla="*/ 8 w 62"/>
                  <a:gd name="T21" fmla="*/ 86 h 101"/>
                  <a:gd name="T22" fmla="*/ 3 w 62"/>
                  <a:gd name="T23" fmla="*/ 70 h 101"/>
                  <a:gd name="T24" fmla="*/ 0 w 62"/>
                  <a:gd name="T25" fmla="*/ 50 h 101"/>
                  <a:gd name="T26" fmla="*/ 3 w 62"/>
                  <a:gd name="T27" fmla="*/ 31 h 101"/>
                  <a:gd name="T28" fmla="*/ 8 w 62"/>
                  <a:gd name="T29" fmla="*/ 15 h 101"/>
                  <a:gd name="T30" fmla="*/ 19 w 62"/>
                  <a:gd name="T31" fmla="*/ 4 h 101"/>
                  <a:gd name="T32" fmla="*/ 31 w 62"/>
                  <a:gd name="T3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2" h="101">
                    <a:moveTo>
                      <a:pt x="31" y="0"/>
                    </a:moveTo>
                    <a:lnTo>
                      <a:pt x="43" y="4"/>
                    </a:lnTo>
                    <a:lnTo>
                      <a:pt x="53" y="15"/>
                    </a:lnTo>
                    <a:lnTo>
                      <a:pt x="59" y="31"/>
                    </a:lnTo>
                    <a:lnTo>
                      <a:pt x="62" y="50"/>
                    </a:lnTo>
                    <a:lnTo>
                      <a:pt x="59" y="70"/>
                    </a:lnTo>
                    <a:lnTo>
                      <a:pt x="53" y="86"/>
                    </a:lnTo>
                    <a:lnTo>
                      <a:pt x="43" y="97"/>
                    </a:lnTo>
                    <a:lnTo>
                      <a:pt x="31" y="101"/>
                    </a:lnTo>
                    <a:lnTo>
                      <a:pt x="19" y="97"/>
                    </a:lnTo>
                    <a:lnTo>
                      <a:pt x="8" y="86"/>
                    </a:lnTo>
                    <a:lnTo>
                      <a:pt x="3" y="70"/>
                    </a:lnTo>
                    <a:lnTo>
                      <a:pt x="0" y="50"/>
                    </a:lnTo>
                    <a:lnTo>
                      <a:pt x="3" y="31"/>
                    </a:lnTo>
                    <a:lnTo>
                      <a:pt x="8" y="15"/>
                    </a:lnTo>
                    <a:lnTo>
                      <a:pt x="19" y="4"/>
                    </a:lnTo>
                    <a:lnTo>
                      <a:pt x="31" y="0"/>
                    </a:lnTo>
                    <a:close/>
                  </a:path>
                </a:pathLst>
              </a:custGeom>
              <a:solidFill>
                <a:schemeClr val="tx1"/>
              </a:solidFill>
              <a:effectLst>
                <a:outerShdw blurRad="152400" sx="102000" sy="102000" algn="ctr" rotWithShape="0">
                  <a:prstClr val="black">
                    <a:alpha val="14000"/>
                  </a:prstClr>
                </a:outerShdw>
              </a:effectLst>
            </p:spPr>
            <p:txBody>
              <a:bodyPr vert="horz" lIns="182880" tIns="45720" rIns="182880" bIns="0" rtlCol="0" anchor="ctr">
                <a:normAutofit fontScale="25000" lnSpcReduction="20000"/>
              </a:bodyPr>
              <a:lstStyle/>
              <a:p>
                <a:pPr algn="ctr">
                  <a:spcBef>
                    <a:spcPct val="0"/>
                  </a:spcBef>
                </a:pPr>
                <a:endParaRPr lang="en-US" sz="3600">
                  <a:solidFill>
                    <a:schemeClr val="bg1"/>
                  </a:solidFill>
                  <a:latin typeface="+mj-lt"/>
                  <a:ea typeface="+mj-ea"/>
                  <a:cs typeface="+mj-cs"/>
                </a:endParaRPr>
              </a:p>
            </p:txBody>
          </p:sp>
          <p:sp>
            <p:nvSpPr>
              <p:cNvPr id="115" name="Freeform 32">
                <a:extLst>
                  <a:ext uri="{FF2B5EF4-FFF2-40B4-BE49-F238E27FC236}">
                    <a16:creationId xmlns:a16="http://schemas.microsoft.com/office/drawing/2014/main" id="{42DE10B4-D687-40FC-AF3C-7F84AC8BBBFB}"/>
                  </a:ext>
                </a:extLst>
              </p:cNvPr>
              <p:cNvSpPr>
                <a:spLocks/>
              </p:cNvSpPr>
              <p:nvPr/>
            </p:nvSpPr>
            <p:spPr bwMode="auto">
              <a:xfrm>
                <a:off x="2298702" y="5284786"/>
                <a:ext cx="188913" cy="19050"/>
              </a:xfrm>
              <a:custGeom>
                <a:avLst/>
                <a:gdLst>
                  <a:gd name="T0" fmla="*/ 3 w 119"/>
                  <a:gd name="T1" fmla="*/ 0 h 12"/>
                  <a:gd name="T2" fmla="*/ 115 w 119"/>
                  <a:gd name="T3" fmla="*/ 0 h 12"/>
                  <a:gd name="T4" fmla="*/ 116 w 119"/>
                  <a:gd name="T5" fmla="*/ 1 h 12"/>
                  <a:gd name="T6" fmla="*/ 118 w 119"/>
                  <a:gd name="T7" fmla="*/ 3 h 12"/>
                  <a:gd name="T8" fmla="*/ 119 w 119"/>
                  <a:gd name="T9" fmla="*/ 6 h 12"/>
                  <a:gd name="T10" fmla="*/ 118 w 119"/>
                  <a:gd name="T11" fmla="*/ 9 h 12"/>
                  <a:gd name="T12" fmla="*/ 116 w 119"/>
                  <a:gd name="T13" fmla="*/ 12 h 12"/>
                  <a:gd name="T14" fmla="*/ 115 w 119"/>
                  <a:gd name="T15" fmla="*/ 12 h 12"/>
                  <a:gd name="T16" fmla="*/ 3 w 119"/>
                  <a:gd name="T17" fmla="*/ 12 h 12"/>
                  <a:gd name="T18" fmla="*/ 2 w 119"/>
                  <a:gd name="T19" fmla="*/ 12 h 12"/>
                  <a:gd name="T20" fmla="*/ 0 w 119"/>
                  <a:gd name="T21" fmla="*/ 9 h 12"/>
                  <a:gd name="T22" fmla="*/ 0 w 119"/>
                  <a:gd name="T23" fmla="*/ 6 h 12"/>
                  <a:gd name="T24" fmla="*/ 0 w 119"/>
                  <a:gd name="T25" fmla="*/ 3 h 12"/>
                  <a:gd name="T26" fmla="*/ 2 w 119"/>
                  <a:gd name="T27" fmla="*/ 1 h 12"/>
                  <a:gd name="T28" fmla="*/ 3 w 119"/>
                  <a:gd name="T29"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9" h="12">
                    <a:moveTo>
                      <a:pt x="3" y="0"/>
                    </a:moveTo>
                    <a:lnTo>
                      <a:pt x="115" y="0"/>
                    </a:lnTo>
                    <a:lnTo>
                      <a:pt x="116" y="1"/>
                    </a:lnTo>
                    <a:lnTo>
                      <a:pt x="118" y="3"/>
                    </a:lnTo>
                    <a:lnTo>
                      <a:pt x="119" y="6"/>
                    </a:lnTo>
                    <a:lnTo>
                      <a:pt x="118" y="9"/>
                    </a:lnTo>
                    <a:lnTo>
                      <a:pt x="116" y="12"/>
                    </a:lnTo>
                    <a:lnTo>
                      <a:pt x="115" y="12"/>
                    </a:lnTo>
                    <a:lnTo>
                      <a:pt x="3" y="12"/>
                    </a:lnTo>
                    <a:lnTo>
                      <a:pt x="2" y="12"/>
                    </a:lnTo>
                    <a:lnTo>
                      <a:pt x="0" y="9"/>
                    </a:lnTo>
                    <a:lnTo>
                      <a:pt x="0" y="6"/>
                    </a:lnTo>
                    <a:lnTo>
                      <a:pt x="0" y="3"/>
                    </a:lnTo>
                    <a:lnTo>
                      <a:pt x="2" y="1"/>
                    </a:lnTo>
                    <a:lnTo>
                      <a:pt x="3" y="0"/>
                    </a:lnTo>
                    <a:close/>
                  </a:path>
                </a:pathLst>
              </a:custGeom>
              <a:grpFill/>
              <a:effectLst>
                <a:outerShdw blurRad="152400" sx="102000" sy="102000" algn="ctr" rotWithShape="0">
                  <a:prstClr val="black">
                    <a:alpha val="14000"/>
                  </a:prstClr>
                </a:outerShdw>
              </a:effectLst>
            </p:spPr>
            <p:txBody>
              <a:bodyPr vert="horz" lIns="182880" tIns="45720" rIns="182880" bIns="0" rtlCol="0" anchor="ctr">
                <a:normAutofit fontScale="25000" lnSpcReduction="20000"/>
              </a:bodyPr>
              <a:lstStyle/>
              <a:p>
                <a:pPr algn="ctr">
                  <a:spcBef>
                    <a:spcPct val="0"/>
                  </a:spcBef>
                </a:pPr>
                <a:endParaRPr lang="en-US" sz="3600">
                  <a:solidFill>
                    <a:schemeClr val="bg1"/>
                  </a:solidFill>
                  <a:latin typeface="+mj-lt"/>
                  <a:ea typeface="+mj-ea"/>
                  <a:cs typeface="+mj-cs"/>
                </a:endParaRPr>
              </a:p>
            </p:txBody>
          </p:sp>
          <p:sp>
            <p:nvSpPr>
              <p:cNvPr id="116" name="Freeform 33">
                <a:extLst>
                  <a:ext uri="{FF2B5EF4-FFF2-40B4-BE49-F238E27FC236}">
                    <a16:creationId xmlns:a16="http://schemas.microsoft.com/office/drawing/2014/main" id="{05141BF1-076D-45AC-AA52-D4EBB43F2E69}"/>
                  </a:ext>
                </a:extLst>
              </p:cNvPr>
              <p:cNvSpPr>
                <a:spLocks/>
              </p:cNvSpPr>
              <p:nvPr/>
            </p:nvSpPr>
            <p:spPr bwMode="auto">
              <a:xfrm>
                <a:off x="2163765" y="5621336"/>
                <a:ext cx="323850" cy="160338"/>
              </a:xfrm>
              <a:custGeom>
                <a:avLst/>
                <a:gdLst>
                  <a:gd name="T0" fmla="*/ 63 w 204"/>
                  <a:gd name="T1" fmla="*/ 0 h 101"/>
                  <a:gd name="T2" fmla="*/ 78 w 204"/>
                  <a:gd name="T3" fmla="*/ 3 h 101"/>
                  <a:gd name="T4" fmla="*/ 93 w 204"/>
                  <a:gd name="T5" fmla="*/ 12 h 101"/>
                  <a:gd name="T6" fmla="*/ 105 w 204"/>
                  <a:gd name="T7" fmla="*/ 26 h 101"/>
                  <a:gd name="T8" fmla="*/ 200 w 204"/>
                  <a:gd name="T9" fmla="*/ 26 h 101"/>
                  <a:gd name="T10" fmla="*/ 201 w 204"/>
                  <a:gd name="T11" fmla="*/ 26 h 101"/>
                  <a:gd name="T12" fmla="*/ 203 w 204"/>
                  <a:gd name="T13" fmla="*/ 29 h 101"/>
                  <a:gd name="T14" fmla="*/ 204 w 204"/>
                  <a:gd name="T15" fmla="*/ 32 h 101"/>
                  <a:gd name="T16" fmla="*/ 203 w 204"/>
                  <a:gd name="T17" fmla="*/ 35 h 101"/>
                  <a:gd name="T18" fmla="*/ 201 w 204"/>
                  <a:gd name="T19" fmla="*/ 36 h 101"/>
                  <a:gd name="T20" fmla="*/ 200 w 204"/>
                  <a:gd name="T21" fmla="*/ 38 h 101"/>
                  <a:gd name="T22" fmla="*/ 110 w 204"/>
                  <a:gd name="T23" fmla="*/ 38 h 101"/>
                  <a:gd name="T24" fmla="*/ 119 w 204"/>
                  <a:gd name="T25" fmla="*/ 55 h 101"/>
                  <a:gd name="T26" fmla="*/ 124 w 204"/>
                  <a:gd name="T27" fmla="*/ 78 h 101"/>
                  <a:gd name="T28" fmla="*/ 125 w 204"/>
                  <a:gd name="T29" fmla="*/ 101 h 101"/>
                  <a:gd name="T30" fmla="*/ 0 w 204"/>
                  <a:gd name="T31" fmla="*/ 93 h 101"/>
                  <a:gd name="T32" fmla="*/ 3 w 204"/>
                  <a:gd name="T33" fmla="*/ 61 h 101"/>
                  <a:gd name="T34" fmla="*/ 12 w 204"/>
                  <a:gd name="T35" fmla="*/ 36 h 101"/>
                  <a:gd name="T36" fmla="*/ 26 w 204"/>
                  <a:gd name="T37" fmla="*/ 17 h 101"/>
                  <a:gd name="T38" fmla="*/ 43 w 204"/>
                  <a:gd name="T39" fmla="*/ 5 h 101"/>
                  <a:gd name="T40" fmla="*/ 63 w 204"/>
                  <a:gd name="T41"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4" h="101">
                    <a:moveTo>
                      <a:pt x="63" y="0"/>
                    </a:moveTo>
                    <a:lnTo>
                      <a:pt x="78" y="3"/>
                    </a:lnTo>
                    <a:lnTo>
                      <a:pt x="93" y="12"/>
                    </a:lnTo>
                    <a:lnTo>
                      <a:pt x="105" y="26"/>
                    </a:lnTo>
                    <a:lnTo>
                      <a:pt x="200" y="26"/>
                    </a:lnTo>
                    <a:lnTo>
                      <a:pt x="201" y="26"/>
                    </a:lnTo>
                    <a:lnTo>
                      <a:pt x="203" y="29"/>
                    </a:lnTo>
                    <a:lnTo>
                      <a:pt x="204" y="32"/>
                    </a:lnTo>
                    <a:lnTo>
                      <a:pt x="203" y="35"/>
                    </a:lnTo>
                    <a:lnTo>
                      <a:pt x="201" y="36"/>
                    </a:lnTo>
                    <a:lnTo>
                      <a:pt x="200" y="38"/>
                    </a:lnTo>
                    <a:lnTo>
                      <a:pt x="110" y="38"/>
                    </a:lnTo>
                    <a:lnTo>
                      <a:pt x="119" y="55"/>
                    </a:lnTo>
                    <a:lnTo>
                      <a:pt x="124" y="78"/>
                    </a:lnTo>
                    <a:lnTo>
                      <a:pt x="125" y="101"/>
                    </a:lnTo>
                    <a:lnTo>
                      <a:pt x="0" y="93"/>
                    </a:lnTo>
                    <a:lnTo>
                      <a:pt x="3" y="61"/>
                    </a:lnTo>
                    <a:lnTo>
                      <a:pt x="12" y="36"/>
                    </a:lnTo>
                    <a:lnTo>
                      <a:pt x="26" y="17"/>
                    </a:lnTo>
                    <a:lnTo>
                      <a:pt x="43" y="5"/>
                    </a:lnTo>
                    <a:lnTo>
                      <a:pt x="63" y="0"/>
                    </a:lnTo>
                    <a:close/>
                  </a:path>
                </a:pathLst>
              </a:custGeom>
              <a:solidFill>
                <a:schemeClr val="tx1"/>
              </a:solidFill>
              <a:effectLst>
                <a:outerShdw blurRad="152400" sx="102000" sy="102000" algn="ctr" rotWithShape="0">
                  <a:prstClr val="black">
                    <a:alpha val="14000"/>
                  </a:prstClr>
                </a:outerShdw>
              </a:effectLst>
            </p:spPr>
            <p:txBody>
              <a:bodyPr vert="horz" lIns="182880" tIns="45720" rIns="182880" bIns="0" rtlCol="0" anchor="ctr">
                <a:normAutofit fontScale="25000" lnSpcReduction="20000"/>
              </a:bodyPr>
              <a:lstStyle/>
              <a:p>
                <a:pPr algn="ctr">
                  <a:spcBef>
                    <a:spcPct val="0"/>
                  </a:spcBef>
                </a:pPr>
                <a:endParaRPr lang="en-US" sz="3600">
                  <a:solidFill>
                    <a:schemeClr val="bg1"/>
                  </a:solidFill>
                  <a:latin typeface="+mj-lt"/>
                  <a:ea typeface="+mj-ea"/>
                  <a:cs typeface="+mj-cs"/>
                </a:endParaRPr>
              </a:p>
            </p:txBody>
          </p:sp>
          <p:sp>
            <p:nvSpPr>
              <p:cNvPr id="117" name="Freeform 34">
                <a:extLst>
                  <a:ext uri="{FF2B5EF4-FFF2-40B4-BE49-F238E27FC236}">
                    <a16:creationId xmlns:a16="http://schemas.microsoft.com/office/drawing/2014/main" id="{BDDBA55B-269A-4A70-87CF-93C0150323B8}"/>
                  </a:ext>
                </a:extLst>
              </p:cNvPr>
              <p:cNvSpPr>
                <a:spLocks/>
              </p:cNvSpPr>
              <p:nvPr/>
            </p:nvSpPr>
            <p:spPr bwMode="auto">
              <a:xfrm>
                <a:off x="2454277" y="5456239"/>
                <a:ext cx="20638" cy="95250"/>
              </a:xfrm>
              <a:custGeom>
                <a:avLst/>
                <a:gdLst>
                  <a:gd name="T0" fmla="*/ 7 w 13"/>
                  <a:gd name="T1" fmla="*/ 0 h 60"/>
                  <a:gd name="T2" fmla="*/ 9 w 13"/>
                  <a:gd name="T3" fmla="*/ 2 h 60"/>
                  <a:gd name="T4" fmla="*/ 12 w 13"/>
                  <a:gd name="T5" fmla="*/ 3 h 60"/>
                  <a:gd name="T6" fmla="*/ 13 w 13"/>
                  <a:gd name="T7" fmla="*/ 6 h 60"/>
                  <a:gd name="T8" fmla="*/ 13 w 13"/>
                  <a:gd name="T9" fmla="*/ 11 h 60"/>
                  <a:gd name="T10" fmla="*/ 13 w 13"/>
                  <a:gd name="T11" fmla="*/ 50 h 60"/>
                  <a:gd name="T12" fmla="*/ 13 w 13"/>
                  <a:gd name="T13" fmla="*/ 54 h 60"/>
                  <a:gd name="T14" fmla="*/ 12 w 13"/>
                  <a:gd name="T15" fmla="*/ 57 h 60"/>
                  <a:gd name="T16" fmla="*/ 9 w 13"/>
                  <a:gd name="T17" fmla="*/ 60 h 60"/>
                  <a:gd name="T18" fmla="*/ 7 w 13"/>
                  <a:gd name="T19" fmla="*/ 60 h 60"/>
                  <a:gd name="T20" fmla="*/ 4 w 13"/>
                  <a:gd name="T21" fmla="*/ 60 h 60"/>
                  <a:gd name="T22" fmla="*/ 1 w 13"/>
                  <a:gd name="T23" fmla="*/ 57 h 60"/>
                  <a:gd name="T24" fmla="*/ 1 w 13"/>
                  <a:gd name="T25" fmla="*/ 54 h 60"/>
                  <a:gd name="T26" fmla="*/ 0 w 13"/>
                  <a:gd name="T27" fmla="*/ 50 h 60"/>
                  <a:gd name="T28" fmla="*/ 0 w 13"/>
                  <a:gd name="T29" fmla="*/ 11 h 60"/>
                  <a:gd name="T30" fmla="*/ 1 w 13"/>
                  <a:gd name="T31" fmla="*/ 6 h 60"/>
                  <a:gd name="T32" fmla="*/ 1 w 13"/>
                  <a:gd name="T33" fmla="*/ 3 h 60"/>
                  <a:gd name="T34" fmla="*/ 4 w 13"/>
                  <a:gd name="T35" fmla="*/ 2 h 60"/>
                  <a:gd name="T36" fmla="*/ 7 w 13"/>
                  <a:gd name="T37"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 h="60">
                    <a:moveTo>
                      <a:pt x="7" y="0"/>
                    </a:moveTo>
                    <a:lnTo>
                      <a:pt x="9" y="2"/>
                    </a:lnTo>
                    <a:lnTo>
                      <a:pt x="12" y="3"/>
                    </a:lnTo>
                    <a:lnTo>
                      <a:pt x="13" y="6"/>
                    </a:lnTo>
                    <a:lnTo>
                      <a:pt x="13" y="11"/>
                    </a:lnTo>
                    <a:lnTo>
                      <a:pt x="13" y="50"/>
                    </a:lnTo>
                    <a:lnTo>
                      <a:pt x="13" y="54"/>
                    </a:lnTo>
                    <a:lnTo>
                      <a:pt x="12" y="57"/>
                    </a:lnTo>
                    <a:lnTo>
                      <a:pt x="9" y="60"/>
                    </a:lnTo>
                    <a:lnTo>
                      <a:pt x="7" y="60"/>
                    </a:lnTo>
                    <a:lnTo>
                      <a:pt x="4" y="60"/>
                    </a:lnTo>
                    <a:lnTo>
                      <a:pt x="1" y="57"/>
                    </a:lnTo>
                    <a:lnTo>
                      <a:pt x="1" y="54"/>
                    </a:lnTo>
                    <a:lnTo>
                      <a:pt x="0" y="50"/>
                    </a:lnTo>
                    <a:lnTo>
                      <a:pt x="0" y="11"/>
                    </a:lnTo>
                    <a:lnTo>
                      <a:pt x="1" y="6"/>
                    </a:lnTo>
                    <a:lnTo>
                      <a:pt x="1" y="3"/>
                    </a:lnTo>
                    <a:lnTo>
                      <a:pt x="4" y="2"/>
                    </a:lnTo>
                    <a:lnTo>
                      <a:pt x="7" y="0"/>
                    </a:lnTo>
                    <a:close/>
                  </a:path>
                </a:pathLst>
              </a:custGeom>
              <a:grpFill/>
              <a:effectLst>
                <a:outerShdw blurRad="152400" sx="102000" sy="102000" algn="ctr" rotWithShape="0">
                  <a:prstClr val="black">
                    <a:alpha val="14000"/>
                  </a:prstClr>
                </a:outerShdw>
              </a:effectLst>
            </p:spPr>
            <p:txBody>
              <a:bodyPr vert="horz" lIns="182880" tIns="45720" rIns="182880" bIns="0" rtlCol="0" anchor="ctr">
                <a:normAutofit fontScale="25000" lnSpcReduction="20000"/>
              </a:bodyPr>
              <a:lstStyle/>
              <a:p>
                <a:pPr algn="ctr">
                  <a:spcBef>
                    <a:spcPct val="0"/>
                  </a:spcBef>
                </a:pPr>
                <a:endParaRPr lang="en-US" sz="3600">
                  <a:solidFill>
                    <a:schemeClr val="bg1"/>
                  </a:solidFill>
                  <a:latin typeface="+mj-lt"/>
                  <a:ea typeface="+mj-ea"/>
                  <a:cs typeface="+mj-cs"/>
                </a:endParaRPr>
              </a:p>
            </p:txBody>
          </p:sp>
        </p:grpSp>
        <p:grpSp>
          <p:nvGrpSpPr>
            <p:cNvPr id="103" name="Group 102">
              <a:extLst>
                <a:ext uri="{FF2B5EF4-FFF2-40B4-BE49-F238E27FC236}">
                  <a16:creationId xmlns:a16="http://schemas.microsoft.com/office/drawing/2014/main" id="{383226E3-58FB-498D-B7E1-EED8CBD29603}"/>
                </a:ext>
              </a:extLst>
            </p:cNvPr>
            <p:cNvGrpSpPr/>
            <p:nvPr/>
          </p:nvGrpSpPr>
          <p:grpSpPr>
            <a:xfrm>
              <a:off x="8416926" y="1336675"/>
              <a:ext cx="1506538" cy="4883151"/>
              <a:chOff x="8416926" y="1336675"/>
              <a:chExt cx="1506538" cy="4883151"/>
            </a:xfrm>
            <a:grpFill/>
          </p:grpSpPr>
          <p:sp>
            <p:nvSpPr>
              <p:cNvPr id="104" name="Freeform 25">
                <a:extLst>
                  <a:ext uri="{FF2B5EF4-FFF2-40B4-BE49-F238E27FC236}">
                    <a16:creationId xmlns:a16="http://schemas.microsoft.com/office/drawing/2014/main" id="{BC0A618E-53DB-4E70-AE7F-08D5D1985E8F}"/>
                  </a:ext>
                </a:extLst>
              </p:cNvPr>
              <p:cNvSpPr>
                <a:spLocks/>
              </p:cNvSpPr>
              <p:nvPr/>
            </p:nvSpPr>
            <p:spPr bwMode="auto">
              <a:xfrm>
                <a:off x="8416926" y="1336675"/>
                <a:ext cx="1069975" cy="4883150"/>
              </a:xfrm>
              <a:custGeom>
                <a:avLst/>
                <a:gdLst>
                  <a:gd name="T0" fmla="*/ 21 w 674"/>
                  <a:gd name="T1" fmla="*/ 0 h 3076"/>
                  <a:gd name="T2" fmla="*/ 38 w 674"/>
                  <a:gd name="T3" fmla="*/ 0 h 3076"/>
                  <a:gd name="T4" fmla="*/ 53 w 674"/>
                  <a:gd name="T5" fmla="*/ 0 h 3076"/>
                  <a:gd name="T6" fmla="*/ 68 w 674"/>
                  <a:gd name="T7" fmla="*/ 1 h 3076"/>
                  <a:gd name="T8" fmla="*/ 78 w 674"/>
                  <a:gd name="T9" fmla="*/ 1 h 3076"/>
                  <a:gd name="T10" fmla="*/ 82 w 674"/>
                  <a:gd name="T11" fmla="*/ 1 h 3076"/>
                  <a:gd name="T12" fmla="*/ 674 w 674"/>
                  <a:gd name="T13" fmla="*/ 3076 h 3076"/>
                  <a:gd name="T14" fmla="*/ 544 w 674"/>
                  <a:gd name="T15" fmla="*/ 3052 h 3076"/>
                  <a:gd name="T16" fmla="*/ 0 w 674"/>
                  <a:gd name="T17" fmla="*/ 1 h 3076"/>
                  <a:gd name="T18" fmla="*/ 8 w 674"/>
                  <a:gd name="T19" fmla="*/ 0 h 3076"/>
                  <a:gd name="T20" fmla="*/ 21 w 674"/>
                  <a:gd name="T21" fmla="*/ 0 h 30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74" h="3076">
                    <a:moveTo>
                      <a:pt x="21" y="0"/>
                    </a:moveTo>
                    <a:lnTo>
                      <a:pt x="38" y="0"/>
                    </a:lnTo>
                    <a:lnTo>
                      <a:pt x="53" y="0"/>
                    </a:lnTo>
                    <a:lnTo>
                      <a:pt x="68" y="1"/>
                    </a:lnTo>
                    <a:lnTo>
                      <a:pt x="78" y="1"/>
                    </a:lnTo>
                    <a:lnTo>
                      <a:pt x="82" y="1"/>
                    </a:lnTo>
                    <a:lnTo>
                      <a:pt x="674" y="3076"/>
                    </a:lnTo>
                    <a:lnTo>
                      <a:pt x="544" y="3052"/>
                    </a:lnTo>
                    <a:lnTo>
                      <a:pt x="0" y="1"/>
                    </a:lnTo>
                    <a:lnTo>
                      <a:pt x="8" y="0"/>
                    </a:lnTo>
                    <a:lnTo>
                      <a:pt x="21" y="0"/>
                    </a:lnTo>
                    <a:close/>
                  </a:path>
                </a:pathLst>
              </a:custGeom>
              <a:solidFill>
                <a:schemeClr val="bg1"/>
              </a:solidFill>
              <a:effectLst>
                <a:outerShdw blurRad="152400" sx="102000" sy="102000" algn="ctr" rotWithShape="0">
                  <a:prstClr val="black">
                    <a:alpha val="14000"/>
                  </a:prstClr>
                </a:outerShdw>
              </a:effectLst>
            </p:spPr>
            <p:txBody>
              <a:bodyPr vert="horz" lIns="182880" tIns="45720" rIns="182880" bIns="0" rtlCol="0" anchor="ctr">
                <a:normAutofit fontScale="97500"/>
              </a:bodyPr>
              <a:lstStyle/>
              <a:p>
                <a:pPr algn="ctr">
                  <a:spcBef>
                    <a:spcPct val="0"/>
                  </a:spcBef>
                </a:pPr>
                <a:endParaRPr lang="en-US" sz="3600">
                  <a:solidFill>
                    <a:schemeClr val="bg1"/>
                  </a:solidFill>
                  <a:latin typeface="+mj-lt"/>
                  <a:ea typeface="+mj-ea"/>
                  <a:cs typeface="+mj-cs"/>
                </a:endParaRPr>
              </a:p>
            </p:txBody>
          </p:sp>
          <p:sp>
            <p:nvSpPr>
              <p:cNvPr id="105" name="Freeform 26">
                <a:extLst>
                  <a:ext uri="{FF2B5EF4-FFF2-40B4-BE49-F238E27FC236}">
                    <a16:creationId xmlns:a16="http://schemas.microsoft.com/office/drawing/2014/main" id="{DDC53306-C3E4-43C9-87F7-62CAF4EDFE4D}"/>
                  </a:ext>
                </a:extLst>
              </p:cNvPr>
              <p:cNvSpPr>
                <a:spLocks/>
              </p:cNvSpPr>
              <p:nvPr/>
            </p:nvSpPr>
            <p:spPr bwMode="auto">
              <a:xfrm>
                <a:off x="8878888" y="1633538"/>
                <a:ext cx="1000125" cy="4325938"/>
              </a:xfrm>
              <a:custGeom>
                <a:avLst/>
                <a:gdLst>
                  <a:gd name="T0" fmla="*/ 0 w 630"/>
                  <a:gd name="T1" fmla="*/ 0 h 2725"/>
                  <a:gd name="T2" fmla="*/ 30 w 630"/>
                  <a:gd name="T3" fmla="*/ 2 h 2725"/>
                  <a:gd name="T4" fmla="*/ 50 w 630"/>
                  <a:gd name="T5" fmla="*/ 2 h 2725"/>
                  <a:gd name="T6" fmla="*/ 65 w 630"/>
                  <a:gd name="T7" fmla="*/ 2 h 2725"/>
                  <a:gd name="T8" fmla="*/ 70 w 630"/>
                  <a:gd name="T9" fmla="*/ 2 h 2725"/>
                  <a:gd name="T10" fmla="*/ 630 w 630"/>
                  <a:gd name="T11" fmla="*/ 2725 h 2725"/>
                  <a:gd name="T12" fmla="*/ 524 w 630"/>
                  <a:gd name="T13" fmla="*/ 2716 h 2725"/>
                  <a:gd name="T14" fmla="*/ 0 w 630"/>
                  <a:gd name="T15" fmla="*/ 0 h 27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30" h="2725">
                    <a:moveTo>
                      <a:pt x="0" y="0"/>
                    </a:moveTo>
                    <a:lnTo>
                      <a:pt x="30" y="2"/>
                    </a:lnTo>
                    <a:lnTo>
                      <a:pt x="50" y="2"/>
                    </a:lnTo>
                    <a:lnTo>
                      <a:pt x="65" y="2"/>
                    </a:lnTo>
                    <a:lnTo>
                      <a:pt x="70" y="2"/>
                    </a:lnTo>
                    <a:lnTo>
                      <a:pt x="630" y="2725"/>
                    </a:lnTo>
                    <a:lnTo>
                      <a:pt x="524" y="2716"/>
                    </a:lnTo>
                    <a:lnTo>
                      <a:pt x="0" y="0"/>
                    </a:lnTo>
                    <a:close/>
                  </a:path>
                </a:pathLst>
              </a:custGeom>
              <a:solidFill>
                <a:schemeClr val="bg1"/>
              </a:solidFill>
              <a:effectLst>
                <a:outerShdw blurRad="152400" sx="102000" sy="102000" algn="ctr" rotWithShape="0">
                  <a:prstClr val="black">
                    <a:alpha val="14000"/>
                  </a:prstClr>
                </a:outerShdw>
              </a:effectLst>
            </p:spPr>
            <p:txBody>
              <a:bodyPr vert="horz" lIns="182880" tIns="45720" rIns="182880" bIns="0" rtlCol="0" anchor="ctr">
                <a:normAutofit fontScale="97500"/>
              </a:bodyPr>
              <a:lstStyle/>
              <a:p>
                <a:pPr algn="ctr">
                  <a:spcBef>
                    <a:spcPct val="0"/>
                  </a:spcBef>
                </a:pPr>
                <a:endParaRPr lang="en-US" sz="3600" dirty="0">
                  <a:solidFill>
                    <a:schemeClr val="bg1"/>
                  </a:solidFill>
                  <a:latin typeface="+mj-lt"/>
                  <a:ea typeface="+mj-ea"/>
                  <a:cs typeface="+mj-cs"/>
                </a:endParaRPr>
              </a:p>
            </p:txBody>
          </p:sp>
          <p:sp>
            <p:nvSpPr>
              <p:cNvPr id="106" name="Freeform 39">
                <a:extLst>
                  <a:ext uri="{FF2B5EF4-FFF2-40B4-BE49-F238E27FC236}">
                    <a16:creationId xmlns:a16="http://schemas.microsoft.com/office/drawing/2014/main" id="{103EDFF9-8948-4BC6-BC61-E1EA3AD70FF1}"/>
                  </a:ext>
                </a:extLst>
              </p:cNvPr>
              <p:cNvSpPr>
                <a:spLocks noEditPoints="1"/>
              </p:cNvSpPr>
              <p:nvPr/>
            </p:nvSpPr>
            <p:spPr bwMode="auto">
              <a:xfrm>
                <a:off x="8547101" y="1338263"/>
                <a:ext cx="1376363" cy="4881563"/>
              </a:xfrm>
              <a:custGeom>
                <a:avLst/>
                <a:gdLst>
                  <a:gd name="T0" fmla="*/ 653 w 867"/>
                  <a:gd name="T1" fmla="*/ 2005 h 3075"/>
                  <a:gd name="T2" fmla="*/ 428 w 867"/>
                  <a:gd name="T3" fmla="*/ 2014 h 3075"/>
                  <a:gd name="T4" fmla="*/ 516 w 867"/>
                  <a:gd name="T5" fmla="*/ 2465 h 3075"/>
                  <a:gd name="T6" fmla="*/ 733 w 867"/>
                  <a:gd name="T7" fmla="*/ 2398 h 3075"/>
                  <a:gd name="T8" fmla="*/ 653 w 867"/>
                  <a:gd name="T9" fmla="*/ 2005 h 3075"/>
                  <a:gd name="T10" fmla="*/ 328 w 867"/>
                  <a:gd name="T11" fmla="*/ 1506 h 3075"/>
                  <a:gd name="T12" fmla="*/ 416 w 867"/>
                  <a:gd name="T13" fmla="*/ 1958 h 3075"/>
                  <a:gd name="T14" fmla="*/ 642 w 867"/>
                  <a:gd name="T15" fmla="*/ 1958 h 3075"/>
                  <a:gd name="T16" fmla="*/ 557 w 867"/>
                  <a:gd name="T17" fmla="*/ 1544 h 3075"/>
                  <a:gd name="T18" fmla="*/ 328 w 867"/>
                  <a:gd name="T19" fmla="*/ 1506 h 3075"/>
                  <a:gd name="T20" fmla="*/ 230 w 867"/>
                  <a:gd name="T21" fmla="*/ 1004 h 3075"/>
                  <a:gd name="T22" fmla="*/ 318 w 867"/>
                  <a:gd name="T23" fmla="*/ 1449 h 3075"/>
                  <a:gd name="T24" fmla="*/ 548 w 867"/>
                  <a:gd name="T25" fmla="*/ 1495 h 3075"/>
                  <a:gd name="T26" fmla="*/ 464 w 867"/>
                  <a:gd name="T27" fmla="*/ 1086 h 3075"/>
                  <a:gd name="T28" fmla="*/ 230 w 867"/>
                  <a:gd name="T29" fmla="*/ 1004 h 3075"/>
                  <a:gd name="T30" fmla="*/ 131 w 867"/>
                  <a:gd name="T31" fmla="*/ 495 h 3075"/>
                  <a:gd name="T32" fmla="*/ 219 w 867"/>
                  <a:gd name="T33" fmla="*/ 948 h 3075"/>
                  <a:gd name="T34" fmla="*/ 453 w 867"/>
                  <a:gd name="T35" fmla="*/ 1038 h 3075"/>
                  <a:gd name="T36" fmla="*/ 364 w 867"/>
                  <a:gd name="T37" fmla="*/ 603 h 3075"/>
                  <a:gd name="T38" fmla="*/ 131 w 867"/>
                  <a:gd name="T39" fmla="*/ 495 h 3075"/>
                  <a:gd name="T40" fmla="*/ 0 w 867"/>
                  <a:gd name="T41" fmla="*/ 0 h 3075"/>
                  <a:gd name="T42" fmla="*/ 39 w 867"/>
                  <a:gd name="T43" fmla="*/ 21 h 3075"/>
                  <a:gd name="T44" fmla="*/ 120 w 867"/>
                  <a:gd name="T45" fmla="*/ 439 h 3075"/>
                  <a:gd name="T46" fmla="*/ 355 w 867"/>
                  <a:gd name="T47" fmla="*/ 555 h 3075"/>
                  <a:gd name="T48" fmla="*/ 279 w 867"/>
                  <a:gd name="T49" fmla="*/ 188 h 3075"/>
                  <a:gd name="T50" fmla="*/ 315 w 867"/>
                  <a:gd name="T51" fmla="*/ 205 h 3075"/>
                  <a:gd name="T52" fmla="*/ 389 w 867"/>
                  <a:gd name="T53" fmla="*/ 571 h 3075"/>
                  <a:gd name="T54" fmla="*/ 389 w 867"/>
                  <a:gd name="T55" fmla="*/ 571 h 3075"/>
                  <a:gd name="T56" fmla="*/ 398 w 867"/>
                  <a:gd name="T57" fmla="*/ 611 h 3075"/>
                  <a:gd name="T58" fmla="*/ 581 w 867"/>
                  <a:gd name="T59" fmla="*/ 1503 h 3075"/>
                  <a:gd name="T60" fmla="*/ 583 w 867"/>
                  <a:gd name="T61" fmla="*/ 1503 h 3075"/>
                  <a:gd name="T62" fmla="*/ 592 w 867"/>
                  <a:gd name="T63" fmla="*/ 1550 h 3075"/>
                  <a:gd name="T64" fmla="*/ 592 w 867"/>
                  <a:gd name="T65" fmla="*/ 1550 h 3075"/>
                  <a:gd name="T66" fmla="*/ 867 w 867"/>
                  <a:gd name="T67" fmla="*/ 2889 h 3075"/>
                  <a:gd name="T68" fmla="*/ 839 w 867"/>
                  <a:gd name="T69" fmla="*/ 2911 h 3075"/>
                  <a:gd name="T70" fmla="*/ 743 w 867"/>
                  <a:gd name="T71" fmla="*/ 2446 h 3075"/>
                  <a:gd name="T72" fmla="*/ 526 w 867"/>
                  <a:gd name="T73" fmla="*/ 2523 h 3075"/>
                  <a:gd name="T74" fmla="*/ 627 w 867"/>
                  <a:gd name="T75" fmla="*/ 3042 h 3075"/>
                  <a:gd name="T76" fmla="*/ 592 w 867"/>
                  <a:gd name="T77" fmla="*/ 3075 h 3075"/>
                  <a:gd name="T78" fmla="*/ 91 w 867"/>
                  <a:gd name="T79" fmla="*/ 476 h 3075"/>
                  <a:gd name="T80" fmla="*/ 81 w 867"/>
                  <a:gd name="T81" fmla="*/ 420 h 3075"/>
                  <a:gd name="T82" fmla="*/ 81 w 867"/>
                  <a:gd name="T83" fmla="*/ 420 h 3075"/>
                  <a:gd name="T84" fmla="*/ 0 w 867"/>
                  <a:gd name="T85" fmla="*/ 0 h 3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67" h="3075">
                    <a:moveTo>
                      <a:pt x="653" y="2005"/>
                    </a:moveTo>
                    <a:lnTo>
                      <a:pt x="428" y="2014"/>
                    </a:lnTo>
                    <a:lnTo>
                      <a:pt x="516" y="2465"/>
                    </a:lnTo>
                    <a:lnTo>
                      <a:pt x="733" y="2398"/>
                    </a:lnTo>
                    <a:lnTo>
                      <a:pt x="653" y="2005"/>
                    </a:lnTo>
                    <a:close/>
                    <a:moveTo>
                      <a:pt x="328" y="1506"/>
                    </a:moveTo>
                    <a:lnTo>
                      <a:pt x="416" y="1958"/>
                    </a:lnTo>
                    <a:lnTo>
                      <a:pt x="642" y="1958"/>
                    </a:lnTo>
                    <a:lnTo>
                      <a:pt x="557" y="1544"/>
                    </a:lnTo>
                    <a:lnTo>
                      <a:pt x="328" y="1506"/>
                    </a:lnTo>
                    <a:close/>
                    <a:moveTo>
                      <a:pt x="230" y="1004"/>
                    </a:moveTo>
                    <a:lnTo>
                      <a:pt x="318" y="1449"/>
                    </a:lnTo>
                    <a:lnTo>
                      <a:pt x="548" y="1495"/>
                    </a:lnTo>
                    <a:lnTo>
                      <a:pt x="464" y="1086"/>
                    </a:lnTo>
                    <a:lnTo>
                      <a:pt x="230" y="1004"/>
                    </a:lnTo>
                    <a:close/>
                    <a:moveTo>
                      <a:pt x="131" y="495"/>
                    </a:moveTo>
                    <a:lnTo>
                      <a:pt x="219" y="948"/>
                    </a:lnTo>
                    <a:lnTo>
                      <a:pt x="453" y="1038"/>
                    </a:lnTo>
                    <a:lnTo>
                      <a:pt x="364" y="603"/>
                    </a:lnTo>
                    <a:lnTo>
                      <a:pt x="131" y="495"/>
                    </a:lnTo>
                    <a:close/>
                    <a:moveTo>
                      <a:pt x="0" y="0"/>
                    </a:moveTo>
                    <a:lnTo>
                      <a:pt x="39" y="21"/>
                    </a:lnTo>
                    <a:lnTo>
                      <a:pt x="120" y="439"/>
                    </a:lnTo>
                    <a:lnTo>
                      <a:pt x="355" y="555"/>
                    </a:lnTo>
                    <a:lnTo>
                      <a:pt x="279" y="188"/>
                    </a:lnTo>
                    <a:lnTo>
                      <a:pt x="315" y="205"/>
                    </a:lnTo>
                    <a:lnTo>
                      <a:pt x="389" y="571"/>
                    </a:lnTo>
                    <a:lnTo>
                      <a:pt x="389" y="571"/>
                    </a:lnTo>
                    <a:lnTo>
                      <a:pt x="398" y="611"/>
                    </a:lnTo>
                    <a:lnTo>
                      <a:pt x="581" y="1503"/>
                    </a:lnTo>
                    <a:lnTo>
                      <a:pt x="583" y="1503"/>
                    </a:lnTo>
                    <a:lnTo>
                      <a:pt x="592" y="1550"/>
                    </a:lnTo>
                    <a:lnTo>
                      <a:pt x="592" y="1550"/>
                    </a:lnTo>
                    <a:lnTo>
                      <a:pt x="867" y="2889"/>
                    </a:lnTo>
                    <a:lnTo>
                      <a:pt x="839" y="2911"/>
                    </a:lnTo>
                    <a:lnTo>
                      <a:pt x="743" y="2446"/>
                    </a:lnTo>
                    <a:lnTo>
                      <a:pt x="526" y="2523"/>
                    </a:lnTo>
                    <a:lnTo>
                      <a:pt x="627" y="3042"/>
                    </a:lnTo>
                    <a:lnTo>
                      <a:pt x="592" y="3075"/>
                    </a:lnTo>
                    <a:lnTo>
                      <a:pt x="91" y="476"/>
                    </a:lnTo>
                    <a:lnTo>
                      <a:pt x="81" y="420"/>
                    </a:lnTo>
                    <a:lnTo>
                      <a:pt x="81" y="420"/>
                    </a:lnTo>
                    <a:lnTo>
                      <a:pt x="0" y="0"/>
                    </a:lnTo>
                    <a:close/>
                  </a:path>
                </a:pathLst>
              </a:custGeom>
              <a:solidFill>
                <a:schemeClr val="bg1"/>
              </a:solidFill>
              <a:effectLst>
                <a:outerShdw blurRad="152400" sx="102000" sy="102000" algn="ctr" rotWithShape="0">
                  <a:prstClr val="black">
                    <a:alpha val="14000"/>
                  </a:prstClr>
                </a:outerShdw>
              </a:effectLst>
            </p:spPr>
            <p:txBody>
              <a:bodyPr vert="horz" lIns="182880" tIns="45720" rIns="182880" bIns="0" rtlCol="0" anchor="ctr">
                <a:normAutofit fontScale="97500"/>
              </a:bodyPr>
              <a:lstStyle/>
              <a:p>
                <a:pPr algn="ctr">
                  <a:spcBef>
                    <a:spcPct val="0"/>
                  </a:spcBef>
                </a:pPr>
                <a:endParaRPr lang="en-US" sz="3600">
                  <a:solidFill>
                    <a:schemeClr val="bg1"/>
                  </a:solidFill>
                  <a:latin typeface="+mj-lt"/>
                  <a:ea typeface="+mj-ea"/>
                  <a:cs typeface="+mj-cs"/>
                </a:endParaRPr>
              </a:p>
            </p:txBody>
          </p:sp>
          <p:sp>
            <p:nvSpPr>
              <p:cNvPr id="107" name="Freeform 40">
                <a:extLst>
                  <a:ext uri="{FF2B5EF4-FFF2-40B4-BE49-F238E27FC236}">
                    <a16:creationId xmlns:a16="http://schemas.microsoft.com/office/drawing/2014/main" id="{BC730009-2C9D-4E9D-9BCD-BF96045BEE5C}"/>
                  </a:ext>
                </a:extLst>
              </p:cNvPr>
              <p:cNvSpPr>
                <a:spLocks/>
              </p:cNvSpPr>
              <p:nvPr/>
            </p:nvSpPr>
            <p:spPr bwMode="auto">
              <a:xfrm>
                <a:off x="8755063" y="2124075"/>
                <a:ext cx="369888" cy="182563"/>
              </a:xfrm>
              <a:custGeom>
                <a:avLst/>
                <a:gdLst>
                  <a:gd name="T0" fmla="*/ 0 w 233"/>
                  <a:gd name="T1" fmla="*/ 0 h 115"/>
                  <a:gd name="T2" fmla="*/ 233 w 233"/>
                  <a:gd name="T3" fmla="*/ 108 h 115"/>
                  <a:gd name="T4" fmla="*/ 161 w 233"/>
                  <a:gd name="T5" fmla="*/ 115 h 115"/>
                  <a:gd name="T6" fmla="*/ 9 w 233"/>
                  <a:gd name="T7" fmla="*/ 47 h 115"/>
                  <a:gd name="T8" fmla="*/ 0 w 233"/>
                  <a:gd name="T9" fmla="*/ 0 h 115"/>
                </a:gdLst>
                <a:ahLst/>
                <a:cxnLst>
                  <a:cxn ang="0">
                    <a:pos x="T0" y="T1"/>
                  </a:cxn>
                  <a:cxn ang="0">
                    <a:pos x="T2" y="T3"/>
                  </a:cxn>
                  <a:cxn ang="0">
                    <a:pos x="T4" y="T5"/>
                  </a:cxn>
                  <a:cxn ang="0">
                    <a:pos x="T6" y="T7"/>
                  </a:cxn>
                  <a:cxn ang="0">
                    <a:pos x="T8" y="T9"/>
                  </a:cxn>
                </a:cxnLst>
                <a:rect l="0" t="0" r="r" b="b"/>
                <a:pathLst>
                  <a:path w="233" h="115">
                    <a:moveTo>
                      <a:pt x="0" y="0"/>
                    </a:moveTo>
                    <a:lnTo>
                      <a:pt x="233" y="108"/>
                    </a:lnTo>
                    <a:lnTo>
                      <a:pt x="161" y="115"/>
                    </a:lnTo>
                    <a:lnTo>
                      <a:pt x="9" y="47"/>
                    </a:lnTo>
                    <a:lnTo>
                      <a:pt x="0" y="0"/>
                    </a:lnTo>
                    <a:close/>
                  </a:path>
                </a:pathLst>
              </a:custGeom>
              <a:solidFill>
                <a:schemeClr val="bg1"/>
              </a:solidFill>
              <a:effectLst>
                <a:outerShdw blurRad="152400" sx="102000" sy="102000" algn="ctr" rotWithShape="0">
                  <a:prstClr val="black">
                    <a:alpha val="14000"/>
                  </a:prstClr>
                </a:outerShdw>
              </a:effectLst>
            </p:spPr>
            <p:txBody>
              <a:bodyPr vert="horz" lIns="182880" tIns="45720" rIns="182880" bIns="0" rtlCol="0" anchor="ctr">
                <a:normAutofit fontScale="25000" lnSpcReduction="20000"/>
              </a:bodyPr>
              <a:lstStyle/>
              <a:p>
                <a:pPr algn="ctr">
                  <a:spcBef>
                    <a:spcPct val="0"/>
                  </a:spcBef>
                </a:pPr>
                <a:endParaRPr lang="en-US" sz="3600">
                  <a:solidFill>
                    <a:schemeClr val="bg1"/>
                  </a:solidFill>
                  <a:latin typeface="+mj-lt"/>
                  <a:ea typeface="+mj-ea"/>
                  <a:cs typeface="+mj-cs"/>
                </a:endParaRPr>
              </a:p>
            </p:txBody>
          </p:sp>
          <p:sp>
            <p:nvSpPr>
              <p:cNvPr id="108" name="Freeform 41">
                <a:extLst>
                  <a:ext uri="{FF2B5EF4-FFF2-40B4-BE49-F238E27FC236}">
                    <a16:creationId xmlns:a16="http://schemas.microsoft.com/office/drawing/2014/main" id="{DF38C397-08BF-4A9E-9CD6-1073FA4D737A}"/>
                  </a:ext>
                </a:extLst>
              </p:cNvPr>
              <p:cNvSpPr>
                <a:spLocks/>
              </p:cNvSpPr>
              <p:nvPr/>
            </p:nvSpPr>
            <p:spPr bwMode="auto">
              <a:xfrm>
                <a:off x="8912226" y="2932113"/>
                <a:ext cx="371475" cy="149225"/>
              </a:xfrm>
              <a:custGeom>
                <a:avLst/>
                <a:gdLst>
                  <a:gd name="T0" fmla="*/ 0 w 234"/>
                  <a:gd name="T1" fmla="*/ 0 h 94"/>
                  <a:gd name="T2" fmla="*/ 234 w 234"/>
                  <a:gd name="T3" fmla="*/ 82 h 94"/>
                  <a:gd name="T4" fmla="*/ 158 w 234"/>
                  <a:gd name="T5" fmla="*/ 94 h 94"/>
                  <a:gd name="T6" fmla="*/ 10 w 234"/>
                  <a:gd name="T7" fmla="*/ 46 h 94"/>
                  <a:gd name="T8" fmla="*/ 0 w 234"/>
                  <a:gd name="T9" fmla="*/ 0 h 94"/>
                </a:gdLst>
                <a:ahLst/>
                <a:cxnLst>
                  <a:cxn ang="0">
                    <a:pos x="T0" y="T1"/>
                  </a:cxn>
                  <a:cxn ang="0">
                    <a:pos x="T2" y="T3"/>
                  </a:cxn>
                  <a:cxn ang="0">
                    <a:pos x="T4" y="T5"/>
                  </a:cxn>
                  <a:cxn ang="0">
                    <a:pos x="T6" y="T7"/>
                  </a:cxn>
                  <a:cxn ang="0">
                    <a:pos x="T8" y="T9"/>
                  </a:cxn>
                </a:cxnLst>
                <a:rect l="0" t="0" r="r" b="b"/>
                <a:pathLst>
                  <a:path w="234" h="94">
                    <a:moveTo>
                      <a:pt x="0" y="0"/>
                    </a:moveTo>
                    <a:lnTo>
                      <a:pt x="234" y="82"/>
                    </a:lnTo>
                    <a:lnTo>
                      <a:pt x="158" y="94"/>
                    </a:lnTo>
                    <a:lnTo>
                      <a:pt x="10" y="46"/>
                    </a:lnTo>
                    <a:lnTo>
                      <a:pt x="0" y="0"/>
                    </a:lnTo>
                    <a:close/>
                  </a:path>
                </a:pathLst>
              </a:custGeom>
              <a:solidFill>
                <a:schemeClr val="bg1"/>
              </a:solidFill>
              <a:effectLst>
                <a:outerShdw blurRad="152400" sx="102000" sy="102000" algn="ctr" rotWithShape="0">
                  <a:prstClr val="black">
                    <a:alpha val="14000"/>
                  </a:prstClr>
                </a:outerShdw>
              </a:effectLst>
            </p:spPr>
            <p:txBody>
              <a:bodyPr vert="horz" lIns="182880" tIns="45720" rIns="182880" bIns="0" rtlCol="0" anchor="ctr">
                <a:normAutofit fontScale="25000" lnSpcReduction="20000"/>
              </a:bodyPr>
              <a:lstStyle/>
              <a:p>
                <a:pPr algn="ctr">
                  <a:spcBef>
                    <a:spcPct val="0"/>
                  </a:spcBef>
                </a:pPr>
                <a:endParaRPr lang="en-US" sz="3600">
                  <a:solidFill>
                    <a:schemeClr val="bg1"/>
                  </a:solidFill>
                  <a:latin typeface="+mj-lt"/>
                  <a:ea typeface="+mj-ea"/>
                  <a:cs typeface="+mj-cs"/>
                </a:endParaRPr>
              </a:p>
            </p:txBody>
          </p:sp>
          <p:sp>
            <p:nvSpPr>
              <p:cNvPr id="109" name="Freeform 42">
                <a:extLst>
                  <a:ext uri="{FF2B5EF4-FFF2-40B4-BE49-F238E27FC236}">
                    <a16:creationId xmlns:a16="http://schemas.microsoft.com/office/drawing/2014/main" id="{3E2D0253-FCF8-43F7-B838-BF1CC698E64B}"/>
                  </a:ext>
                </a:extLst>
              </p:cNvPr>
              <p:cNvSpPr>
                <a:spLocks/>
              </p:cNvSpPr>
              <p:nvPr/>
            </p:nvSpPr>
            <p:spPr bwMode="auto">
              <a:xfrm>
                <a:off x="9067801" y="3729038"/>
                <a:ext cx="368300" cy="69850"/>
              </a:xfrm>
              <a:custGeom>
                <a:avLst/>
                <a:gdLst>
                  <a:gd name="T0" fmla="*/ 0 w 232"/>
                  <a:gd name="T1" fmla="*/ 0 h 44"/>
                  <a:gd name="T2" fmla="*/ 232 w 232"/>
                  <a:gd name="T3" fmla="*/ 38 h 44"/>
                  <a:gd name="T4" fmla="*/ 144 w 232"/>
                  <a:gd name="T5" fmla="*/ 44 h 44"/>
                  <a:gd name="T6" fmla="*/ 4 w 232"/>
                  <a:gd name="T7" fmla="*/ 22 h 44"/>
                  <a:gd name="T8" fmla="*/ 0 w 232"/>
                  <a:gd name="T9" fmla="*/ 0 h 44"/>
                </a:gdLst>
                <a:ahLst/>
                <a:cxnLst>
                  <a:cxn ang="0">
                    <a:pos x="T0" y="T1"/>
                  </a:cxn>
                  <a:cxn ang="0">
                    <a:pos x="T2" y="T3"/>
                  </a:cxn>
                  <a:cxn ang="0">
                    <a:pos x="T4" y="T5"/>
                  </a:cxn>
                  <a:cxn ang="0">
                    <a:pos x="T6" y="T7"/>
                  </a:cxn>
                  <a:cxn ang="0">
                    <a:pos x="T8" y="T9"/>
                  </a:cxn>
                </a:cxnLst>
                <a:rect l="0" t="0" r="r" b="b"/>
                <a:pathLst>
                  <a:path w="232" h="44">
                    <a:moveTo>
                      <a:pt x="0" y="0"/>
                    </a:moveTo>
                    <a:lnTo>
                      <a:pt x="232" y="38"/>
                    </a:lnTo>
                    <a:lnTo>
                      <a:pt x="144" y="44"/>
                    </a:lnTo>
                    <a:lnTo>
                      <a:pt x="4" y="22"/>
                    </a:lnTo>
                    <a:lnTo>
                      <a:pt x="0" y="0"/>
                    </a:lnTo>
                    <a:close/>
                  </a:path>
                </a:pathLst>
              </a:custGeom>
              <a:grpFill/>
              <a:effectLst>
                <a:outerShdw blurRad="152400" sx="102000" sy="102000" algn="ctr" rotWithShape="0">
                  <a:prstClr val="black">
                    <a:alpha val="14000"/>
                  </a:prstClr>
                </a:outerShdw>
              </a:effectLst>
            </p:spPr>
            <p:txBody>
              <a:bodyPr vert="horz" lIns="182880" tIns="45720" rIns="182880" bIns="0" rtlCol="0" anchor="ctr">
                <a:normAutofit fontScale="25000" lnSpcReduction="20000"/>
              </a:bodyPr>
              <a:lstStyle/>
              <a:p>
                <a:pPr algn="ctr">
                  <a:spcBef>
                    <a:spcPct val="0"/>
                  </a:spcBef>
                </a:pPr>
                <a:endParaRPr lang="en-US" sz="3600">
                  <a:solidFill>
                    <a:schemeClr val="bg1"/>
                  </a:solidFill>
                  <a:latin typeface="+mj-lt"/>
                  <a:ea typeface="+mj-ea"/>
                  <a:cs typeface="+mj-cs"/>
                </a:endParaRPr>
              </a:p>
            </p:txBody>
          </p:sp>
          <p:sp>
            <p:nvSpPr>
              <p:cNvPr id="110" name="Freeform 43">
                <a:extLst>
                  <a:ext uri="{FF2B5EF4-FFF2-40B4-BE49-F238E27FC236}">
                    <a16:creationId xmlns:a16="http://schemas.microsoft.com/office/drawing/2014/main" id="{15D7B70A-ACDE-4D14-B54F-17A91E6875AE}"/>
                  </a:ext>
                </a:extLst>
              </p:cNvPr>
              <p:cNvSpPr>
                <a:spLocks/>
              </p:cNvSpPr>
              <p:nvPr/>
            </p:nvSpPr>
            <p:spPr bwMode="auto">
              <a:xfrm>
                <a:off x="9226551" y="4521200"/>
                <a:ext cx="357188" cy="26988"/>
              </a:xfrm>
              <a:custGeom>
                <a:avLst/>
                <a:gdLst>
                  <a:gd name="T0" fmla="*/ 225 w 225"/>
                  <a:gd name="T1" fmla="*/ 0 h 17"/>
                  <a:gd name="T2" fmla="*/ 138 w 225"/>
                  <a:gd name="T3" fmla="*/ 12 h 17"/>
                  <a:gd name="T4" fmla="*/ 1 w 225"/>
                  <a:gd name="T5" fmla="*/ 17 h 17"/>
                  <a:gd name="T6" fmla="*/ 0 w 225"/>
                  <a:gd name="T7" fmla="*/ 9 h 17"/>
                  <a:gd name="T8" fmla="*/ 225 w 225"/>
                  <a:gd name="T9" fmla="*/ 0 h 17"/>
                </a:gdLst>
                <a:ahLst/>
                <a:cxnLst>
                  <a:cxn ang="0">
                    <a:pos x="T0" y="T1"/>
                  </a:cxn>
                  <a:cxn ang="0">
                    <a:pos x="T2" y="T3"/>
                  </a:cxn>
                  <a:cxn ang="0">
                    <a:pos x="T4" y="T5"/>
                  </a:cxn>
                  <a:cxn ang="0">
                    <a:pos x="T6" y="T7"/>
                  </a:cxn>
                  <a:cxn ang="0">
                    <a:pos x="T8" y="T9"/>
                  </a:cxn>
                </a:cxnLst>
                <a:rect l="0" t="0" r="r" b="b"/>
                <a:pathLst>
                  <a:path w="225" h="17">
                    <a:moveTo>
                      <a:pt x="225" y="0"/>
                    </a:moveTo>
                    <a:lnTo>
                      <a:pt x="138" y="12"/>
                    </a:lnTo>
                    <a:lnTo>
                      <a:pt x="1" y="17"/>
                    </a:lnTo>
                    <a:lnTo>
                      <a:pt x="0" y="9"/>
                    </a:lnTo>
                    <a:lnTo>
                      <a:pt x="225" y="0"/>
                    </a:lnTo>
                    <a:close/>
                  </a:path>
                </a:pathLst>
              </a:custGeom>
              <a:grpFill/>
              <a:effectLst>
                <a:outerShdw blurRad="152400" sx="102000" sy="102000" algn="ctr" rotWithShape="0">
                  <a:prstClr val="black">
                    <a:alpha val="14000"/>
                  </a:prstClr>
                </a:outerShdw>
              </a:effectLst>
            </p:spPr>
            <p:txBody>
              <a:bodyPr vert="horz" lIns="182880" tIns="45720" rIns="182880" bIns="0" rtlCol="0" anchor="ctr">
                <a:normAutofit fontScale="25000" lnSpcReduction="20000"/>
              </a:bodyPr>
              <a:lstStyle/>
              <a:p>
                <a:pPr algn="ctr">
                  <a:spcBef>
                    <a:spcPct val="0"/>
                  </a:spcBef>
                </a:pPr>
                <a:endParaRPr lang="en-US" sz="3600">
                  <a:solidFill>
                    <a:schemeClr val="bg1"/>
                  </a:solidFill>
                  <a:latin typeface="+mj-lt"/>
                  <a:ea typeface="+mj-ea"/>
                  <a:cs typeface="+mj-cs"/>
                </a:endParaRPr>
              </a:p>
            </p:txBody>
          </p:sp>
          <p:sp>
            <p:nvSpPr>
              <p:cNvPr id="111" name="Freeform 44">
                <a:extLst>
                  <a:ext uri="{FF2B5EF4-FFF2-40B4-BE49-F238E27FC236}">
                    <a16:creationId xmlns:a16="http://schemas.microsoft.com/office/drawing/2014/main" id="{C335E16A-C23B-4205-AED7-7E4EE73954A1}"/>
                  </a:ext>
                </a:extLst>
              </p:cNvPr>
              <p:cNvSpPr>
                <a:spLocks/>
              </p:cNvSpPr>
              <p:nvPr/>
            </p:nvSpPr>
            <p:spPr bwMode="auto">
              <a:xfrm>
                <a:off x="9358313" y="5145088"/>
                <a:ext cx="352425" cy="106363"/>
              </a:xfrm>
              <a:custGeom>
                <a:avLst/>
                <a:gdLst>
                  <a:gd name="T0" fmla="*/ 222 w 222"/>
                  <a:gd name="T1" fmla="*/ 0 h 67"/>
                  <a:gd name="T2" fmla="*/ 5 w 222"/>
                  <a:gd name="T3" fmla="*/ 67 h 67"/>
                  <a:gd name="T4" fmla="*/ 0 w 222"/>
                  <a:gd name="T5" fmla="*/ 48 h 67"/>
                  <a:gd name="T6" fmla="*/ 131 w 222"/>
                  <a:gd name="T7" fmla="*/ 9 h 67"/>
                  <a:gd name="T8" fmla="*/ 222 w 222"/>
                  <a:gd name="T9" fmla="*/ 0 h 67"/>
                </a:gdLst>
                <a:ahLst/>
                <a:cxnLst>
                  <a:cxn ang="0">
                    <a:pos x="T0" y="T1"/>
                  </a:cxn>
                  <a:cxn ang="0">
                    <a:pos x="T2" y="T3"/>
                  </a:cxn>
                  <a:cxn ang="0">
                    <a:pos x="T4" y="T5"/>
                  </a:cxn>
                  <a:cxn ang="0">
                    <a:pos x="T6" y="T7"/>
                  </a:cxn>
                  <a:cxn ang="0">
                    <a:pos x="T8" y="T9"/>
                  </a:cxn>
                </a:cxnLst>
                <a:rect l="0" t="0" r="r" b="b"/>
                <a:pathLst>
                  <a:path w="222" h="67">
                    <a:moveTo>
                      <a:pt x="222" y="0"/>
                    </a:moveTo>
                    <a:lnTo>
                      <a:pt x="5" y="67"/>
                    </a:lnTo>
                    <a:lnTo>
                      <a:pt x="0" y="48"/>
                    </a:lnTo>
                    <a:lnTo>
                      <a:pt x="131" y="9"/>
                    </a:lnTo>
                    <a:lnTo>
                      <a:pt x="222" y="0"/>
                    </a:lnTo>
                    <a:close/>
                  </a:path>
                </a:pathLst>
              </a:custGeom>
              <a:grpFill/>
              <a:effectLst>
                <a:outerShdw blurRad="152400" sx="102000" sy="102000" algn="ctr" rotWithShape="0">
                  <a:prstClr val="black">
                    <a:alpha val="14000"/>
                  </a:prstClr>
                </a:outerShdw>
              </a:effectLst>
            </p:spPr>
            <p:txBody>
              <a:bodyPr vert="horz" lIns="182880" tIns="45720" rIns="182880" bIns="0" rtlCol="0" anchor="ctr">
                <a:normAutofit fontScale="25000" lnSpcReduction="20000"/>
              </a:bodyPr>
              <a:lstStyle/>
              <a:p>
                <a:pPr algn="ctr">
                  <a:spcBef>
                    <a:spcPct val="0"/>
                  </a:spcBef>
                </a:pPr>
                <a:endParaRPr lang="en-US" sz="3600">
                  <a:solidFill>
                    <a:schemeClr val="bg1"/>
                  </a:solidFill>
                  <a:latin typeface="+mj-lt"/>
                  <a:ea typeface="+mj-ea"/>
                  <a:cs typeface="+mj-cs"/>
                </a:endParaRPr>
              </a:p>
            </p:txBody>
          </p:sp>
        </p:grpSp>
      </p:grpSp>
      <p:sp>
        <p:nvSpPr>
          <p:cNvPr id="120" name="TextBox 119">
            <a:extLst>
              <a:ext uri="{FF2B5EF4-FFF2-40B4-BE49-F238E27FC236}">
                <a16:creationId xmlns:a16="http://schemas.microsoft.com/office/drawing/2014/main" id="{0D8EC2A1-43D9-4464-94D8-2025FAF38987}"/>
              </a:ext>
            </a:extLst>
          </p:cNvPr>
          <p:cNvSpPr txBox="1"/>
          <p:nvPr/>
        </p:nvSpPr>
        <p:spPr>
          <a:xfrm>
            <a:off x="2836654" y="1607389"/>
            <a:ext cx="697627" cy="646331"/>
          </a:xfrm>
          <a:prstGeom prst="rect">
            <a:avLst/>
          </a:prstGeom>
          <a:solidFill>
            <a:srgbClr val="00B0F0"/>
          </a:solidFill>
        </p:spPr>
        <p:txBody>
          <a:bodyPr wrap="none" rtlCol="0">
            <a:spAutoFit/>
          </a:bodyPr>
          <a:lstStyle/>
          <a:p>
            <a:pPr defTabSz="1218987"/>
            <a:r>
              <a:rPr lang="en-US" sz="3600" dirty="0">
                <a:solidFill>
                  <a:prstClr val="white"/>
                </a:solidFill>
                <a:latin typeface="Arial" panose="020B0604020202020204" pitchFamily="34" charset="0"/>
                <a:cs typeface="Arial" panose="020B0604020202020204" pitchFamily="34" charset="0"/>
              </a:rPr>
              <a:t>05</a:t>
            </a:r>
          </a:p>
        </p:txBody>
      </p:sp>
      <p:sp>
        <p:nvSpPr>
          <p:cNvPr id="121" name="TextBox 120">
            <a:extLst>
              <a:ext uri="{FF2B5EF4-FFF2-40B4-BE49-F238E27FC236}">
                <a16:creationId xmlns:a16="http://schemas.microsoft.com/office/drawing/2014/main" id="{CAA22B2B-C920-4AED-9712-AD5C813598BD}"/>
              </a:ext>
            </a:extLst>
          </p:cNvPr>
          <p:cNvSpPr txBox="1"/>
          <p:nvPr/>
        </p:nvSpPr>
        <p:spPr>
          <a:xfrm>
            <a:off x="2836654" y="2487284"/>
            <a:ext cx="697627" cy="646331"/>
          </a:xfrm>
          <a:prstGeom prst="rect">
            <a:avLst/>
          </a:prstGeom>
          <a:solidFill>
            <a:srgbClr val="00B0F0"/>
          </a:solidFill>
        </p:spPr>
        <p:txBody>
          <a:bodyPr wrap="none" rtlCol="0">
            <a:spAutoFit/>
          </a:bodyPr>
          <a:lstStyle/>
          <a:p>
            <a:pPr defTabSz="1218987"/>
            <a:r>
              <a:rPr lang="en-US" sz="3600" dirty="0">
                <a:solidFill>
                  <a:prstClr val="white"/>
                </a:solidFill>
                <a:latin typeface="Arial" panose="020B0604020202020204" pitchFamily="34" charset="0"/>
                <a:cs typeface="Arial" panose="020B0604020202020204" pitchFamily="34" charset="0"/>
              </a:rPr>
              <a:t>04</a:t>
            </a:r>
          </a:p>
        </p:txBody>
      </p:sp>
      <p:sp>
        <p:nvSpPr>
          <p:cNvPr id="122" name="TextBox 121">
            <a:extLst>
              <a:ext uri="{FF2B5EF4-FFF2-40B4-BE49-F238E27FC236}">
                <a16:creationId xmlns:a16="http://schemas.microsoft.com/office/drawing/2014/main" id="{188A6491-C9BB-49E0-9F5A-3DADB2C795E5}"/>
              </a:ext>
            </a:extLst>
          </p:cNvPr>
          <p:cNvSpPr txBox="1"/>
          <p:nvPr/>
        </p:nvSpPr>
        <p:spPr>
          <a:xfrm>
            <a:off x="2836654" y="3349926"/>
            <a:ext cx="697627" cy="646331"/>
          </a:xfrm>
          <a:prstGeom prst="rect">
            <a:avLst/>
          </a:prstGeom>
          <a:solidFill>
            <a:srgbClr val="00B0F0"/>
          </a:solidFill>
        </p:spPr>
        <p:txBody>
          <a:bodyPr wrap="none" rtlCol="0">
            <a:spAutoFit/>
          </a:bodyPr>
          <a:lstStyle/>
          <a:p>
            <a:pPr defTabSz="1218987"/>
            <a:r>
              <a:rPr lang="en-US" sz="3600" dirty="0">
                <a:solidFill>
                  <a:prstClr val="white"/>
                </a:solidFill>
                <a:latin typeface="Arial" panose="020B0604020202020204" pitchFamily="34" charset="0"/>
                <a:cs typeface="Arial" panose="020B0604020202020204" pitchFamily="34" charset="0"/>
              </a:rPr>
              <a:t>03</a:t>
            </a:r>
          </a:p>
        </p:txBody>
      </p:sp>
      <p:sp>
        <p:nvSpPr>
          <p:cNvPr id="123" name="TextBox 122">
            <a:extLst>
              <a:ext uri="{FF2B5EF4-FFF2-40B4-BE49-F238E27FC236}">
                <a16:creationId xmlns:a16="http://schemas.microsoft.com/office/drawing/2014/main" id="{1877AC55-AF21-46C6-AA53-0A347133C4F0}"/>
              </a:ext>
            </a:extLst>
          </p:cNvPr>
          <p:cNvSpPr txBox="1"/>
          <p:nvPr/>
        </p:nvSpPr>
        <p:spPr>
          <a:xfrm>
            <a:off x="2836654" y="4291221"/>
            <a:ext cx="697627" cy="646331"/>
          </a:xfrm>
          <a:prstGeom prst="rect">
            <a:avLst/>
          </a:prstGeom>
          <a:solidFill>
            <a:srgbClr val="00B0F0"/>
          </a:solidFill>
        </p:spPr>
        <p:txBody>
          <a:bodyPr wrap="none" rtlCol="0">
            <a:spAutoFit/>
          </a:bodyPr>
          <a:lstStyle/>
          <a:p>
            <a:pPr defTabSz="1218987"/>
            <a:r>
              <a:rPr lang="en-US" sz="3600" dirty="0">
                <a:solidFill>
                  <a:prstClr val="white"/>
                </a:solidFill>
                <a:latin typeface="Arial" panose="020B0604020202020204" pitchFamily="34" charset="0"/>
                <a:cs typeface="Arial" panose="020B0604020202020204" pitchFamily="34" charset="0"/>
              </a:rPr>
              <a:t>02</a:t>
            </a:r>
          </a:p>
        </p:txBody>
      </p:sp>
      <p:sp>
        <p:nvSpPr>
          <p:cNvPr id="124" name="TextBox 123">
            <a:extLst>
              <a:ext uri="{FF2B5EF4-FFF2-40B4-BE49-F238E27FC236}">
                <a16:creationId xmlns:a16="http://schemas.microsoft.com/office/drawing/2014/main" id="{7A869533-5355-446B-83AF-211E3D7CE94E}"/>
              </a:ext>
            </a:extLst>
          </p:cNvPr>
          <p:cNvSpPr txBox="1"/>
          <p:nvPr/>
        </p:nvSpPr>
        <p:spPr>
          <a:xfrm>
            <a:off x="2836654" y="5195979"/>
            <a:ext cx="697627" cy="646331"/>
          </a:xfrm>
          <a:prstGeom prst="rect">
            <a:avLst/>
          </a:prstGeom>
          <a:solidFill>
            <a:srgbClr val="00B0F0"/>
          </a:solidFill>
        </p:spPr>
        <p:txBody>
          <a:bodyPr wrap="none" rtlCol="0">
            <a:spAutoFit/>
          </a:bodyPr>
          <a:lstStyle/>
          <a:p>
            <a:pPr defTabSz="1218987"/>
            <a:r>
              <a:rPr lang="en-US" sz="3600" dirty="0">
                <a:solidFill>
                  <a:prstClr val="white"/>
                </a:solidFill>
                <a:latin typeface="Arial" panose="020B0604020202020204" pitchFamily="34" charset="0"/>
                <a:cs typeface="Arial" panose="020B0604020202020204" pitchFamily="34" charset="0"/>
              </a:rPr>
              <a:t>01</a:t>
            </a:r>
          </a:p>
        </p:txBody>
      </p:sp>
      <p:sp>
        <p:nvSpPr>
          <p:cNvPr id="125" name="Content Placeholder 4">
            <a:extLst>
              <a:ext uri="{FF2B5EF4-FFF2-40B4-BE49-F238E27FC236}">
                <a16:creationId xmlns:a16="http://schemas.microsoft.com/office/drawing/2014/main" id="{E6251A92-35B4-49B1-BAEC-9FACECB7BD6A}"/>
              </a:ext>
            </a:extLst>
          </p:cNvPr>
          <p:cNvSpPr txBox="1">
            <a:spLocks/>
          </p:cNvSpPr>
          <p:nvPr/>
        </p:nvSpPr>
        <p:spPr>
          <a:xfrm>
            <a:off x="3505200" y="1640540"/>
            <a:ext cx="3124200" cy="609600"/>
          </a:xfrm>
          <a:prstGeom prst="rect">
            <a:avLst/>
          </a:prstGeom>
          <a:solidFill>
            <a:srgbClr val="00B0F0"/>
          </a:solidFill>
        </p:spPr>
        <p:txBody>
          <a:bodyPr anchor="ctr">
            <a:normAutofit/>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r>
              <a:rPr lang="en-US" sz="1800" dirty="0">
                <a:solidFill>
                  <a:prstClr val="white"/>
                </a:solidFill>
                <a:latin typeface="Arial" panose="020B0604020202020204" pitchFamily="34" charset="0"/>
                <a:cs typeface="Arial" panose="020B0604020202020204" pitchFamily="34" charset="0"/>
              </a:rPr>
              <a:t>Validation &amp; Delivery</a:t>
            </a:r>
          </a:p>
        </p:txBody>
      </p:sp>
      <p:sp>
        <p:nvSpPr>
          <p:cNvPr id="126" name="Content Placeholder 4">
            <a:extLst>
              <a:ext uri="{FF2B5EF4-FFF2-40B4-BE49-F238E27FC236}">
                <a16:creationId xmlns:a16="http://schemas.microsoft.com/office/drawing/2014/main" id="{522FD368-E4E9-4CF9-9AAB-938A632DAF77}"/>
              </a:ext>
            </a:extLst>
          </p:cNvPr>
          <p:cNvSpPr txBox="1">
            <a:spLocks/>
          </p:cNvSpPr>
          <p:nvPr/>
        </p:nvSpPr>
        <p:spPr>
          <a:xfrm>
            <a:off x="3505200" y="2522466"/>
            <a:ext cx="3124200" cy="609600"/>
          </a:xfrm>
          <a:prstGeom prst="rect">
            <a:avLst/>
          </a:prstGeom>
          <a:solidFill>
            <a:srgbClr val="00B0F0"/>
          </a:solidFill>
        </p:spPr>
        <p:txBody>
          <a:bodyPr anchor="ctr">
            <a:normAutofit/>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r>
              <a:rPr lang="en-US" sz="1800" kern="0" dirty="0">
                <a:solidFill>
                  <a:prstClr val="white"/>
                </a:solidFill>
                <a:latin typeface="Arial" panose="020B0604020202020204" pitchFamily="34" charset="0"/>
                <a:cs typeface="Arial" panose="020B0604020202020204" pitchFamily="34" charset="0"/>
              </a:rPr>
              <a:t>Fabrication </a:t>
            </a:r>
            <a:endParaRPr lang="en-US" sz="1800" dirty="0">
              <a:solidFill>
                <a:prstClr val="white"/>
              </a:solidFill>
              <a:latin typeface="Arial" panose="020B0604020202020204" pitchFamily="34" charset="0"/>
              <a:cs typeface="Arial" panose="020B0604020202020204" pitchFamily="34" charset="0"/>
            </a:endParaRPr>
          </a:p>
        </p:txBody>
      </p:sp>
      <p:sp>
        <p:nvSpPr>
          <p:cNvPr id="127" name="Content Placeholder 4">
            <a:extLst>
              <a:ext uri="{FF2B5EF4-FFF2-40B4-BE49-F238E27FC236}">
                <a16:creationId xmlns:a16="http://schemas.microsoft.com/office/drawing/2014/main" id="{E033A8F2-573E-4733-B797-EFF75836EDE4}"/>
              </a:ext>
            </a:extLst>
          </p:cNvPr>
          <p:cNvSpPr txBox="1">
            <a:spLocks/>
          </p:cNvSpPr>
          <p:nvPr/>
        </p:nvSpPr>
        <p:spPr>
          <a:xfrm>
            <a:off x="3505200" y="3385785"/>
            <a:ext cx="3124200" cy="609600"/>
          </a:xfrm>
          <a:prstGeom prst="rect">
            <a:avLst/>
          </a:prstGeom>
          <a:solidFill>
            <a:srgbClr val="00B0F0"/>
          </a:solidFill>
        </p:spPr>
        <p:txBody>
          <a:bodyPr anchor="ctr">
            <a:normAutofit/>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r>
              <a:rPr lang="en-US" sz="1800" kern="0" dirty="0">
                <a:solidFill>
                  <a:prstClr val="white"/>
                </a:solidFill>
                <a:latin typeface="Arial" panose="020B0604020202020204" pitchFamily="34" charset="0"/>
                <a:cs typeface="Arial" panose="020B0604020202020204" pitchFamily="34" charset="0"/>
              </a:rPr>
              <a:t>Designing  </a:t>
            </a:r>
            <a:endParaRPr lang="en-US" sz="1800" dirty="0">
              <a:solidFill>
                <a:prstClr val="white"/>
              </a:solidFill>
              <a:latin typeface="Arial" panose="020B0604020202020204" pitchFamily="34" charset="0"/>
              <a:cs typeface="Arial" panose="020B0604020202020204" pitchFamily="34" charset="0"/>
            </a:endParaRPr>
          </a:p>
        </p:txBody>
      </p:sp>
      <p:sp>
        <p:nvSpPr>
          <p:cNvPr id="128" name="Content Placeholder 4">
            <a:extLst>
              <a:ext uri="{FF2B5EF4-FFF2-40B4-BE49-F238E27FC236}">
                <a16:creationId xmlns:a16="http://schemas.microsoft.com/office/drawing/2014/main" id="{C52A637C-F780-44BF-BB2C-A4C0A5544198}"/>
              </a:ext>
            </a:extLst>
          </p:cNvPr>
          <p:cNvSpPr txBox="1">
            <a:spLocks/>
          </p:cNvSpPr>
          <p:nvPr/>
        </p:nvSpPr>
        <p:spPr>
          <a:xfrm>
            <a:off x="3505200" y="4326403"/>
            <a:ext cx="3124200" cy="609600"/>
          </a:xfrm>
          <a:prstGeom prst="rect">
            <a:avLst/>
          </a:prstGeom>
          <a:solidFill>
            <a:srgbClr val="00B0F0"/>
          </a:solidFill>
        </p:spPr>
        <p:txBody>
          <a:bodyPr anchor="ctr">
            <a:normAutofit/>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r>
              <a:rPr lang="en-US" sz="1800" kern="0" dirty="0">
                <a:solidFill>
                  <a:prstClr val="white"/>
                </a:solidFill>
                <a:latin typeface="Arial" panose="020B0604020202020204" pitchFamily="34" charset="0"/>
                <a:cs typeface="Arial" panose="020B0604020202020204" pitchFamily="34" charset="0"/>
              </a:rPr>
              <a:t>Analysis</a:t>
            </a:r>
            <a:endParaRPr lang="en-US" sz="1800" dirty="0">
              <a:solidFill>
                <a:prstClr val="white"/>
              </a:solidFill>
              <a:latin typeface="Arial" panose="020B0604020202020204" pitchFamily="34" charset="0"/>
              <a:cs typeface="Arial" panose="020B0604020202020204" pitchFamily="34" charset="0"/>
            </a:endParaRPr>
          </a:p>
        </p:txBody>
      </p:sp>
      <p:sp>
        <p:nvSpPr>
          <p:cNvPr id="129" name="Content Placeholder 4">
            <a:extLst>
              <a:ext uri="{FF2B5EF4-FFF2-40B4-BE49-F238E27FC236}">
                <a16:creationId xmlns:a16="http://schemas.microsoft.com/office/drawing/2014/main" id="{CD7A13B2-FB3A-4487-80FF-4A3824330B2B}"/>
              </a:ext>
            </a:extLst>
          </p:cNvPr>
          <p:cNvSpPr txBox="1">
            <a:spLocks/>
          </p:cNvSpPr>
          <p:nvPr/>
        </p:nvSpPr>
        <p:spPr>
          <a:xfrm>
            <a:off x="3505200" y="5213230"/>
            <a:ext cx="3124200" cy="609600"/>
          </a:xfrm>
          <a:prstGeom prst="rect">
            <a:avLst/>
          </a:prstGeom>
          <a:solidFill>
            <a:srgbClr val="00B0F0"/>
          </a:solidFill>
        </p:spPr>
        <p:txBody>
          <a:bodyPr anchor="ctr">
            <a:normAutofit/>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r>
              <a:rPr lang="en-US" sz="1800" kern="0" dirty="0">
                <a:solidFill>
                  <a:prstClr val="white"/>
                </a:solidFill>
                <a:latin typeface="Arial" panose="020B0604020202020204" pitchFamily="34" charset="0"/>
                <a:cs typeface="Arial" panose="020B0604020202020204" pitchFamily="34" charset="0"/>
              </a:rPr>
              <a:t>Client Requirement</a:t>
            </a:r>
            <a:endParaRPr lang="en-US" sz="1800" dirty="0">
              <a:solidFill>
                <a:prstClr val="white"/>
              </a:solidFill>
              <a:latin typeface="Arial" panose="020B0604020202020204" pitchFamily="34" charset="0"/>
              <a:cs typeface="Arial" panose="020B0604020202020204" pitchFamily="34" charset="0"/>
            </a:endParaRPr>
          </a:p>
        </p:txBody>
      </p:sp>
      <p:pic>
        <p:nvPicPr>
          <p:cNvPr id="130" name="Picture 129">
            <a:extLst>
              <a:ext uri="{FF2B5EF4-FFF2-40B4-BE49-F238E27FC236}">
                <a16:creationId xmlns:a16="http://schemas.microsoft.com/office/drawing/2014/main" id="{50097CDB-DA44-44F9-B172-8031A31BF801}"/>
              </a:ext>
            </a:extLst>
          </p:cNvPr>
          <p:cNvPicPr>
            <a:picLocks noChangeAspect="1"/>
          </p:cNvPicPr>
          <p:nvPr/>
        </p:nvPicPr>
        <p:blipFill>
          <a:blip r:embed="rId2" cstate="print">
            <a:duotone>
              <a:prstClr val="black"/>
              <a:schemeClr val="bg1">
                <a:tint val="45000"/>
                <a:satMod val="400000"/>
              </a:schemeClr>
            </a:duotone>
            <a:extLst>
              <a:ext uri="{28A0092B-C50C-407E-A947-70E740481C1C}">
                <a14:useLocalDpi xmlns:a14="http://schemas.microsoft.com/office/drawing/2010/main" val="0"/>
              </a:ext>
            </a:extLst>
          </a:blip>
          <a:stretch>
            <a:fillRect/>
          </a:stretch>
        </p:blipFill>
        <p:spPr>
          <a:xfrm rot="160860">
            <a:off x="6891371" y="3341367"/>
            <a:ext cx="698434" cy="698434"/>
          </a:xfrm>
          <a:prstGeom prst="rect">
            <a:avLst/>
          </a:prstGeom>
          <a:solidFill>
            <a:srgbClr val="00B0F0"/>
          </a:solidFill>
        </p:spPr>
      </p:pic>
      <p:pic>
        <p:nvPicPr>
          <p:cNvPr id="131" name="Picture 130">
            <a:extLst>
              <a:ext uri="{FF2B5EF4-FFF2-40B4-BE49-F238E27FC236}">
                <a16:creationId xmlns:a16="http://schemas.microsoft.com/office/drawing/2014/main" id="{B21886C3-FFCC-43EC-8891-2FF06ECA7C5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31652" y="2435404"/>
            <a:ext cx="586122" cy="586122"/>
          </a:xfrm>
          <a:prstGeom prst="rect">
            <a:avLst/>
          </a:prstGeom>
          <a:solidFill>
            <a:srgbClr val="00B0F0"/>
          </a:solidFill>
        </p:spPr>
      </p:pic>
      <p:pic>
        <p:nvPicPr>
          <p:cNvPr id="132" name="Picture 131">
            <a:extLst>
              <a:ext uri="{FF2B5EF4-FFF2-40B4-BE49-F238E27FC236}">
                <a16:creationId xmlns:a16="http://schemas.microsoft.com/office/drawing/2014/main" id="{A57EC024-4647-482D-9B3B-CB60E514EEA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62224" y="1506472"/>
            <a:ext cx="655550" cy="655550"/>
          </a:xfrm>
          <a:prstGeom prst="rect">
            <a:avLst/>
          </a:prstGeom>
          <a:solidFill>
            <a:srgbClr val="00B0F0"/>
          </a:solidFill>
        </p:spPr>
      </p:pic>
      <p:sp>
        <p:nvSpPr>
          <p:cNvPr id="133" name="Slide Number Placeholder 3">
            <a:extLst>
              <a:ext uri="{FF2B5EF4-FFF2-40B4-BE49-F238E27FC236}">
                <a16:creationId xmlns:a16="http://schemas.microsoft.com/office/drawing/2014/main" id="{A8F44E52-55F1-470A-8071-878A6169A5AD}"/>
              </a:ext>
            </a:extLst>
          </p:cNvPr>
          <p:cNvSpPr>
            <a:spLocks noGrp="1"/>
          </p:cNvSpPr>
          <p:nvPr>
            <p:ph type="sldNum" sz="quarter" idx="12"/>
          </p:nvPr>
        </p:nvSpPr>
        <p:spPr>
          <a:xfrm>
            <a:off x="10925175" y="6356350"/>
            <a:ext cx="360046" cy="365125"/>
          </a:xfrm>
          <a:solidFill>
            <a:srgbClr val="00B0F0"/>
          </a:solidFill>
        </p:spPr>
        <p:txBody>
          <a:bodyPr/>
          <a:lstStyle/>
          <a:p>
            <a:fld id="{3DE3E19F-02C1-4219-A00A-045ED18507E8}" type="slidenum">
              <a:rPr lang="en-US" smtClean="0"/>
              <a:pPr/>
              <a:t>8</a:t>
            </a:fld>
            <a:endParaRPr lang="en-US"/>
          </a:p>
        </p:txBody>
      </p:sp>
    </p:spTree>
    <p:extLst>
      <p:ext uri="{BB962C8B-B14F-4D97-AF65-F5344CB8AC3E}">
        <p14:creationId xmlns:p14="http://schemas.microsoft.com/office/powerpoint/2010/main" val="3591255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4"/>
                                        </p:tgtEl>
                                        <p:attrNameLst>
                                          <p:attrName>style.visibility</p:attrName>
                                        </p:attrNameLst>
                                      </p:cBhvr>
                                      <p:to>
                                        <p:strVal val="visible"/>
                                      </p:to>
                                    </p:set>
                                    <p:animEffect transition="in" filter="fade">
                                      <p:cBhvr>
                                        <p:cTn id="7" dur="500"/>
                                        <p:tgtEl>
                                          <p:spTgt spid="12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9"/>
                                        </p:tgtEl>
                                        <p:attrNameLst>
                                          <p:attrName>style.visibility</p:attrName>
                                        </p:attrNameLst>
                                      </p:cBhvr>
                                      <p:to>
                                        <p:strVal val="visible"/>
                                      </p:to>
                                    </p:set>
                                    <p:animEffect transition="in" filter="fade">
                                      <p:cBhvr>
                                        <p:cTn id="10" dur="500"/>
                                        <p:tgtEl>
                                          <p:spTgt spid="12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23"/>
                                        </p:tgtEl>
                                        <p:attrNameLst>
                                          <p:attrName>style.visibility</p:attrName>
                                        </p:attrNameLst>
                                      </p:cBhvr>
                                      <p:to>
                                        <p:strVal val="visible"/>
                                      </p:to>
                                    </p:set>
                                    <p:animEffect transition="in" filter="fade">
                                      <p:cBhvr>
                                        <p:cTn id="15" dur="500"/>
                                        <p:tgtEl>
                                          <p:spTgt spid="12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28"/>
                                        </p:tgtEl>
                                        <p:attrNameLst>
                                          <p:attrName>style.visibility</p:attrName>
                                        </p:attrNameLst>
                                      </p:cBhvr>
                                      <p:to>
                                        <p:strVal val="visible"/>
                                      </p:to>
                                    </p:set>
                                    <p:animEffect transition="in" filter="fade">
                                      <p:cBhvr>
                                        <p:cTn id="18" dur="500"/>
                                        <p:tgtEl>
                                          <p:spTgt spid="12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22"/>
                                        </p:tgtEl>
                                        <p:attrNameLst>
                                          <p:attrName>style.visibility</p:attrName>
                                        </p:attrNameLst>
                                      </p:cBhvr>
                                      <p:to>
                                        <p:strVal val="visible"/>
                                      </p:to>
                                    </p:set>
                                    <p:animEffect transition="in" filter="fade">
                                      <p:cBhvr>
                                        <p:cTn id="23" dur="500"/>
                                        <p:tgtEl>
                                          <p:spTgt spid="12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27"/>
                                        </p:tgtEl>
                                        <p:attrNameLst>
                                          <p:attrName>style.visibility</p:attrName>
                                        </p:attrNameLst>
                                      </p:cBhvr>
                                      <p:to>
                                        <p:strVal val="visible"/>
                                      </p:to>
                                    </p:set>
                                    <p:animEffect transition="in" filter="fade">
                                      <p:cBhvr>
                                        <p:cTn id="26" dur="500"/>
                                        <p:tgtEl>
                                          <p:spTgt spid="12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21"/>
                                        </p:tgtEl>
                                        <p:attrNameLst>
                                          <p:attrName>style.visibility</p:attrName>
                                        </p:attrNameLst>
                                      </p:cBhvr>
                                      <p:to>
                                        <p:strVal val="visible"/>
                                      </p:to>
                                    </p:set>
                                    <p:animEffect transition="in" filter="fade">
                                      <p:cBhvr>
                                        <p:cTn id="31" dur="500"/>
                                        <p:tgtEl>
                                          <p:spTgt spid="12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26"/>
                                        </p:tgtEl>
                                        <p:attrNameLst>
                                          <p:attrName>style.visibility</p:attrName>
                                        </p:attrNameLst>
                                      </p:cBhvr>
                                      <p:to>
                                        <p:strVal val="visible"/>
                                      </p:to>
                                    </p:set>
                                    <p:animEffect transition="in" filter="fade">
                                      <p:cBhvr>
                                        <p:cTn id="34" dur="500"/>
                                        <p:tgtEl>
                                          <p:spTgt spid="126"/>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20"/>
                                        </p:tgtEl>
                                        <p:attrNameLst>
                                          <p:attrName>style.visibility</p:attrName>
                                        </p:attrNameLst>
                                      </p:cBhvr>
                                      <p:to>
                                        <p:strVal val="visible"/>
                                      </p:to>
                                    </p:set>
                                    <p:animEffect transition="in" filter="fade">
                                      <p:cBhvr>
                                        <p:cTn id="39" dur="500"/>
                                        <p:tgtEl>
                                          <p:spTgt spid="120"/>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25"/>
                                        </p:tgtEl>
                                        <p:attrNameLst>
                                          <p:attrName>style.visibility</p:attrName>
                                        </p:attrNameLst>
                                      </p:cBhvr>
                                      <p:to>
                                        <p:strVal val="visible"/>
                                      </p:to>
                                    </p:set>
                                    <p:animEffect transition="in" filter="fade">
                                      <p:cBhvr>
                                        <p:cTn id="42" dur="500"/>
                                        <p:tgtEl>
                                          <p:spTgt spid="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6577" y="352471"/>
            <a:ext cx="5933545" cy="549275"/>
          </a:xfrm>
          <a:solidFill>
            <a:srgbClr val="00B0F0"/>
          </a:solidFill>
        </p:spPr>
        <p:txBody>
          <a:bodyPr>
            <a:normAutofit fontScale="90000"/>
          </a:bodyPr>
          <a:lstStyle/>
          <a:p>
            <a:pPr algn="ctr"/>
            <a:r>
              <a:rPr lang="en-US" dirty="0"/>
              <a:t>Our Manufacturing Services</a:t>
            </a:r>
          </a:p>
        </p:txBody>
      </p:sp>
      <p:sp>
        <p:nvSpPr>
          <p:cNvPr id="5" name="Slide Number Placeholder 4"/>
          <p:cNvSpPr>
            <a:spLocks noGrp="1"/>
          </p:cNvSpPr>
          <p:nvPr>
            <p:ph type="sldNum" sz="quarter" idx="12"/>
          </p:nvPr>
        </p:nvSpPr>
        <p:spPr>
          <a:xfrm>
            <a:off x="11705109" y="6349821"/>
            <a:ext cx="301526" cy="323177"/>
          </a:xfrm>
          <a:solidFill>
            <a:srgbClr val="00B0F0"/>
          </a:solidFill>
        </p:spPr>
        <p:txBody>
          <a:bodyPr/>
          <a:lstStyle/>
          <a:p>
            <a:fld id="{3DE3E19F-02C1-4219-A00A-045ED18507E8}" type="slidenum">
              <a:rPr lang="en-US" smtClean="0"/>
              <a:pPr/>
              <a:t>9</a:t>
            </a:fld>
            <a:endParaRPr lang="en-US" dirty="0"/>
          </a:p>
        </p:txBody>
      </p:sp>
      <p:sp>
        <p:nvSpPr>
          <p:cNvPr id="6" name="Rectangle 5">
            <a:extLst>
              <a:ext uri="{FF2B5EF4-FFF2-40B4-BE49-F238E27FC236}">
                <a16:creationId xmlns:a16="http://schemas.microsoft.com/office/drawing/2014/main" id="{72737D22-8FD2-4D00-9CD6-B8495508B664}"/>
              </a:ext>
            </a:extLst>
          </p:cNvPr>
          <p:cNvSpPr/>
          <p:nvPr/>
        </p:nvSpPr>
        <p:spPr>
          <a:xfrm>
            <a:off x="755374" y="1094098"/>
            <a:ext cx="10999304" cy="923330"/>
          </a:xfrm>
          <a:prstGeom prst="rect">
            <a:avLst/>
          </a:prstGeom>
        </p:spPr>
        <p:txBody>
          <a:bodyPr wrap="square">
            <a:spAutoFit/>
          </a:bodyPr>
          <a:lstStyle/>
          <a:p>
            <a:pPr lvl="0" algn="just"/>
            <a:r>
              <a:rPr lang="en-US" b="1" dirty="0">
                <a:solidFill>
                  <a:prstClr val="black"/>
                </a:solidFill>
                <a:latin typeface="Calibri" panose="020F0502020204030204"/>
              </a:rPr>
              <a:t>RioSH</a:t>
            </a:r>
            <a:r>
              <a:rPr lang="en-US" dirty="0">
                <a:solidFill>
                  <a:prstClr val="black"/>
                </a:solidFill>
                <a:latin typeface="Calibri" panose="020F0502020204030204"/>
              </a:rPr>
              <a:t> Technologies supports in prototype and production includes component and PCB sourcing, Components assembly, BOX Building and Testing. RioSH Technologies is one stop solution for Optimal cost, High Quality and Fast Delivery. </a:t>
            </a:r>
          </a:p>
        </p:txBody>
      </p:sp>
      <p:sp>
        <p:nvSpPr>
          <p:cNvPr id="11" name="TextBox 10">
            <a:extLst>
              <a:ext uri="{FF2B5EF4-FFF2-40B4-BE49-F238E27FC236}">
                <a16:creationId xmlns:a16="http://schemas.microsoft.com/office/drawing/2014/main" id="{E631DAC8-1106-45E5-8786-A4961AB15C1A}"/>
              </a:ext>
            </a:extLst>
          </p:cNvPr>
          <p:cNvSpPr txBox="1"/>
          <p:nvPr/>
        </p:nvSpPr>
        <p:spPr>
          <a:xfrm>
            <a:off x="655352" y="1932781"/>
            <a:ext cx="4827790" cy="2031325"/>
          </a:xfrm>
          <a:prstGeom prst="rect">
            <a:avLst/>
          </a:prstGeom>
          <a:noFill/>
        </p:spPr>
        <p:txBody>
          <a:bodyPr wrap="square" rtlCol="0">
            <a:spAutoFit/>
          </a:bodyPr>
          <a:lstStyle/>
          <a:p>
            <a:pPr marL="285750" lvl="0" indent="-285750" algn="just">
              <a:buFont typeface="Wingdings" panose="05000000000000000000" pitchFamily="2" charset="2"/>
              <a:buChar char="Ø"/>
            </a:pPr>
            <a:r>
              <a:rPr lang="en-IN" b="1" dirty="0">
                <a:solidFill>
                  <a:prstClr val="black">
                    <a:lumMod val="95000"/>
                  </a:prstClr>
                </a:solidFill>
              </a:rPr>
              <a:t>Electronic components sourcing</a:t>
            </a:r>
          </a:p>
          <a:p>
            <a:pPr marL="1200150" lvl="2" indent="-285750" algn="just">
              <a:buFont typeface="Arial" panose="020B0604020202020204" pitchFamily="34" charset="0"/>
              <a:buChar char="•"/>
            </a:pPr>
            <a:r>
              <a:rPr lang="en-IN" dirty="0">
                <a:solidFill>
                  <a:prstClr val="black">
                    <a:lumMod val="95000"/>
                  </a:prstClr>
                </a:solidFill>
                <a:latin typeface="Calibri" panose="020F0502020204030204" pitchFamily="34" charset="0"/>
                <a:cs typeface="Calibri" panose="020F0502020204030204" pitchFamily="34" charset="0"/>
              </a:rPr>
              <a:t>Passive components</a:t>
            </a:r>
          </a:p>
          <a:p>
            <a:pPr marL="1200150" lvl="2" indent="-285750" algn="just">
              <a:buFont typeface="Arial" panose="020B0604020202020204" pitchFamily="34" charset="0"/>
              <a:buChar char="•"/>
            </a:pPr>
            <a:r>
              <a:rPr lang="en-IN" dirty="0">
                <a:solidFill>
                  <a:prstClr val="black">
                    <a:lumMod val="95000"/>
                  </a:prstClr>
                </a:solidFill>
                <a:latin typeface="Calibri" panose="020F0502020204030204" pitchFamily="34" charset="0"/>
                <a:cs typeface="Calibri" panose="020F0502020204030204" pitchFamily="34" charset="0"/>
              </a:rPr>
              <a:t>Sensors and Electro Mechanical</a:t>
            </a:r>
          </a:p>
          <a:p>
            <a:pPr marL="1200150" lvl="2" indent="-285750" algn="just">
              <a:buFont typeface="Arial" panose="020B0604020202020204" pitchFamily="34" charset="0"/>
              <a:buChar char="•"/>
            </a:pPr>
            <a:r>
              <a:rPr lang="en-IN" dirty="0">
                <a:solidFill>
                  <a:prstClr val="black">
                    <a:lumMod val="95000"/>
                  </a:prstClr>
                </a:solidFill>
                <a:latin typeface="Calibri" panose="020F0502020204030204" pitchFamily="34" charset="0"/>
                <a:cs typeface="Calibri" panose="020F0502020204030204" pitchFamily="34" charset="0"/>
              </a:rPr>
              <a:t>Memory and Data storage</a:t>
            </a:r>
          </a:p>
          <a:p>
            <a:pPr marL="1200150" lvl="2" indent="-285750" algn="just">
              <a:buFont typeface="Arial" panose="020B0604020202020204" pitchFamily="34" charset="0"/>
              <a:buChar char="•"/>
            </a:pPr>
            <a:r>
              <a:rPr lang="en-IN" dirty="0">
                <a:solidFill>
                  <a:prstClr val="black">
                    <a:lumMod val="95000"/>
                  </a:prstClr>
                </a:solidFill>
                <a:latin typeface="Calibri" panose="020F0502020204030204" pitchFamily="34" charset="0"/>
                <a:cs typeface="Calibri" panose="020F0502020204030204" pitchFamily="34" charset="0"/>
              </a:rPr>
              <a:t>IC’s</a:t>
            </a:r>
          </a:p>
          <a:p>
            <a:pPr marL="1200150" lvl="2" indent="-285750" algn="just">
              <a:buFont typeface="Arial" panose="020B0604020202020204" pitchFamily="34" charset="0"/>
              <a:buChar char="•"/>
            </a:pPr>
            <a:r>
              <a:rPr lang="en-IN" dirty="0">
                <a:solidFill>
                  <a:prstClr val="black">
                    <a:lumMod val="95000"/>
                  </a:prstClr>
                </a:solidFill>
                <a:latin typeface="Calibri" panose="020F0502020204030204" pitchFamily="34" charset="0"/>
                <a:cs typeface="Calibri" panose="020F0502020204030204" pitchFamily="34" charset="0"/>
              </a:rPr>
              <a:t>Connectors</a:t>
            </a:r>
            <a:endParaRPr lang="en-US" dirty="0">
              <a:solidFill>
                <a:prstClr val="black"/>
              </a:solidFill>
              <a:latin typeface="Calibri" panose="020F0502020204030204"/>
            </a:endParaRPr>
          </a:p>
          <a:p>
            <a:pPr marL="1200150" lvl="2" indent="-285750" algn="just">
              <a:buFont typeface="Arial" panose="020B0604020202020204" pitchFamily="34" charset="0"/>
              <a:buChar char="•"/>
            </a:pPr>
            <a:endParaRPr lang="en-IN" dirty="0"/>
          </a:p>
        </p:txBody>
      </p:sp>
      <p:sp>
        <p:nvSpPr>
          <p:cNvPr id="19" name="TextBox 18">
            <a:extLst>
              <a:ext uri="{FF2B5EF4-FFF2-40B4-BE49-F238E27FC236}">
                <a16:creationId xmlns:a16="http://schemas.microsoft.com/office/drawing/2014/main" id="{059FFF25-63DD-48EA-B606-0EF0CEE1B9FE}"/>
              </a:ext>
            </a:extLst>
          </p:cNvPr>
          <p:cNvSpPr txBox="1"/>
          <p:nvPr/>
        </p:nvSpPr>
        <p:spPr>
          <a:xfrm>
            <a:off x="655352" y="3672835"/>
            <a:ext cx="4209535" cy="369332"/>
          </a:xfrm>
          <a:prstGeom prst="rect">
            <a:avLst/>
          </a:prstGeom>
          <a:noFill/>
        </p:spPr>
        <p:txBody>
          <a:bodyPr wrap="square" rtlCol="0">
            <a:spAutoFit/>
          </a:bodyPr>
          <a:lstStyle/>
          <a:p>
            <a:pPr marL="285750" indent="-285750">
              <a:buFont typeface="Wingdings" panose="05000000000000000000" pitchFamily="2" charset="2"/>
              <a:buChar char="Ø"/>
            </a:pPr>
            <a:r>
              <a:rPr lang="en-US" b="1" dirty="0">
                <a:solidFill>
                  <a:prstClr val="black">
                    <a:lumMod val="95000"/>
                  </a:prstClr>
                </a:solidFill>
                <a:latin typeface="Calibri" panose="020F0502020204030204"/>
              </a:rPr>
              <a:t>PCB’s Sourcing</a:t>
            </a:r>
          </a:p>
        </p:txBody>
      </p:sp>
      <p:sp>
        <p:nvSpPr>
          <p:cNvPr id="22" name="Rectangle 21">
            <a:extLst>
              <a:ext uri="{FF2B5EF4-FFF2-40B4-BE49-F238E27FC236}">
                <a16:creationId xmlns:a16="http://schemas.microsoft.com/office/drawing/2014/main" id="{A94EA7EA-A1E2-4C9A-957C-6D7DA2C9532F}"/>
              </a:ext>
            </a:extLst>
          </p:cNvPr>
          <p:cNvSpPr/>
          <p:nvPr/>
        </p:nvSpPr>
        <p:spPr>
          <a:xfrm>
            <a:off x="1549342" y="4072584"/>
            <a:ext cx="3472425" cy="646331"/>
          </a:xfrm>
          <a:prstGeom prst="rect">
            <a:avLst/>
          </a:prstGeom>
        </p:spPr>
        <p:txBody>
          <a:bodyPr wrap="none">
            <a:spAutoFit/>
          </a:bodyPr>
          <a:lstStyle/>
          <a:p>
            <a:pPr marL="285750" indent="-285750">
              <a:buFont typeface="Arial" panose="020B0604020202020204" pitchFamily="34" charset="0"/>
              <a:buChar char="•"/>
            </a:pPr>
            <a:r>
              <a:rPr lang="en-US" dirty="0">
                <a:solidFill>
                  <a:prstClr val="black">
                    <a:lumMod val="95000"/>
                  </a:prstClr>
                </a:solidFill>
                <a:latin typeface="Calibri" panose="020F0502020204030204"/>
              </a:rPr>
              <a:t>1-12 Layers</a:t>
            </a:r>
          </a:p>
          <a:p>
            <a:pPr marL="285750" indent="-285750">
              <a:buFont typeface="Arial" panose="020B0604020202020204" pitchFamily="34" charset="0"/>
              <a:buChar char="•"/>
            </a:pPr>
            <a:r>
              <a:rPr lang="en-US" dirty="0">
                <a:solidFill>
                  <a:prstClr val="black">
                    <a:lumMod val="95000"/>
                  </a:prstClr>
                </a:solidFill>
                <a:latin typeface="Calibri" panose="020F0502020204030204"/>
              </a:rPr>
              <a:t>Impedance and Non Impedance</a:t>
            </a:r>
          </a:p>
        </p:txBody>
      </p:sp>
      <p:sp>
        <p:nvSpPr>
          <p:cNvPr id="26" name="TextBox 25">
            <a:extLst>
              <a:ext uri="{FF2B5EF4-FFF2-40B4-BE49-F238E27FC236}">
                <a16:creationId xmlns:a16="http://schemas.microsoft.com/office/drawing/2014/main" id="{7ECA4AB4-FBFE-E2E7-3A52-E9AD77B5DF6E}"/>
              </a:ext>
            </a:extLst>
          </p:cNvPr>
          <p:cNvSpPr txBox="1"/>
          <p:nvPr/>
        </p:nvSpPr>
        <p:spPr>
          <a:xfrm>
            <a:off x="6115220" y="2008071"/>
            <a:ext cx="4209535" cy="369332"/>
          </a:xfrm>
          <a:prstGeom prst="rect">
            <a:avLst/>
          </a:prstGeom>
          <a:noFill/>
        </p:spPr>
        <p:txBody>
          <a:bodyPr wrap="square" rtlCol="0">
            <a:spAutoFit/>
          </a:bodyPr>
          <a:lstStyle/>
          <a:p>
            <a:pPr marL="285750" indent="-285750">
              <a:buFont typeface="Wingdings" panose="05000000000000000000" pitchFamily="2" charset="2"/>
              <a:buChar char="Ø"/>
            </a:pPr>
            <a:r>
              <a:rPr lang="en-US" b="1" dirty="0">
                <a:solidFill>
                  <a:prstClr val="black">
                    <a:lumMod val="95000"/>
                  </a:prstClr>
                </a:solidFill>
                <a:latin typeface="Calibri" panose="020F0502020204030204"/>
              </a:rPr>
              <a:t>3D Printing capabilities</a:t>
            </a:r>
          </a:p>
        </p:txBody>
      </p:sp>
      <p:sp>
        <p:nvSpPr>
          <p:cNvPr id="27" name="Rectangle 26">
            <a:extLst>
              <a:ext uri="{FF2B5EF4-FFF2-40B4-BE49-F238E27FC236}">
                <a16:creationId xmlns:a16="http://schemas.microsoft.com/office/drawing/2014/main" id="{607FE8DA-6786-FFEF-3088-5ECCD5C39432}"/>
              </a:ext>
            </a:extLst>
          </p:cNvPr>
          <p:cNvSpPr/>
          <p:nvPr/>
        </p:nvSpPr>
        <p:spPr>
          <a:xfrm>
            <a:off x="7002556" y="2279374"/>
            <a:ext cx="4853316" cy="1477328"/>
          </a:xfrm>
          <a:prstGeom prst="rect">
            <a:avLst/>
          </a:prstGeom>
        </p:spPr>
        <p:txBody>
          <a:bodyPr wrap="square">
            <a:spAutoFit/>
          </a:bodyPr>
          <a:lstStyle/>
          <a:p>
            <a:pPr marL="285750" indent="-285750">
              <a:buFont typeface="Arial" panose="020B0604020202020204" pitchFamily="34" charset="0"/>
              <a:buChar char="•"/>
            </a:pPr>
            <a:r>
              <a:rPr lang="en-IN" dirty="0">
                <a:solidFill>
                  <a:prstClr val="black">
                    <a:lumMod val="95000"/>
                  </a:prstClr>
                </a:solidFill>
                <a:latin typeface="Calibri" panose="020F0502020204030204"/>
              </a:rPr>
              <a:t>Technology	FDM</a:t>
            </a:r>
          </a:p>
          <a:p>
            <a:pPr marL="285750" indent="-285750">
              <a:buFont typeface="Arial" panose="020B0604020202020204" pitchFamily="34" charset="0"/>
              <a:buChar char="•"/>
            </a:pPr>
            <a:r>
              <a:rPr lang="en-IN" dirty="0">
                <a:solidFill>
                  <a:prstClr val="black">
                    <a:lumMod val="95000"/>
                  </a:prstClr>
                </a:solidFill>
                <a:latin typeface="Calibri" panose="020F0502020204030204"/>
              </a:rPr>
              <a:t>Build volume	200*200*250</a:t>
            </a:r>
          </a:p>
          <a:p>
            <a:pPr marL="285750" indent="-285750">
              <a:buFont typeface="Arial" panose="020B0604020202020204" pitchFamily="34" charset="0"/>
              <a:buChar char="•"/>
            </a:pPr>
            <a:r>
              <a:rPr lang="en-IN" dirty="0">
                <a:solidFill>
                  <a:prstClr val="black">
                    <a:lumMod val="95000"/>
                  </a:prstClr>
                </a:solidFill>
                <a:latin typeface="Calibri" panose="020F0502020204030204"/>
              </a:rPr>
              <a:t>Layer resolution	0.08/0.1/0.2/0.3/0.4 mm</a:t>
            </a:r>
          </a:p>
          <a:p>
            <a:pPr marL="285750" indent="-285750">
              <a:buFont typeface="Arial" panose="020B0604020202020204" pitchFamily="34" charset="0"/>
              <a:buChar char="•"/>
            </a:pPr>
            <a:r>
              <a:rPr lang="en-IN" dirty="0">
                <a:solidFill>
                  <a:prstClr val="black">
                    <a:lumMod val="95000"/>
                  </a:prstClr>
                </a:solidFill>
                <a:latin typeface="Calibri" panose="020F0502020204030204"/>
              </a:rPr>
              <a:t>Dimensional tolerance	+/- 0.1 to 0.5mm</a:t>
            </a:r>
          </a:p>
          <a:p>
            <a:pPr marL="285750" indent="-285750">
              <a:buFont typeface="Arial" panose="020B0604020202020204" pitchFamily="34" charset="0"/>
              <a:buChar char="•"/>
            </a:pPr>
            <a:r>
              <a:rPr lang="en-IN" dirty="0">
                <a:solidFill>
                  <a:prstClr val="black">
                    <a:lumMod val="95000"/>
                  </a:prstClr>
                </a:solidFill>
                <a:latin typeface="Calibri" panose="020F0502020204030204"/>
              </a:rPr>
              <a:t>Filament compatibility	ABS/PLA/Composite</a:t>
            </a:r>
          </a:p>
        </p:txBody>
      </p:sp>
      <p:pic>
        <p:nvPicPr>
          <p:cNvPr id="32" name="Picture 31">
            <a:extLst>
              <a:ext uri="{FF2B5EF4-FFF2-40B4-BE49-F238E27FC236}">
                <a16:creationId xmlns:a16="http://schemas.microsoft.com/office/drawing/2014/main" id="{CC11A6DF-7A7A-B3D9-BFCF-F0ACBCBBF3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3317" y="1"/>
            <a:ext cx="758682" cy="695458"/>
          </a:xfrm>
          <a:prstGeom prst="rect">
            <a:avLst/>
          </a:prstGeom>
        </p:spPr>
      </p:pic>
      <p:sp>
        <p:nvSpPr>
          <p:cNvPr id="15" name="TextBox 14">
            <a:extLst>
              <a:ext uri="{FF2B5EF4-FFF2-40B4-BE49-F238E27FC236}">
                <a16:creationId xmlns:a16="http://schemas.microsoft.com/office/drawing/2014/main" id="{2FB075C2-A0A7-2D96-987C-6DFC7A74C7F8}"/>
              </a:ext>
            </a:extLst>
          </p:cNvPr>
          <p:cNvSpPr txBox="1"/>
          <p:nvPr/>
        </p:nvSpPr>
        <p:spPr>
          <a:xfrm>
            <a:off x="655352" y="4718915"/>
            <a:ext cx="4209535" cy="369332"/>
          </a:xfrm>
          <a:prstGeom prst="rect">
            <a:avLst/>
          </a:prstGeom>
          <a:noFill/>
        </p:spPr>
        <p:txBody>
          <a:bodyPr wrap="square" rtlCol="0">
            <a:spAutoFit/>
          </a:bodyPr>
          <a:lstStyle/>
          <a:p>
            <a:pPr marL="285750" indent="-285750">
              <a:buFont typeface="Wingdings" panose="05000000000000000000" pitchFamily="2" charset="2"/>
              <a:buChar char="Ø"/>
            </a:pPr>
            <a:r>
              <a:rPr lang="en-US" b="1" dirty="0">
                <a:solidFill>
                  <a:prstClr val="black">
                    <a:lumMod val="95000"/>
                  </a:prstClr>
                </a:solidFill>
                <a:latin typeface="Calibri" panose="020F0502020204030204"/>
              </a:rPr>
              <a:t>Electronic components Assembly</a:t>
            </a:r>
          </a:p>
        </p:txBody>
      </p:sp>
      <p:sp>
        <p:nvSpPr>
          <p:cNvPr id="16" name="Rectangle 15">
            <a:extLst>
              <a:ext uri="{FF2B5EF4-FFF2-40B4-BE49-F238E27FC236}">
                <a16:creationId xmlns:a16="http://schemas.microsoft.com/office/drawing/2014/main" id="{B78B5D96-C5C8-5C4F-F5CC-CD6AEAC45815}"/>
              </a:ext>
            </a:extLst>
          </p:cNvPr>
          <p:cNvSpPr/>
          <p:nvPr/>
        </p:nvSpPr>
        <p:spPr>
          <a:xfrm>
            <a:off x="1561908" y="5131807"/>
            <a:ext cx="4853316" cy="1200329"/>
          </a:xfrm>
          <a:prstGeom prst="rect">
            <a:avLst/>
          </a:prstGeom>
        </p:spPr>
        <p:txBody>
          <a:bodyPr wrap="square">
            <a:spAutoFit/>
          </a:bodyPr>
          <a:lstStyle/>
          <a:p>
            <a:pPr marL="285750" indent="-285750">
              <a:buFont typeface="Arial" panose="020B0604020202020204" pitchFamily="34" charset="0"/>
              <a:buChar char="•"/>
            </a:pPr>
            <a:r>
              <a:rPr lang="en-IN" dirty="0">
                <a:solidFill>
                  <a:prstClr val="black">
                    <a:lumMod val="95000"/>
                  </a:prstClr>
                </a:solidFill>
                <a:latin typeface="Calibri" panose="020F0502020204030204"/>
              </a:rPr>
              <a:t>PCB Assembly</a:t>
            </a:r>
          </a:p>
          <a:p>
            <a:pPr marL="285750" indent="-285750">
              <a:buFont typeface="Arial" panose="020B0604020202020204" pitchFamily="34" charset="0"/>
              <a:buChar char="•"/>
            </a:pPr>
            <a:r>
              <a:rPr lang="en-IN" dirty="0">
                <a:solidFill>
                  <a:prstClr val="black">
                    <a:lumMod val="95000"/>
                  </a:prstClr>
                </a:solidFill>
                <a:latin typeface="Calibri" panose="020F0502020204030204"/>
              </a:rPr>
              <a:t>BOX Building</a:t>
            </a:r>
          </a:p>
          <a:p>
            <a:pPr marL="285750" indent="-285750">
              <a:buFont typeface="Arial" panose="020B0604020202020204" pitchFamily="34" charset="0"/>
              <a:buChar char="•"/>
            </a:pPr>
            <a:r>
              <a:rPr lang="en-IN" dirty="0">
                <a:solidFill>
                  <a:prstClr val="black">
                    <a:lumMod val="95000"/>
                  </a:prstClr>
                </a:solidFill>
                <a:latin typeface="Calibri" panose="020F0502020204030204"/>
              </a:rPr>
              <a:t>Wire Harness</a:t>
            </a:r>
          </a:p>
          <a:p>
            <a:pPr marL="285750" indent="-285750">
              <a:buFont typeface="Arial" panose="020B0604020202020204" pitchFamily="34" charset="0"/>
              <a:buChar char="•"/>
            </a:pPr>
            <a:r>
              <a:rPr lang="en-IN" dirty="0">
                <a:solidFill>
                  <a:prstClr val="black">
                    <a:lumMod val="95000"/>
                  </a:prstClr>
                </a:solidFill>
                <a:latin typeface="Calibri" panose="020F0502020204030204"/>
              </a:rPr>
              <a:t>Testing</a:t>
            </a:r>
          </a:p>
        </p:txBody>
      </p:sp>
    </p:spTree>
    <p:extLst>
      <p:ext uri="{BB962C8B-B14F-4D97-AF65-F5344CB8AC3E}">
        <p14:creationId xmlns:p14="http://schemas.microsoft.com/office/powerpoint/2010/main" val="2556000600"/>
      </p:ext>
    </p:extLst>
  </p:cSld>
  <p:clrMapOvr>
    <a:masterClrMapping/>
  </p:clrMapOvr>
</p:sld>
</file>

<file path=ppt/theme/theme1.xml><?xml version="1.0" encoding="utf-8"?>
<a:theme xmlns:a="http://schemas.openxmlformats.org/drawingml/2006/main" name="Office Theme">
  <a:themeElements>
    <a:clrScheme name="Custom 10">
      <a:dk1>
        <a:sysClr val="windowText" lastClr="000000"/>
      </a:dk1>
      <a:lt1>
        <a:sysClr val="window" lastClr="FFFFFF"/>
      </a:lt1>
      <a:dk2>
        <a:srgbClr val="44546A"/>
      </a:dk2>
      <a:lt2>
        <a:srgbClr val="E7E6E6"/>
      </a:lt2>
      <a:accent1>
        <a:srgbClr val="85CC18"/>
      </a:accent1>
      <a:accent2>
        <a:srgbClr val="00B050"/>
      </a:accent2>
      <a:accent3>
        <a:srgbClr val="757070"/>
      </a:accent3>
      <a:accent4>
        <a:srgbClr val="AEABAB"/>
      </a:accent4>
      <a:accent5>
        <a:srgbClr val="D0CECE"/>
      </a:accent5>
      <a:accent6>
        <a:srgbClr val="D8D8D8"/>
      </a:accent6>
      <a:hlink>
        <a:srgbClr val="7F7F7F"/>
      </a:hlink>
      <a:folHlink>
        <a:srgbClr val="538135"/>
      </a:folHlink>
    </a:clrScheme>
    <a:fontScheme name="Custom 6">
      <a:majorFont>
        <a:latin typeface="Nunito Sans Bold"/>
        <a:ea typeface=""/>
        <a:cs typeface=""/>
      </a:majorFont>
      <a:minorFont>
        <a:latin typeface="Gill Sans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7E7E7E"/>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2458</TotalTime>
  <Words>1175</Words>
  <Application>Microsoft Office PowerPoint</Application>
  <PresentationFormat>Widescreen</PresentationFormat>
  <Paragraphs>270</Paragraphs>
  <Slides>26</Slides>
  <Notes>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26</vt:i4>
      </vt:variant>
    </vt:vector>
  </HeadingPairs>
  <TitlesOfParts>
    <vt:vector size="36" baseType="lpstr">
      <vt:lpstr>Arial</vt:lpstr>
      <vt:lpstr>Arial MT</vt:lpstr>
      <vt:lpstr>Calibri</vt:lpstr>
      <vt:lpstr>Gill Sans MT</vt:lpstr>
      <vt:lpstr>Nunito Sans Bold</vt:lpstr>
      <vt:lpstr>Trebuchet MS</vt:lpstr>
      <vt:lpstr>Varela Round</vt:lpstr>
      <vt:lpstr>Wingdings</vt:lpstr>
      <vt:lpstr>Office Theme</vt:lpstr>
      <vt:lpstr>1_Office Theme</vt:lpstr>
      <vt:lpstr>PowerPoint Presentation</vt:lpstr>
      <vt:lpstr>About us</vt:lpstr>
      <vt:lpstr>Vision</vt:lpstr>
      <vt:lpstr>Why RioSH</vt:lpstr>
      <vt:lpstr>Business Model</vt:lpstr>
      <vt:lpstr>PowerPoint Presentation</vt:lpstr>
      <vt:lpstr>Our Services</vt:lpstr>
      <vt:lpstr>RioSH Product Design Life Cycle </vt:lpstr>
      <vt:lpstr>Our Manufacturing Services</vt:lpstr>
      <vt:lpstr>Electronic Manufacturing Service</vt:lpstr>
      <vt:lpstr>Equipment Installed</vt:lpstr>
      <vt:lpstr>Printer’s</vt:lpstr>
      <vt:lpstr>SMT Mounter’s</vt:lpstr>
      <vt:lpstr>Smt Mounter’s</vt:lpstr>
      <vt:lpstr>Reflow</vt:lpstr>
      <vt:lpstr>Aoi</vt:lpstr>
      <vt:lpstr>Wave Solder</vt:lpstr>
      <vt:lpstr>Bga Rework Station</vt:lpstr>
      <vt:lpstr>Maintenance &amp; Additional Accessories</vt:lpstr>
      <vt:lpstr>RioSH Portfolio </vt:lpstr>
      <vt:lpstr>RioSH- Process</vt:lpstr>
      <vt:lpstr>Our clients</vt:lpstr>
      <vt:lpstr>Distribution channel</vt:lpstr>
      <vt:lpstr>RioSH Design Partners</vt:lpstr>
      <vt:lpstr>Required hassle-free Design and manufacturing service?  Connect with RioSH. Take production to new heights.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TheCreative</dc:creator>
  <cp:lastModifiedBy>vishnu reddy</cp:lastModifiedBy>
  <cp:revision>216</cp:revision>
  <dcterms:created xsi:type="dcterms:W3CDTF">2017-10-01T10:28:27Z</dcterms:created>
  <dcterms:modified xsi:type="dcterms:W3CDTF">2022-12-10T10:01:26Z</dcterms:modified>
</cp:coreProperties>
</file>