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E05AC-FDB9-41C6-9305-3231A0C280AF}" type="datetimeFigureOut">
              <a:rPr lang="en-IN" smtClean="0"/>
              <a:t>25-04-2023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679B1-3DC2-45CB-8C55-548E540D08B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02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79B1-3DC2-45CB-8C55-548E540D08BF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96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79B1-3DC2-45CB-8C55-548E540D08BF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398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7802F1BB-047B-F6A3-34D4-5A44C81FCC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36" y="21991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9E049F5E-95C2-51AD-9C5D-68607DBA10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175CD-D34A-463B-A003-A3636C005583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02F22-DE01-4483-B661-6BEC8472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9026"/>
            <a:ext cx="12192000" cy="70360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CED65F-121F-474F-B270-EEC91D930C20}"/>
              </a:ext>
            </a:extLst>
          </p:cNvPr>
          <p:cNvSpPr txBox="1"/>
          <p:nvPr/>
        </p:nvSpPr>
        <p:spPr>
          <a:xfrm>
            <a:off x="3556217" y="151876"/>
            <a:ext cx="507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FUTURE PLANNING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3370E8-C02B-4D37-9427-9DED51DC87C5}"/>
              </a:ext>
            </a:extLst>
          </p:cNvPr>
          <p:cNvGrpSpPr/>
          <p:nvPr/>
        </p:nvGrpSpPr>
        <p:grpSpPr>
          <a:xfrm>
            <a:off x="4933033" y="908257"/>
            <a:ext cx="2325934" cy="2257254"/>
            <a:chOff x="8029287" y="1358721"/>
            <a:chExt cx="2325934" cy="2257254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93440644-5604-4639-958C-3F845E7ED260}"/>
                </a:ext>
              </a:extLst>
            </p:cNvPr>
            <p:cNvSpPr/>
            <p:nvPr/>
          </p:nvSpPr>
          <p:spPr>
            <a:xfrm rot="5400000">
              <a:off x="8063627" y="1324381"/>
              <a:ext cx="2257254" cy="2325934"/>
            </a:xfrm>
            <a:prstGeom prst="hexagon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F0EC10-5122-4528-AF4C-DA11823F77C2}"/>
                </a:ext>
              </a:extLst>
            </p:cNvPr>
            <p:cNvSpPr txBox="1"/>
            <p:nvPr/>
          </p:nvSpPr>
          <p:spPr>
            <a:xfrm>
              <a:off x="8226906" y="1887183"/>
              <a:ext cx="20530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ELECTRONICS ASSEMBLY INDUSTRIES</a:t>
              </a:r>
              <a:r>
                <a:rPr lang="en-US" b="1" dirty="0">
                  <a:solidFill>
                    <a:schemeClr val="accent6"/>
                  </a:solidFill>
                </a:rPr>
                <a:t> </a:t>
              </a:r>
              <a:r>
                <a:rPr lang="en-US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EXPANSION</a:t>
              </a:r>
              <a:endParaRPr lang="en-IN" b="1" dirty="0">
                <a:solidFill>
                  <a:schemeClr val="accent6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3837F1-1DF6-448E-87BF-1A6A1601988B}"/>
              </a:ext>
            </a:extLst>
          </p:cNvPr>
          <p:cNvGrpSpPr/>
          <p:nvPr/>
        </p:nvGrpSpPr>
        <p:grpSpPr>
          <a:xfrm>
            <a:off x="1348369" y="3317149"/>
            <a:ext cx="2504343" cy="2441922"/>
            <a:chOff x="1032370" y="1401778"/>
            <a:chExt cx="2504343" cy="244192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41F81E9-D3D0-492F-9C1B-C2B89CE5ED15}"/>
                </a:ext>
              </a:extLst>
            </p:cNvPr>
            <p:cNvSpPr/>
            <p:nvPr/>
          </p:nvSpPr>
          <p:spPr>
            <a:xfrm rot="5400000">
              <a:off x="1063581" y="1370567"/>
              <a:ext cx="2441922" cy="2504343"/>
            </a:xfrm>
            <a:prstGeom prst="hexagon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8F6212-3421-4ED1-A4D1-CBCA73A8B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2186" y="2140777"/>
              <a:ext cx="1430069" cy="13367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0244B7-623F-4FF8-86EC-42A13388174E}"/>
                </a:ext>
              </a:extLst>
            </p:cNvPr>
            <p:cNvSpPr txBox="1"/>
            <p:nvPr/>
          </p:nvSpPr>
          <p:spPr>
            <a:xfrm>
              <a:off x="1312434" y="1730068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AUTOMOTIVE</a:t>
              </a:r>
              <a:endParaRPr lang="en-IN" b="1" dirty="0">
                <a:solidFill>
                  <a:schemeClr val="accent6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3991C3-6F82-4B70-A5DA-44D8038685CC}"/>
              </a:ext>
            </a:extLst>
          </p:cNvPr>
          <p:cNvGrpSpPr/>
          <p:nvPr/>
        </p:nvGrpSpPr>
        <p:grpSpPr>
          <a:xfrm>
            <a:off x="8320537" y="3246643"/>
            <a:ext cx="2674330" cy="2462280"/>
            <a:chOff x="4597461" y="1268762"/>
            <a:chExt cx="2674330" cy="2462280"/>
          </a:xfrm>
          <a:solidFill>
            <a:schemeClr val="bg1"/>
          </a:solidFill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BA6429AE-F77F-422F-A73B-1B0820DD17DF}"/>
                </a:ext>
              </a:extLst>
            </p:cNvPr>
            <p:cNvSpPr/>
            <p:nvPr/>
          </p:nvSpPr>
          <p:spPr>
            <a:xfrm rot="5400000">
              <a:off x="4703486" y="1162737"/>
              <a:ext cx="2462280" cy="2674330"/>
            </a:xfrm>
            <a:prstGeom prst="hexagon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E87A6D-FC4F-4DFA-AF97-98F3E338B735}"/>
                </a:ext>
              </a:extLst>
            </p:cNvPr>
            <p:cNvSpPr txBox="1"/>
            <p:nvPr/>
          </p:nvSpPr>
          <p:spPr>
            <a:xfrm>
              <a:off x="5228305" y="1670443"/>
              <a:ext cx="1444919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DEFENCE</a:t>
              </a:r>
              <a:endParaRPr lang="en-IN" b="1" dirty="0">
                <a:solidFill>
                  <a:schemeClr val="accent6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23340A-8BBC-4CE5-8EFA-4E8CDD088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9362" y="2140778"/>
              <a:ext cx="1855850" cy="104391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3841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217006D8-1EA3-A741-3789-DC66990233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661A963F-B194-4E6F-AC14-B1D4E49AB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CC5CDB4D-BDEA-D4B8-96A7-B6A96C5E2F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6EA7E-0373-4A95-8F29-05931C8B0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0791BF6A-3CA7-C6D4-AB82-299B2D8AE1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45606C0D-A94C-F68A-9A8F-8445ED7A68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BCAF28B6-E5BF-3E42-AA67-FB62E6B7E6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BA78244B-2561-FEB2-09AF-4DB5CE0484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D55706A9-A6F3-1E7A-D97C-DE86FA6B70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-22684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E8E8CEDF-8289-AFD4-D8A1-CFDC65605B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25. Imagination - AShamaluevMusic">
            <a:hlinkClick r:id="" action="ppaction://media"/>
            <a:extLst>
              <a:ext uri="{FF2B5EF4-FFF2-40B4-BE49-F238E27FC236}">
                <a16:creationId xmlns:a16="http://schemas.microsoft.com/office/drawing/2014/main" id="{9E049F5E-95C2-51AD-9C5D-68607DBA10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955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116632"/>
            <a:ext cx="609600" cy="609600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10</Words>
  <Application>Microsoft Office PowerPoint</Application>
  <PresentationFormat>Widescreen</PresentationFormat>
  <Paragraphs>6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 Black</vt:lpstr>
      <vt:lpstr>Calibri</vt:lpstr>
      <vt:lpstr>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Mectools</dc:creator>
  <cp:lastModifiedBy>Lenovo</cp:lastModifiedBy>
  <cp:revision>17</cp:revision>
  <dcterms:modified xsi:type="dcterms:W3CDTF">2023-04-25T07:24:46Z</dcterms:modified>
</cp:coreProperties>
</file>