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0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C5A096-353D-4733-D7D5-017D9B8B1B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ja-JP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0EEE392-B3AE-82AE-A574-8B7EE1DAA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按一下以編輯母片子標題樣式</a:t>
            </a:r>
            <a:endParaRPr kumimoji="1" lang="ja-JP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13F81A7-1CD2-A6F8-6B99-31B56C628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C7E8-644B-4F05-83E5-54C9DD22CA0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2FF785E-67DC-7893-19AA-1AD8C4B92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CFB753-B685-24B1-2266-4788BB46C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86D09-A861-4109-826F-488579233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5143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F32122D-00DE-ED6F-51D6-F29F31A9E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ja-JP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E3851A1-46BE-3C19-719C-FAE659FE69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ja-JP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130CA3C-8AA0-9D10-8E21-729FDA026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C7E8-644B-4F05-83E5-54C9DD22CA0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6202AC8-47FA-ABEE-1A9A-E442850D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EFC816E-3F51-D2E1-0D50-A6DA4C610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86D09-A861-4109-826F-488579233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606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A4C2921-49D0-0849-C8A7-8527DD9C27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  <a:endParaRPr kumimoji="1" lang="ja-JP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5BC5B83-D045-A09D-21A7-8CB0BA4C26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ja-JP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3E0CF8B-D348-C351-44CC-93BF95235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C7E8-644B-4F05-83E5-54C9DD22CA0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1B566D9-5AA9-1297-28E6-70AADE999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5C58F58-46A6-13A9-4ADE-2B0FCABCC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86D09-A861-4109-826F-488579233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856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&amp; Bullets 2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Slide Title</a:t>
            </a:r>
          </a:p>
        </p:txBody>
      </p:sp>
      <p:sp>
        <p:nvSpPr>
          <p:cNvPr id="62" name="Rectangle"/>
          <p:cNvSpPr/>
          <p:nvPr/>
        </p:nvSpPr>
        <p:spPr>
          <a:xfrm>
            <a:off x="5524500" y="1052736"/>
            <a:ext cx="1143000" cy="28224"/>
          </a:xfrm>
          <a:prstGeom prst="rect">
            <a:avLst/>
          </a:prstGeom>
          <a:solidFill>
            <a:srgbClr val="5ECBF4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3" name="©2022 Gemtek Technology Co., Ltd – Confidential &amp; Proprietary"/>
          <p:cNvSpPr txBox="1"/>
          <p:nvPr/>
        </p:nvSpPr>
        <p:spPr>
          <a:xfrm>
            <a:off x="1314450" y="6620160"/>
            <a:ext cx="3747395" cy="128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>
            <a:lvl1pPr>
              <a:defRPr sz="1000"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sz="500"/>
              <a:t>©2022 Gemtek Technology Co., Ltd – Confidential &amp; Proprietary</a:t>
            </a:r>
          </a:p>
        </p:txBody>
      </p:sp>
      <p:pic>
        <p:nvPicPr>
          <p:cNvPr id="64" name="logo_Gemtek_white.png" descr="logo_Gemtek_white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500" y="6413500"/>
            <a:ext cx="1091963" cy="318490"/>
          </a:xfrm>
          <a:prstGeom prst="rect">
            <a:avLst/>
          </a:prstGeom>
          <a:ln w="12700">
            <a:miter lim="400000"/>
          </a:ln>
        </p:spPr>
      </p:pic>
      <p:pic>
        <p:nvPicPr>
          <p:cNvPr id="65" name="logo_Gemtek_blue.png" descr="logo_Gemtek_blue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500" y="6413500"/>
            <a:ext cx="1091963" cy="318490"/>
          </a:xfrm>
          <a:prstGeom prst="rect">
            <a:avLst/>
          </a:prstGeom>
          <a:ln w="12700">
            <a:miter lim="400000"/>
          </a:ln>
        </p:spPr>
      </p:pic>
      <p:sp>
        <p:nvSpPr>
          <p:cNvPr id="66" name="©2022 Gemtek Technology Co., Ltd – Confidential &amp; Proprietary"/>
          <p:cNvSpPr txBox="1"/>
          <p:nvPr/>
        </p:nvSpPr>
        <p:spPr>
          <a:xfrm>
            <a:off x="1314450" y="6620160"/>
            <a:ext cx="3747395" cy="128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>
            <a:lvl1pPr defTabSz="2438338">
              <a:defRPr sz="1000">
                <a:solidFill>
                  <a:srgbClr val="000000">
                    <a:alpha val="70000"/>
                  </a:srgbClr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sz="500"/>
              <a:t>©2022 Gemtek Technology Co., Ltd – Confidential &amp; Proprietary</a:t>
            </a:r>
          </a:p>
        </p:txBody>
      </p:sp>
      <p:sp>
        <p:nvSpPr>
          <p:cNvPr id="6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4050213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9BC7EE7-947A-1606-3CBC-DAEB84B6F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ja-JP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09ABA6-CD75-AD9B-1195-00656984A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ja-JP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85537D4-2AC3-E5A4-D611-102433A90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C7E8-644B-4F05-83E5-54C9DD22CA0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67A7663-A54B-9365-F880-64585F205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7DB60BF-BD56-EAFE-0778-B86E7FB20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86D09-A861-4109-826F-488579233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54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07B0197-91D6-6707-9666-136EEB6EB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ja-JP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55AFB3A-435B-B39F-115A-44A839062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C2B05F7-964A-1FD0-0BA6-7909605F4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C7E8-644B-4F05-83E5-54C9DD22CA0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E9FC4-F60A-60C1-9294-B28E0AF20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F90DB03-71B1-34BE-5584-F50A9A6DD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86D09-A861-4109-826F-488579233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6318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BEEBAF-1458-0648-51AA-5592B8217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ja-JP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FD06343-2DC2-EF43-7DFB-891C2299BE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ja-JP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3D1B5C7-B56A-DC3C-A448-88214C0AF9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ja-JP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B8D52C-C509-8361-96B6-8513DF4D7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C7E8-644B-4F05-83E5-54C9DD22CA0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EB27660-B6B4-CAAE-952C-F053F17B2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B7323AA-215A-BA0E-4676-3F6FBA361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86D09-A861-4109-826F-488579233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20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539069-97EC-FE3F-A655-D285AE08D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ja-JP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1D45B8C-6E30-FDFC-050F-C32550A92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A42EDCC-5159-1EAB-0082-D444208615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ja-JP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11B3E4D5-F97B-D71D-884F-C78D68BE54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CD27D75-12C7-846E-29E4-935F2EB047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ja-JP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B36E54A6-5440-CFE8-7E5B-7B76D2031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C7E8-644B-4F05-83E5-54C9DD22CA0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5A0D6FA-E520-C636-0238-FD7C29C19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9223B493-69A9-1CF5-817B-29112D693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86D09-A861-4109-826F-488579233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8628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E99EC1-42E2-F1D1-FC8D-57BDD3BA5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ja-JP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E8FA798-EA4D-9F22-EFCB-B123F022A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C7E8-644B-4F05-83E5-54C9DD22CA0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F07E72D-5945-7C58-973A-24E3F132D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77EB0E2-A784-0F05-40F1-C8734FE0E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86D09-A861-4109-826F-488579233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4807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E8268DD0-6E29-D271-AB18-5CF795ADB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C7E8-644B-4F05-83E5-54C9DD22CA0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5961626-11F3-3823-B355-DC2FDB584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D93BE59-13FA-A186-0DAE-B51B4942B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86D09-A861-4109-826F-488579233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07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7368C3-F949-439B-6764-047B6E93A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ja-JP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D666BD4-877E-B907-037B-F5A9EB14D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ja-JP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684A201-3938-4DA4-58BC-93E0005DD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9EA9A38-0A5D-D74A-A025-DFF58E768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C7E8-644B-4F05-83E5-54C9DD22CA0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26A1BD0-1FB8-CF1C-8DBC-3C1E7E7F6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1D3E204-DE37-AED1-FF06-A627F40F0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86D09-A861-4109-826F-488579233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4624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63AE5F-930C-878D-76E5-B41F37506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ja-JP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7BF2F7A-80D1-0A36-424A-A366202D93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E2E526F-924E-FB8F-8BAD-17341931EA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F45D4E3-D118-8299-61E0-E23621D37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DC7E8-644B-4F05-83E5-54C9DD22CA0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98B1609-1EFE-C0BA-FC5D-D82B81522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FCC43DA-2E01-75DE-A0E2-A25907339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86D09-A861-4109-826F-488579233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2442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BC964B7C-32D5-A6EC-FA09-9C425329F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  <a:endParaRPr kumimoji="1" lang="ja-JP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3A224D3-4B81-4E87-BC63-C446EA656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ja-JP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B3FA846-52AD-EF91-9512-86BE27FD45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DC7E8-644B-4F05-83E5-54C9DD22CA0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D60064D-4571-1E67-30C7-87F4B51370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5AC70D2-B7CE-7A09-C265-3AE7D71079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86D09-A861-4109-826F-488579233B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5552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EFCAA959-D42A-9518-EF44-5D1BDA052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Key Technology Focus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D01FA31B-0FD5-4A95-E949-674EFE29B6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5376" y="800708"/>
            <a:ext cx="7381248" cy="6347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06721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Helvetica Neue</vt:lpstr>
      <vt:lpstr>Helvetica Neue Medium</vt:lpstr>
      <vt:lpstr>游ゴシック</vt:lpstr>
      <vt:lpstr>游ゴシック Light</vt:lpstr>
      <vt:lpstr>Arial</vt:lpstr>
      <vt:lpstr>Office 佈景主題</vt:lpstr>
      <vt:lpstr>Key Technology Focus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Technology Focus</dc:title>
  <dc:creator>C S</dc:creator>
  <cp:lastModifiedBy>C S</cp:lastModifiedBy>
  <cp:revision>1</cp:revision>
  <dcterms:created xsi:type="dcterms:W3CDTF">2023-04-17T06:33:55Z</dcterms:created>
  <dcterms:modified xsi:type="dcterms:W3CDTF">2023-04-17T06:34:22Z</dcterms:modified>
</cp:coreProperties>
</file>