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69" r:id="rId10"/>
    <p:sldId id="271" r:id="rId11"/>
    <p:sldId id="277" r:id="rId12"/>
    <p:sldId id="272" r:id="rId13"/>
    <p:sldId id="278" r:id="rId14"/>
    <p:sldId id="279" r:id="rId15"/>
    <p:sldId id="273" r:id="rId16"/>
    <p:sldId id="275" r:id="rId17"/>
    <p:sldId id="276" r:id="rId18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2136" y="-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n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4590297" cy="24546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0" y="5181600"/>
            <a:ext cx="3032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Welcome </a:t>
            </a:r>
            <a:endParaRPr lang="en-US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tronic Brochure_Page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tronic Brochure_Page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tronic Brochure_Page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onic Brochure_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onic Brochure_Pag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onic Brochure_Pag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tronic Brochure_Page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 Brochure_Page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</Words>
  <Application>Microsoft Office PowerPoint</Application>
  <PresentationFormat>On-screen Show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prd</dc:creator>
  <cp:lastModifiedBy>prd</cp:lastModifiedBy>
  <cp:revision>6</cp:revision>
  <dcterms:created xsi:type="dcterms:W3CDTF">2006-08-16T00:00:00Z</dcterms:created>
  <dcterms:modified xsi:type="dcterms:W3CDTF">2023-04-03T10:58:08Z</dcterms:modified>
</cp:coreProperties>
</file>