
<file path=[Content_Types].xml><?xml version="1.0" encoding="utf-8"?>
<Types xmlns="http://schemas.openxmlformats.org/package/2006/content-types">
  <Default Extension="jfif"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77" r:id="rId5"/>
    <p:sldId id="260" r:id="rId6"/>
    <p:sldId id="278" r:id="rId7"/>
    <p:sldId id="264" r:id="rId8"/>
    <p:sldId id="279" r:id="rId9"/>
    <p:sldId id="280" r:id="rId10"/>
    <p:sldId id="281" r:id="rId11"/>
    <p:sldId id="267" r:id="rId12"/>
    <p:sldId id="276" r:id="rId13"/>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1pPr>
    <a:lvl2pPr marL="0" marR="0" indent="2286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2pPr>
    <a:lvl3pPr marL="0" marR="0" indent="4572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3pPr>
    <a:lvl4pPr marL="0" marR="0" indent="6858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4pPr>
    <a:lvl5pPr marL="0" marR="0" indent="9144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5pPr>
    <a:lvl6pPr marL="0" marR="0" indent="11430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6pPr>
    <a:lvl7pPr marL="0" marR="0" indent="13716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7pPr>
    <a:lvl8pPr marL="0" marR="0" indent="16002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8pPr>
    <a:lvl9pPr marL="0" marR="0" indent="18288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9pPr>
  </p:defaultTextStyle>
  <p:extLst>
    <p:ext uri="{521415D9-36F7-43E2-AB2F-B90AF26B5E84}">
      <p14:sectionLst xmlns:p14="http://schemas.microsoft.com/office/powerpoint/2010/main">
        <p14:section name="Default Section" id="{A6E1AB14-6C3E-4C5A-8D2D-844BC4FE36B9}">
          <p14:sldIdLst>
            <p14:sldId id="256"/>
            <p14:sldId id="257"/>
            <p14:sldId id="258"/>
            <p14:sldId id="277"/>
            <p14:sldId id="260"/>
            <p14:sldId id="278"/>
            <p14:sldId id="264"/>
            <p14:sldId id="279"/>
            <p14:sldId id="280"/>
            <p14:sldId id="281"/>
            <p14:sldId id="267"/>
          </p14:sldIdLst>
        </p14:section>
        <p14:section name="Untitled Section" id="{6D0EF3A1-2BDC-419B-B122-1DAC81E68526}">
          <p14:sldIdLst>
            <p14:sldId id="27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398CCE"/>
          </a:solidFill>
        </a:fill>
      </a:tcStyle>
    </a:firstCol>
    <a:lastRow>
      <a:tcTxStyle b="off" i="off">
        <a:font>
          <a:latin typeface="Helvetica Light"/>
          <a:ea typeface="Helvetica Light"/>
          <a:cs typeface="Helvetica Light"/>
        </a:font>
        <a:srgbClr val="000000"/>
      </a:tcTxStyle>
      <a:tcStyle>
        <a:tcBdr>
          <a:left>
            <a:ln w="12700" cap="flat">
              <a:noFill/>
              <a:miter lim="400000"/>
            </a:ln>
          </a:left>
          <a:right>
            <a:ln w="12700" cap="flat">
              <a:noFill/>
              <a:miter lim="400000"/>
            </a:ln>
          </a:right>
          <a:top>
            <a:ln w="3175" cap="flat">
              <a:solidFill>
                <a:srgbClr val="3797C6"/>
              </a:solidFill>
              <a:prstDash val="solid"/>
              <a:miter lim="400000"/>
            </a:ln>
          </a:top>
          <a:bottom>
            <a:ln w="12700" cap="flat">
              <a:noFill/>
              <a:miter lim="400000"/>
            </a:ln>
          </a:bottom>
          <a:insideH>
            <a:ln w="3175"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
          <a:latin typeface="Helvetica Light"/>
          <a:ea typeface="Helvetica Light"/>
          <a:cs typeface="Helvetica Light"/>
        </a:font>
        <a:srgbClr val="000000"/>
      </a:tcTxStyle>
      <a:tcStyle>
        <a:tcBdr>
          <a:left>
            <a:ln w="3175" cap="flat">
              <a:solidFill>
                <a:srgbClr val="B8B8B8"/>
              </a:solidFill>
              <a:prstDash val="solid"/>
              <a:miter lim="400000"/>
            </a:ln>
          </a:left>
          <a:right>
            <a:ln w="3175" cap="flat">
              <a:solidFill>
                <a:srgbClr val="B8B8B8"/>
              </a:solidFill>
              <a:prstDash val="solid"/>
              <a:miter lim="400000"/>
            </a:ln>
          </a:right>
          <a:top>
            <a:ln w="3175" cap="flat">
              <a:solidFill>
                <a:srgbClr val="B8B8B8"/>
              </a:solidFill>
              <a:prstDash val="solid"/>
              <a:miter lim="400000"/>
            </a:ln>
          </a:top>
          <a:bottom>
            <a:ln w="3175" cap="flat">
              <a:solidFill>
                <a:srgbClr val="B8B8B8"/>
              </a:solidFill>
              <a:prstDash val="solid"/>
              <a:miter lim="400000"/>
            </a:ln>
          </a:bottom>
          <a:insideH>
            <a:ln w="3175" cap="flat">
              <a:solidFill>
                <a:srgbClr val="B8B8B8"/>
              </a:solidFill>
              <a:prstDash val="solid"/>
              <a:miter lim="400000"/>
            </a:ln>
          </a:insideH>
          <a:insideV>
            <a:ln w="3175"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3175" cap="flat">
              <a:solidFill>
                <a:srgbClr val="606060"/>
              </a:solidFill>
              <a:prstDash val="solid"/>
              <a:miter lim="400000"/>
            </a:ln>
          </a:left>
          <a:right>
            <a:ln w="3175" cap="flat">
              <a:solidFill>
                <a:srgbClr val="606060"/>
              </a:solidFill>
              <a:prstDash val="solid"/>
              <a:miter lim="400000"/>
            </a:ln>
          </a:right>
          <a:top>
            <a:ln w="3175" cap="flat">
              <a:solidFill>
                <a:srgbClr val="606060"/>
              </a:solidFill>
              <a:prstDash val="solid"/>
              <a:miter lim="400000"/>
            </a:ln>
          </a:top>
          <a:bottom>
            <a:ln w="3175" cap="flat">
              <a:solidFill>
                <a:srgbClr val="606060"/>
              </a:solidFill>
              <a:prstDash val="solid"/>
              <a:miter lim="400000"/>
            </a:ln>
          </a:bottom>
          <a:insideH>
            <a:ln w="3175" cap="flat">
              <a:solidFill>
                <a:srgbClr val="606060"/>
              </a:solidFill>
              <a:prstDash val="solid"/>
              <a:miter lim="400000"/>
            </a:ln>
          </a:insideH>
          <a:insideV>
            <a:ln w="3175" cap="flat">
              <a:solidFill>
                <a:srgbClr val="606060"/>
              </a:solidFill>
              <a:prstDash val="solid"/>
              <a:miter lim="400000"/>
            </a:ln>
          </a:insideV>
        </a:tcBdr>
        <a:fill>
          <a:solidFill>
            <a:srgbClr val="5AC831"/>
          </a:solidFill>
        </a:fill>
      </a:tcStyle>
    </a:firstCol>
    <a:lastRow>
      <a:tcTxStyle b="off" i="off">
        <a:font>
          <a:latin typeface="Helvetica Light"/>
          <a:ea typeface="Helvetica Light"/>
          <a:cs typeface="Helvetica Light"/>
        </a:font>
        <a:srgbClr val="000000"/>
      </a:tcTxStyle>
      <a:tcStyle>
        <a:tcBdr>
          <a:left>
            <a:ln w="3175" cap="flat">
              <a:solidFill>
                <a:srgbClr val="B8B8B8"/>
              </a:solidFill>
              <a:prstDash val="solid"/>
              <a:miter lim="400000"/>
            </a:ln>
          </a:left>
          <a:right>
            <a:ln w="3175" cap="flat">
              <a:solidFill>
                <a:srgbClr val="B8B8B8"/>
              </a:solidFill>
              <a:prstDash val="solid"/>
              <a:miter lim="400000"/>
            </a:ln>
          </a:right>
          <a:top>
            <a:ln w="12700" cap="flat">
              <a:solidFill>
                <a:srgbClr val="606060"/>
              </a:solidFill>
              <a:prstDash val="solid"/>
              <a:miter lim="400000"/>
            </a:ln>
          </a:top>
          <a:bottom>
            <a:ln w="3175" cap="flat">
              <a:solidFill>
                <a:srgbClr val="606060"/>
              </a:solidFill>
              <a:prstDash val="solid"/>
              <a:miter lim="400000"/>
            </a:ln>
          </a:bottom>
          <a:insideH>
            <a:ln w="3175" cap="flat">
              <a:solidFill>
                <a:srgbClr val="B8B8B8"/>
              </a:solidFill>
              <a:prstDash val="solid"/>
              <a:miter lim="400000"/>
            </a:ln>
          </a:insideH>
          <a:insideV>
            <a:ln w="3175"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3175" cap="flat">
              <a:solidFill>
                <a:srgbClr val="606060"/>
              </a:solidFill>
              <a:prstDash val="solid"/>
              <a:miter lim="400000"/>
            </a:ln>
          </a:left>
          <a:right>
            <a:ln w="3175" cap="flat">
              <a:solidFill>
                <a:srgbClr val="606060"/>
              </a:solidFill>
              <a:prstDash val="solid"/>
              <a:miter lim="400000"/>
            </a:ln>
          </a:right>
          <a:top>
            <a:ln w="3175" cap="flat">
              <a:solidFill>
                <a:srgbClr val="606060"/>
              </a:solidFill>
              <a:prstDash val="solid"/>
              <a:miter lim="400000"/>
            </a:ln>
          </a:top>
          <a:bottom>
            <a:ln w="3175" cap="flat">
              <a:solidFill>
                <a:srgbClr val="606060"/>
              </a:solidFill>
              <a:prstDash val="solid"/>
              <a:miter lim="400000"/>
            </a:ln>
          </a:bottom>
          <a:insideH>
            <a:ln w="3175" cap="flat">
              <a:solidFill>
                <a:srgbClr val="606060"/>
              </a:solidFill>
              <a:prstDash val="solid"/>
              <a:miter lim="400000"/>
            </a:ln>
          </a:insideH>
          <a:insideV>
            <a:ln w="3175"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
          <a:latin typeface="Helvetica Light"/>
          <a:ea typeface="Helvetica Light"/>
          <a:cs typeface="Helvetica Light"/>
        </a:font>
        <a:srgbClr val="000000"/>
      </a:tcTxStyle>
      <a:tcStyle>
        <a:tcBdr>
          <a:left>
            <a:ln w="3175" cap="flat">
              <a:solidFill>
                <a:srgbClr val="5D5D5D"/>
              </a:solidFill>
              <a:custDash>
                <a:ds d="200000" sp="200000"/>
              </a:custDash>
              <a:miter lim="400000"/>
            </a:ln>
          </a:left>
          <a:right>
            <a:ln w="3175" cap="flat">
              <a:solidFill>
                <a:srgbClr val="5D5D5D"/>
              </a:solidFill>
              <a:custDash>
                <a:ds d="200000" sp="200000"/>
              </a:custDash>
              <a:miter lim="400000"/>
            </a:ln>
          </a:right>
          <a:top>
            <a:ln w="3175" cap="flat">
              <a:solidFill>
                <a:srgbClr val="5D5D5D"/>
              </a:solidFill>
              <a:custDash>
                <a:ds d="200000" sp="200000"/>
              </a:custDash>
              <a:miter lim="400000"/>
            </a:ln>
          </a:top>
          <a:bottom>
            <a:ln w="3175" cap="flat">
              <a:solidFill>
                <a:srgbClr val="5D5D5D"/>
              </a:solidFill>
              <a:custDash>
                <a:ds d="200000" sp="200000"/>
              </a:custDash>
              <a:miter lim="400000"/>
            </a:ln>
          </a:bottom>
          <a:insideH>
            <a:ln w="3175" cap="flat">
              <a:solidFill>
                <a:srgbClr val="5D5D5D"/>
              </a:solidFill>
              <a:custDash>
                <a:ds d="200000" sp="200000"/>
              </a:custDash>
              <a:miter lim="400000"/>
            </a:ln>
          </a:insideH>
          <a:insideV>
            <a:ln w="3175" cap="flat">
              <a:solidFill>
                <a:srgbClr val="5D5D5D"/>
              </a:solidFill>
              <a:custDash>
                <a:ds d="200000" sp="200000"/>
              </a:custDash>
              <a:miter lim="400000"/>
            </a:ln>
          </a:insideV>
        </a:tcBdr>
        <a:fill>
          <a:solidFill>
            <a:srgbClr val="E6E4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
          <a:latin typeface="Helvetica Light"/>
          <a:ea typeface="Helvetica Light"/>
          <a:cs typeface="Helvetica Light"/>
        </a:font>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
          <a:latin typeface="Helvetica Light"/>
          <a:ea typeface="Helvetica Light"/>
          <a:cs typeface="Helvetica Light"/>
        </a:font>
        <a:srgbClr val="000000"/>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
          <a:latin typeface="Helvetica Light"/>
          <a:ea typeface="Helvetica Light"/>
          <a:cs typeface="Helvetica Light"/>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3175" cap="flat">
              <a:solidFill>
                <a:srgbClr val="000000"/>
              </a:solidFill>
              <a:prstDash val="solid"/>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3175" cap="flat">
              <a:solidFill>
                <a:srgbClr val="000000"/>
              </a:solidFill>
              <a:prstDash val="solid"/>
              <a:miter lim="400000"/>
            </a:ln>
          </a:top>
          <a:bottom>
            <a:ln w="12700" cap="flat">
              <a:noFill/>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12700" cap="flat">
              <a:noFill/>
              <a:miter lim="400000"/>
            </a:ln>
          </a:top>
          <a:bottom>
            <a:ln w="3175" cap="flat">
              <a:solidFill>
                <a:srgbClr val="000000"/>
              </a:solidFill>
              <a:prstDash val="solid"/>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90"/>
    <p:restoredTop sz="94629"/>
  </p:normalViewPr>
  <p:slideViewPr>
    <p:cSldViewPr snapToGrid="0" snapToObjects="1" showGuides="1">
      <p:cViewPr varScale="1">
        <p:scale>
          <a:sx n="39" d="100"/>
          <a:sy n="39" d="100"/>
        </p:scale>
        <p:origin x="854"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6690197783003964"/>
          <c:y val="9.9714506718143929E-4"/>
          <c:w val="0.60405794783464561"/>
          <c:h val="0.90608694962127678"/>
        </c:manualLayout>
      </c:layout>
      <c:doughnutChart>
        <c:varyColors val="1"/>
        <c:ser>
          <c:idx val="0"/>
          <c:order val="0"/>
          <c:tx>
            <c:strRef>
              <c:f>Sheet1!$B$1</c:f>
              <c:strCache>
                <c:ptCount val="1"/>
                <c:pt idx="0">
                  <c:v>Sales</c:v>
                </c:pt>
              </c:strCache>
            </c:strRef>
          </c:tx>
          <c:spPr>
            <a:ln w="28575"/>
          </c:spPr>
          <c:dPt>
            <c:idx val="0"/>
            <c:bubble3D val="0"/>
            <c:spPr>
              <a:solidFill>
                <a:schemeClr val="accent1"/>
              </a:solidFill>
              <a:ln w="28575">
                <a:solidFill>
                  <a:schemeClr val="lt1"/>
                </a:solidFill>
              </a:ln>
              <a:effectLst/>
            </c:spPr>
            <c:extLst>
              <c:ext xmlns:c16="http://schemas.microsoft.com/office/drawing/2014/chart" uri="{C3380CC4-5D6E-409C-BE32-E72D297353CC}">
                <c16:uniqueId val="{00000001-AF33-4358-AE5A-10F1E2F676CF}"/>
              </c:ext>
            </c:extLst>
          </c:dPt>
          <c:dPt>
            <c:idx val="1"/>
            <c:bubble3D val="0"/>
            <c:spPr>
              <a:solidFill>
                <a:schemeClr val="tx2">
                  <a:lumMod val="10000"/>
                </a:schemeClr>
              </a:solidFill>
              <a:ln w="28575">
                <a:solidFill>
                  <a:schemeClr val="lt1"/>
                </a:solidFill>
              </a:ln>
              <a:effectLst/>
            </c:spPr>
            <c:extLst>
              <c:ext xmlns:c16="http://schemas.microsoft.com/office/drawing/2014/chart" uri="{C3380CC4-5D6E-409C-BE32-E72D297353CC}">
                <c16:uniqueId val="{00000002-8AC3-4B90-B62E-F04220B61F5B}"/>
              </c:ext>
            </c:extLst>
          </c:dPt>
          <c:dPt>
            <c:idx val="2"/>
            <c:bubble3D val="0"/>
            <c:spPr>
              <a:solidFill>
                <a:schemeClr val="tx2">
                  <a:lumMod val="10000"/>
                </a:schemeClr>
              </a:solidFill>
              <a:ln w="28575">
                <a:solidFill>
                  <a:schemeClr val="lt1"/>
                </a:solidFill>
              </a:ln>
              <a:effectLst/>
            </c:spPr>
            <c:extLst>
              <c:ext xmlns:c16="http://schemas.microsoft.com/office/drawing/2014/chart" uri="{C3380CC4-5D6E-409C-BE32-E72D297353CC}">
                <c16:uniqueId val="{00000003-8AC3-4B90-B62E-F04220B61F5B}"/>
              </c:ext>
            </c:extLst>
          </c:dPt>
          <c:dPt>
            <c:idx val="3"/>
            <c:bubble3D val="0"/>
            <c:spPr>
              <a:solidFill>
                <a:schemeClr val="tx2">
                  <a:lumMod val="10000"/>
                </a:schemeClr>
              </a:solidFill>
              <a:ln w="28575">
                <a:solidFill>
                  <a:schemeClr val="lt1"/>
                </a:solidFill>
              </a:ln>
              <a:effectLst/>
            </c:spPr>
            <c:extLst>
              <c:ext xmlns:c16="http://schemas.microsoft.com/office/drawing/2014/chart" uri="{C3380CC4-5D6E-409C-BE32-E72D297353CC}">
                <c16:uniqueId val="{00000001-8AC3-4B90-B62E-F04220B61F5B}"/>
              </c:ext>
            </c:extLst>
          </c:dPt>
          <c:cat>
            <c:strRef>
              <c:f>Sheet1!$A$2:$A$5</c:f>
              <c:strCache>
                <c:ptCount val="4"/>
                <c:pt idx="0">
                  <c:v>1st Qtr</c:v>
                </c:pt>
                <c:pt idx="1">
                  <c:v>2nd Qtr</c:v>
                </c:pt>
                <c:pt idx="2">
                  <c:v>3rd Qtr</c:v>
                </c:pt>
                <c:pt idx="3">
                  <c:v>4th Qtr</c:v>
                </c:pt>
              </c:strCache>
            </c:strRef>
          </c:cat>
          <c:val>
            <c:numRef>
              <c:f>Sheet1!$B$2:$B$5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0-8AC3-4B90-B62E-F04220B61F5B}"/>
            </c:ext>
          </c:extLst>
        </c:ser>
        <c:dLbls>
          <c:showLegendKey val="0"/>
          <c:showVal val="0"/>
          <c:showCatName val="0"/>
          <c:showSerName val="0"/>
          <c:showPercent val="0"/>
          <c:showBubbleSize val="0"/>
          <c:showLeaderLines val="1"/>
        </c:dLbls>
        <c:firstSliceAng val="0"/>
        <c:holeSize val="7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18"/>
  <c:chart>
    <c:autoTitleDeleted val="1"/>
    <c:plotArea>
      <c:layout>
        <c:manualLayout>
          <c:layoutTarget val="inner"/>
          <c:xMode val="edge"/>
          <c:yMode val="edge"/>
          <c:x val="5.0000000000000001E-3"/>
          <c:y val="5.0000000000000001E-3"/>
          <c:w val="0.99"/>
          <c:h val="0.98750000000000004"/>
        </c:manualLayout>
      </c:layout>
      <c:pieChart>
        <c:varyColors val="0"/>
        <c:ser>
          <c:idx val="0"/>
          <c:order val="0"/>
          <c:tx>
            <c:strRef>
              <c:f>Sheet1!$A$2</c:f>
              <c:strCache>
                <c:ptCount val="1"/>
                <c:pt idx="0">
                  <c:v>Region 1</c:v>
                </c:pt>
              </c:strCache>
            </c:strRef>
          </c:tx>
          <c:spPr>
            <a:solidFill>
              <a:srgbClr val="CBAD69"/>
            </a:solidFill>
            <a:ln w="12700" cap="flat">
              <a:noFill/>
              <a:miter lim="400000"/>
            </a:ln>
            <a:effectLst/>
          </c:spPr>
          <c:dPt>
            <c:idx val="0"/>
            <c:bubble3D val="0"/>
            <c:extLst>
              <c:ext xmlns:c16="http://schemas.microsoft.com/office/drawing/2014/chart" uri="{C3380CC4-5D6E-409C-BE32-E72D297353CC}">
                <c16:uniqueId val="{00000001-386D-4BC2-A6FF-355C0FEE9227}"/>
              </c:ext>
            </c:extLst>
          </c:dPt>
          <c:dPt>
            <c:idx val="1"/>
            <c:bubble3D val="0"/>
            <c:spPr>
              <a:solidFill>
                <a:srgbClr val="17222C"/>
              </a:solidFill>
              <a:ln w="12700" cap="flat">
                <a:noFill/>
                <a:miter lim="400000"/>
              </a:ln>
              <a:effectLst/>
            </c:spPr>
            <c:extLst>
              <c:ext xmlns:c16="http://schemas.microsoft.com/office/drawing/2014/chart" uri="{C3380CC4-5D6E-409C-BE32-E72D297353CC}">
                <c16:uniqueId val="{00000003-386D-4BC2-A6FF-355C0FEE9227}"/>
              </c:ext>
            </c:extLst>
          </c:dPt>
          <c:cat>
            <c:strRef>
              <c:f>Sheet1!$B$1:$C$1</c:f>
              <c:strCache>
                <c:ptCount val="2"/>
                <c:pt idx="0">
                  <c:v>April</c:v>
                </c:pt>
                <c:pt idx="1">
                  <c:v>May</c:v>
                </c:pt>
              </c:strCache>
            </c:strRef>
          </c:cat>
          <c:val>
            <c:numRef>
              <c:f>Sheet1!$B$2:$C$2</c:f>
              <c:numCache>
                <c:formatCode>General</c:formatCode>
                <c:ptCount val="2"/>
                <c:pt idx="0">
                  <c:v>91</c:v>
                </c:pt>
                <c:pt idx="1">
                  <c:v>76</c:v>
                </c:pt>
              </c:numCache>
            </c:numRef>
          </c:val>
          <c:extLst>
            <c:ext xmlns:c16="http://schemas.microsoft.com/office/drawing/2014/chart" uri="{C3380CC4-5D6E-409C-BE32-E72D297353CC}">
              <c16:uniqueId val="{00000004-386D-4BC2-A6FF-355C0FEE9227}"/>
            </c:ext>
          </c:extLst>
        </c:ser>
        <c:dLbls>
          <c:showLegendKey val="0"/>
          <c:showVal val="0"/>
          <c:showCatName val="0"/>
          <c:showSerName val="0"/>
          <c:showPercent val="0"/>
          <c:showBubbleSize val="0"/>
          <c:showLeaderLines val="1"/>
        </c:dLbls>
        <c:firstSliceAng val="0"/>
      </c:pieChart>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CBA8AA-4749-4C9C-893B-74417234FF48}"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IN"/>
        </a:p>
      </dgm:t>
    </dgm:pt>
    <dgm:pt modelId="{C9A21CCB-F931-4D7D-935A-B0331943044A}">
      <dgm:prSet phldrT="[Text]" custT="1"/>
      <dgm:spPr>
        <a:noFill/>
      </dgm:spPr>
      <dgm:t>
        <a:bodyPr/>
        <a:lstStyle/>
        <a:p>
          <a:r>
            <a:rPr kumimoji="0" lang="en-IN" sz="3200" b="1" i="0" u="none" strike="noStrike" cap="none" spc="0" normalizeH="0" baseline="0" dirty="0">
              <a:ln>
                <a:noFill/>
              </a:ln>
              <a:solidFill>
                <a:srgbClr val="FF0000"/>
              </a:solidFill>
              <a:effectLst/>
              <a:uFillTx/>
              <a:latin typeface="Trebuchet MS" panose="020B0603020202020204" pitchFamily="34" charset="0"/>
              <a:ea typeface="+mn-ea"/>
              <a:cs typeface="+mn-cs"/>
              <a:sym typeface="Montserrat Light"/>
            </a:rPr>
            <a:t>Quality Inspectors</a:t>
          </a:r>
        </a:p>
        <a:p>
          <a:r>
            <a:rPr kumimoji="0" lang="en-IN" sz="2800" b="1" i="0" u="none" strike="noStrike" cap="none" spc="0" normalizeH="0" baseline="0" dirty="0">
              <a:ln>
                <a:noFill/>
              </a:ln>
              <a:solidFill>
                <a:schemeClr val="tx2">
                  <a:lumMod val="10000"/>
                </a:schemeClr>
              </a:solidFill>
              <a:effectLst/>
              <a:uFillTx/>
              <a:latin typeface="Trebuchet MS" panose="020B0603020202020204" pitchFamily="34" charset="0"/>
              <a:ea typeface="+mn-ea"/>
              <a:cs typeface="+mn-cs"/>
              <a:sym typeface="Montserrat Light"/>
            </a:rPr>
            <a:t>Our quality inspectors are trained in counterfeit electronic components avoidance by the Component Technology Institute</a:t>
          </a:r>
          <a:r>
            <a:rPr kumimoji="0" lang="en-IN" sz="3200" b="1" i="0" u="none" strike="noStrike" cap="none" spc="0" normalizeH="0" baseline="0" dirty="0">
              <a:ln>
                <a:noFill/>
              </a:ln>
              <a:solidFill>
                <a:schemeClr val="tx2">
                  <a:lumMod val="10000"/>
                </a:schemeClr>
              </a:solidFill>
              <a:effectLst/>
              <a:uFillTx/>
              <a:latin typeface="Trebuchet MS" panose="020B0603020202020204" pitchFamily="34" charset="0"/>
              <a:ea typeface="+mn-ea"/>
              <a:cs typeface="+mn-cs"/>
              <a:sym typeface="Montserrat Light"/>
            </a:rPr>
            <a:t>.</a:t>
          </a:r>
        </a:p>
      </dgm:t>
    </dgm:pt>
    <dgm:pt modelId="{F0DE5B04-3699-4F26-8F80-E9A6C18EB0EA}" type="parTrans" cxnId="{8506C57D-9349-4B88-89C8-5FE6F66B4D51}">
      <dgm:prSet/>
      <dgm:spPr/>
      <dgm:t>
        <a:bodyPr/>
        <a:lstStyle/>
        <a:p>
          <a:endParaRPr lang="en-IN"/>
        </a:p>
      </dgm:t>
    </dgm:pt>
    <dgm:pt modelId="{7CC05F3B-F626-4610-B1ED-9A4CE6B4D16F}" type="sibTrans" cxnId="{8506C57D-9349-4B88-89C8-5FE6F66B4D51}">
      <dgm:prSet/>
      <dgm:spPr/>
      <dgm:t>
        <a:bodyPr/>
        <a:lstStyle/>
        <a:p>
          <a:endParaRPr lang="en-IN"/>
        </a:p>
      </dgm:t>
    </dgm:pt>
    <dgm:pt modelId="{43B7A98A-6333-43A0-B9A2-98B3073821BF}">
      <dgm:prSet phldrT="[Text]" custT="1"/>
      <dgm:spPr>
        <a:noFill/>
      </dgm:spPr>
      <dgm:t>
        <a:bodyPr/>
        <a:lstStyle/>
        <a:p>
          <a:pPr algn="ctr"/>
          <a:endParaRPr lang="en-IN" sz="2000" kern="1200" dirty="0"/>
        </a:p>
        <a:p>
          <a:pPr algn="ctr"/>
          <a:r>
            <a:rPr kumimoji="0" lang="en-IN" sz="2800" b="1" i="0" u="none" strike="noStrike" kern="1200" cap="none" spc="0" normalizeH="0" baseline="0" dirty="0">
              <a:ln>
                <a:noFill/>
              </a:ln>
              <a:solidFill>
                <a:srgbClr val="FF0000"/>
              </a:solidFill>
              <a:effectLst/>
              <a:uFillTx/>
              <a:latin typeface="Trebuchet MS" panose="020B0603020202020204" pitchFamily="34" charset="0"/>
              <a:ea typeface="Montserrat-Bold"/>
              <a:cs typeface="Montserrat-Bold"/>
            </a:rPr>
            <a:t>OCM Verification</a:t>
          </a:r>
        </a:p>
        <a:p>
          <a:pPr algn="ctr"/>
          <a:r>
            <a:rPr kumimoji="0" lang="en-IN" sz="2800" b="1" i="0" u="none" strike="noStrike" kern="1200" cap="none" spc="0" normalizeH="0" baseline="0" dirty="0">
              <a:ln>
                <a:noFill/>
              </a:ln>
              <a:solidFill>
                <a:srgbClr val="DCDEE0">
                  <a:lumMod val="10000"/>
                </a:srgbClr>
              </a:solidFill>
              <a:effectLst/>
              <a:uFillTx/>
              <a:latin typeface="Trebuchet MS" panose="020B0603020202020204" pitchFamily="34" charset="0"/>
              <a:ea typeface="Montserrat-Bold"/>
              <a:cs typeface="Montserrat-Bold"/>
            </a:rPr>
            <a:t>Costa Devices will email pictures of the decapsulated part to the original manufacturer for confirmation of authentic markings, date codes, lot codes, label verification, and country of origin</a:t>
          </a:r>
        </a:p>
      </dgm:t>
    </dgm:pt>
    <dgm:pt modelId="{2922FB10-AEEB-404E-BB25-759603616207}" type="parTrans" cxnId="{60EA897E-0989-471B-884C-3F047CC73D49}">
      <dgm:prSet/>
      <dgm:spPr/>
      <dgm:t>
        <a:bodyPr/>
        <a:lstStyle/>
        <a:p>
          <a:endParaRPr lang="en-IN"/>
        </a:p>
      </dgm:t>
    </dgm:pt>
    <dgm:pt modelId="{0CDF9BE3-12C0-45DC-978F-B8FF20A134AA}" type="sibTrans" cxnId="{60EA897E-0989-471B-884C-3F047CC73D49}">
      <dgm:prSet/>
      <dgm:spPr/>
      <dgm:t>
        <a:bodyPr/>
        <a:lstStyle/>
        <a:p>
          <a:endParaRPr lang="en-IN"/>
        </a:p>
      </dgm:t>
    </dgm:pt>
    <dgm:pt modelId="{BB9FE320-3153-421C-B7EC-BDCACFC4A217}">
      <dgm:prSet phldrT="[Text]" custT="1"/>
      <dgm:spPr>
        <a:noFill/>
      </dgm:spPr>
      <dgm:t>
        <a:bodyPr/>
        <a:lstStyle/>
        <a:p>
          <a:endParaRPr lang="en-IN" sz="2000" kern="1200" dirty="0"/>
        </a:p>
        <a:p>
          <a:r>
            <a:rPr kumimoji="0" lang="en-IN" sz="2800" b="1" i="0" u="none" strike="noStrike" kern="1200" cap="none" spc="0" normalizeH="0" baseline="0" dirty="0">
              <a:ln>
                <a:noFill/>
              </a:ln>
              <a:solidFill>
                <a:srgbClr val="FF0000"/>
              </a:solidFill>
              <a:effectLst/>
              <a:uFillTx/>
              <a:latin typeface="Trebuchet MS" panose="020B0603020202020204" pitchFamily="34" charset="0"/>
              <a:ea typeface="Montserrat-Bold"/>
              <a:cs typeface="Montserrat-Bold"/>
            </a:rPr>
            <a:t>Data Sheet Review</a:t>
          </a:r>
        </a:p>
        <a:p>
          <a:r>
            <a:rPr kumimoji="0" lang="en-IN" sz="2800" b="1" i="0" u="none" strike="noStrike" kern="1200" cap="none" spc="0" normalizeH="0" baseline="0" dirty="0">
              <a:ln>
                <a:noFill/>
              </a:ln>
              <a:solidFill>
                <a:srgbClr val="DCDEE0">
                  <a:lumMod val="10000"/>
                </a:srgbClr>
              </a:solidFill>
              <a:effectLst/>
              <a:uFillTx/>
              <a:latin typeface="Trebuchet MS" panose="020B0603020202020204" pitchFamily="34" charset="0"/>
              <a:ea typeface="Montserrat-Bold"/>
              <a:cs typeface="Montserrat-Bold"/>
            </a:rPr>
            <a:t>Manufacturer’s data sheets are reviewed for proper packaging dimensions and markings.</a:t>
          </a:r>
        </a:p>
      </dgm:t>
    </dgm:pt>
    <dgm:pt modelId="{BFFFBF8D-4EE8-4B48-B549-53D8FD3C5516}" type="parTrans" cxnId="{6B96CD94-0006-4D47-9C5A-F4B11D87D8D3}">
      <dgm:prSet/>
      <dgm:spPr/>
      <dgm:t>
        <a:bodyPr/>
        <a:lstStyle/>
        <a:p>
          <a:endParaRPr lang="en-IN"/>
        </a:p>
      </dgm:t>
    </dgm:pt>
    <dgm:pt modelId="{51CB1600-9595-4394-BE1D-10CD67AFE94F}" type="sibTrans" cxnId="{6B96CD94-0006-4D47-9C5A-F4B11D87D8D3}">
      <dgm:prSet/>
      <dgm:spPr/>
      <dgm:t>
        <a:bodyPr/>
        <a:lstStyle/>
        <a:p>
          <a:endParaRPr lang="en-IN"/>
        </a:p>
      </dgm:t>
    </dgm:pt>
    <dgm:pt modelId="{0510F483-F1F5-4AB4-9E07-1ABAC3967E70}">
      <dgm:prSet phldrT="[Text]" custT="1"/>
      <dgm:spPr>
        <a:noFill/>
      </dgm:spPr>
      <dgm:t>
        <a:bodyPr/>
        <a:lstStyle/>
        <a:p>
          <a:r>
            <a:rPr kumimoji="0" lang="en-IN" sz="2800" b="1" i="0" u="none" strike="noStrike" kern="1200" cap="none" spc="0" normalizeH="0" baseline="0" dirty="0">
              <a:ln>
                <a:noFill/>
              </a:ln>
              <a:solidFill>
                <a:srgbClr val="FF0000"/>
              </a:solidFill>
              <a:effectLst/>
              <a:uFillTx/>
              <a:latin typeface="Trebuchet MS" panose="020B0603020202020204" pitchFamily="34" charset="0"/>
              <a:ea typeface="Montserrat-Bold"/>
              <a:cs typeface="Montserrat-Bold"/>
            </a:rPr>
            <a:t>Solder Ability</a:t>
          </a:r>
        </a:p>
        <a:p>
          <a:r>
            <a:rPr kumimoji="0" lang="en-IN" sz="2800" b="1" i="0" u="none" strike="noStrike" kern="1200" cap="none" spc="0" normalizeH="0" baseline="0" dirty="0">
              <a:ln>
                <a:noFill/>
              </a:ln>
              <a:solidFill>
                <a:srgbClr val="DCDEE0">
                  <a:lumMod val="10000"/>
                </a:srgbClr>
              </a:solidFill>
              <a:effectLst/>
              <a:uFillTx/>
              <a:latin typeface="Trebuchet MS" panose="020B0603020202020204" pitchFamily="34" charset="0"/>
              <a:ea typeface="Montserrat-Bold"/>
              <a:cs typeface="Montserrat-Bold"/>
            </a:rPr>
            <a:t>Using a digital microscope equipped with 200x magnification lenses, inspectors look for oxidation and any other foreign residues that may harm the component or cores</a:t>
          </a:r>
        </a:p>
      </dgm:t>
    </dgm:pt>
    <dgm:pt modelId="{6A6A8A94-940C-41B6-8497-591190D02E81}" type="parTrans" cxnId="{F5E25C33-494C-422A-BF2C-8645B52761F2}">
      <dgm:prSet/>
      <dgm:spPr/>
      <dgm:t>
        <a:bodyPr/>
        <a:lstStyle/>
        <a:p>
          <a:endParaRPr lang="en-IN"/>
        </a:p>
      </dgm:t>
    </dgm:pt>
    <dgm:pt modelId="{727A773F-7653-4C4B-9FBB-774DD78290C5}" type="sibTrans" cxnId="{F5E25C33-494C-422A-BF2C-8645B52761F2}">
      <dgm:prSet/>
      <dgm:spPr/>
      <dgm:t>
        <a:bodyPr/>
        <a:lstStyle/>
        <a:p>
          <a:endParaRPr lang="en-IN"/>
        </a:p>
      </dgm:t>
    </dgm:pt>
    <dgm:pt modelId="{F6DCA09B-78CD-4D19-AF57-63A6688AEA5C}">
      <dgm:prSet phldrT="[Text]" custT="1"/>
      <dgm:spPr>
        <a:noFill/>
      </dgm:spPr>
      <dgm:t>
        <a:bodyPr/>
        <a:lstStyle/>
        <a:p>
          <a:endParaRPr lang="en-IN" sz="2200" kern="1200" dirty="0"/>
        </a:p>
        <a:p>
          <a:r>
            <a:rPr kumimoji="0" lang="en-IN" sz="2800" b="1" i="0" u="none" strike="noStrike" kern="1200" cap="none" spc="0" normalizeH="0" baseline="0" dirty="0">
              <a:ln>
                <a:noFill/>
              </a:ln>
              <a:solidFill>
                <a:srgbClr val="FF0000"/>
              </a:solidFill>
              <a:effectLst/>
              <a:uFillTx/>
              <a:latin typeface="Trebuchet MS" panose="020B0603020202020204" pitchFamily="34" charset="0"/>
              <a:ea typeface="Montserrat-Bold"/>
              <a:cs typeface="Montserrat-Bold"/>
            </a:rPr>
            <a:t>Component Body Inspection</a:t>
          </a:r>
        </a:p>
        <a:p>
          <a:r>
            <a:rPr kumimoji="0" lang="en-IN" sz="2800" b="1" i="0" u="none" strike="noStrike" kern="1200" cap="none" spc="0" normalizeH="0" baseline="0" dirty="0">
              <a:ln>
                <a:noFill/>
              </a:ln>
              <a:solidFill>
                <a:srgbClr val="DCDEE0">
                  <a:lumMod val="10000"/>
                </a:srgbClr>
              </a:solidFill>
              <a:effectLst/>
              <a:uFillTx/>
              <a:latin typeface="Trebuchet MS" panose="020B0603020202020204" pitchFamily="34" charset="0"/>
              <a:ea typeface="Montserrat-Bold"/>
              <a:cs typeface="Montserrat-Bold"/>
            </a:rPr>
            <a:t>Using a digital microscope equipped with 200x magnification lenses, inspectors look for any surface defects including sanding, Black Topping and other remarking techniques used by counterfeiters to alter the appearance of the part. The devices are then measured using digital </a:t>
          </a:r>
          <a:r>
            <a:rPr kumimoji="0" lang="en-IN" sz="2800" b="1" i="0" u="none" strike="noStrike" kern="1200" cap="none" spc="0" normalizeH="0" baseline="0" dirty="0" err="1">
              <a:ln>
                <a:noFill/>
              </a:ln>
              <a:solidFill>
                <a:srgbClr val="DCDEE0">
                  <a:lumMod val="10000"/>
                </a:srgbClr>
              </a:solidFill>
              <a:effectLst/>
              <a:uFillTx/>
              <a:latin typeface="Trebuchet MS" panose="020B0603020202020204" pitchFamily="34" charset="0"/>
              <a:ea typeface="Montserrat-Bold"/>
              <a:cs typeface="Montserrat-Bold"/>
            </a:rPr>
            <a:t>calipers</a:t>
          </a:r>
          <a:r>
            <a:rPr kumimoji="0" lang="en-IN" sz="2800" b="1" i="0" u="none" strike="noStrike" kern="1200" cap="none" spc="0" normalizeH="0" baseline="0" dirty="0">
              <a:ln>
                <a:noFill/>
              </a:ln>
              <a:solidFill>
                <a:srgbClr val="DCDEE0">
                  <a:lumMod val="10000"/>
                </a:srgbClr>
              </a:solidFill>
              <a:effectLst/>
              <a:uFillTx/>
              <a:latin typeface="Trebuchet MS" panose="020B0603020202020204" pitchFamily="34" charset="0"/>
              <a:ea typeface="Montserrat-Bold"/>
              <a:cs typeface="Montserrat-Bold"/>
            </a:rPr>
            <a:t> to inspect proper size and dimensions outlined on the manufacturer's data sheets.</a:t>
          </a:r>
        </a:p>
      </dgm:t>
    </dgm:pt>
    <dgm:pt modelId="{18CD5BE4-691A-4749-A6DB-7E34AAE698EA}" type="parTrans" cxnId="{3BBD1A08-3AAD-4002-85D2-8D49583DBC21}">
      <dgm:prSet/>
      <dgm:spPr/>
      <dgm:t>
        <a:bodyPr/>
        <a:lstStyle/>
        <a:p>
          <a:endParaRPr lang="en-IN"/>
        </a:p>
      </dgm:t>
    </dgm:pt>
    <dgm:pt modelId="{18EC33E1-CED8-4943-B86D-02FAE455171D}" type="sibTrans" cxnId="{3BBD1A08-3AAD-4002-85D2-8D49583DBC21}">
      <dgm:prSet/>
      <dgm:spPr/>
      <dgm:t>
        <a:bodyPr/>
        <a:lstStyle/>
        <a:p>
          <a:endParaRPr lang="en-IN"/>
        </a:p>
      </dgm:t>
    </dgm:pt>
    <dgm:pt modelId="{A9004BCC-9C33-4C92-AD40-1CC636F4E217}">
      <dgm:prSet custT="1"/>
      <dgm:spPr>
        <a:noFill/>
      </dgm:spPr>
      <dgm:t>
        <a:bodyPr/>
        <a:lstStyle/>
        <a:p>
          <a:endParaRPr lang="en-IN" sz="2000" kern="1200" dirty="0"/>
        </a:p>
        <a:p>
          <a:r>
            <a:rPr kumimoji="0" lang="en-IN" sz="2800" b="1" i="0" u="none" strike="noStrike" kern="1200" cap="none" spc="0" normalizeH="0" baseline="0" dirty="0">
              <a:ln>
                <a:noFill/>
              </a:ln>
              <a:solidFill>
                <a:srgbClr val="FF0000"/>
              </a:solidFill>
              <a:effectLst/>
              <a:uFillTx/>
              <a:latin typeface="Trebuchet MS" panose="020B0603020202020204" pitchFamily="34" charset="0"/>
              <a:ea typeface="Montserrat-Bold"/>
              <a:cs typeface="Montserrat-Bold"/>
            </a:rPr>
            <a:t>Marking Test</a:t>
          </a:r>
        </a:p>
        <a:p>
          <a:r>
            <a:rPr kumimoji="0" lang="en-IN" sz="2800" b="1" i="0" u="none" strike="noStrike" kern="1200" cap="none" spc="0" normalizeH="0" baseline="0" dirty="0">
              <a:ln>
                <a:noFill/>
              </a:ln>
              <a:solidFill>
                <a:srgbClr val="DCDEE0">
                  <a:lumMod val="10000"/>
                </a:srgbClr>
              </a:solidFill>
              <a:effectLst/>
              <a:uFillTx/>
              <a:latin typeface="Trebuchet MS" panose="020B0603020202020204" pitchFamily="34" charset="0"/>
              <a:ea typeface="Montserrat-Bold"/>
              <a:cs typeface="Montserrat-Bold"/>
            </a:rPr>
            <a:t>MIL-STD-883G component markings are compared to the manufacturer’s datasheet. If acceptable an erasing compounds is applied to the parts to check for original OCM markings</a:t>
          </a:r>
          <a:r>
            <a:rPr lang="en-IN" sz="2000" kern="1200" dirty="0"/>
            <a:t>.</a:t>
          </a:r>
          <a:endParaRPr lang="en-IN" sz="2000" b="1" i="1" kern="1200" dirty="0"/>
        </a:p>
      </dgm:t>
    </dgm:pt>
    <dgm:pt modelId="{923BE06C-CC45-4DDC-93B5-B78FD4385881}" type="parTrans" cxnId="{1923F3A2-C48A-40A7-90D6-E93EC6ABA248}">
      <dgm:prSet/>
      <dgm:spPr/>
      <dgm:t>
        <a:bodyPr/>
        <a:lstStyle/>
        <a:p>
          <a:endParaRPr lang="en-IN"/>
        </a:p>
      </dgm:t>
    </dgm:pt>
    <dgm:pt modelId="{7037D007-1FAB-4757-AC7C-A2022EF48588}" type="sibTrans" cxnId="{1923F3A2-C48A-40A7-90D6-E93EC6ABA248}">
      <dgm:prSet/>
      <dgm:spPr/>
      <dgm:t>
        <a:bodyPr/>
        <a:lstStyle/>
        <a:p>
          <a:endParaRPr lang="en-IN"/>
        </a:p>
      </dgm:t>
    </dgm:pt>
    <dgm:pt modelId="{DC111942-54B1-4D3B-A945-3C8793F9E044}">
      <dgm:prSet custT="1"/>
      <dgm:spPr>
        <a:noFill/>
      </dgm:spPr>
      <dgm:t>
        <a:bodyPr/>
        <a:lstStyle/>
        <a:p>
          <a:r>
            <a:rPr kumimoji="0" lang="en-IN" sz="2800" b="1" i="0" u="none" strike="noStrike" kern="1200" cap="none" spc="0" normalizeH="0" baseline="0" dirty="0">
              <a:ln>
                <a:noFill/>
              </a:ln>
              <a:solidFill>
                <a:srgbClr val="FF0000"/>
              </a:solidFill>
              <a:effectLst/>
              <a:uFillTx/>
              <a:latin typeface="Trebuchet MS" panose="020B0603020202020204" pitchFamily="34" charset="0"/>
              <a:ea typeface="Montserrat-Bold"/>
              <a:cs typeface="Montserrat-Bold"/>
            </a:rPr>
            <a:t>Decapsulation Test</a:t>
          </a:r>
        </a:p>
        <a:p>
          <a:r>
            <a:rPr kumimoji="0" lang="en-IN" sz="2800" b="1" i="0" u="none" strike="noStrike" kern="1200" cap="none" spc="0" normalizeH="0" baseline="0" dirty="0">
              <a:ln>
                <a:noFill/>
              </a:ln>
              <a:solidFill>
                <a:srgbClr val="DCDEE0">
                  <a:lumMod val="10000"/>
                </a:srgbClr>
              </a:solidFill>
              <a:effectLst/>
              <a:uFillTx/>
              <a:latin typeface="Trebuchet MS" panose="020B0603020202020204" pitchFamily="34" charset="0"/>
              <a:ea typeface="Montserrat-Bold"/>
              <a:cs typeface="Montserrat-Bold"/>
            </a:rPr>
            <a:t>In order to achieve absolute die verification, a destructive process is required to expose the internal die of the component. We utilizes an automated </a:t>
          </a:r>
          <a:r>
            <a:rPr kumimoji="0" lang="en-IN" sz="2800" b="1" i="0" u="none" strike="noStrike" kern="1200" cap="none" spc="0" normalizeH="0" baseline="0" dirty="0" err="1">
              <a:ln>
                <a:noFill/>
              </a:ln>
              <a:solidFill>
                <a:srgbClr val="DCDEE0">
                  <a:lumMod val="10000"/>
                </a:srgbClr>
              </a:solidFill>
              <a:effectLst/>
              <a:uFillTx/>
              <a:latin typeface="Trebuchet MS" panose="020B0603020202020204" pitchFamily="34" charset="0"/>
              <a:ea typeface="Montserrat-Bold"/>
              <a:cs typeface="Montserrat-Bold"/>
            </a:rPr>
            <a:t>JetEtch</a:t>
          </a:r>
          <a:r>
            <a:rPr kumimoji="0" lang="en-IN" sz="2800" b="1" i="0" u="none" strike="noStrike" kern="1200" cap="none" spc="0" normalizeH="0" baseline="0" dirty="0">
              <a:ln>
                <a:noFill/>
              </a:ln>
              <a:solidFill>
                <a:srgbClr val="DCDEE0">
                  <a:lumMod val="10000"/>
                </a:srgbClr>
              </a:solidFill>
              <a:effectLst/>
              <a:uFillTx/>
              <a:latin typeface="Trebuchet MS" panose="020B0603020202020204" pitchFamily="34" charset="0"/>
              <a:ea typeface="Montserrat-Bold"/>
              <a:cs typeface="Montserrat-Bold"/>
            </a:rPr>
            <a:t> </a:t>
          </a:r>
          <a:r>
            <a:rPr kumimoji="0" lang="en-IN" sz="2800" b="1" i="0" u="none" strike="noStrike" kern="1200" cap="none" spc="0" normalizeH="0" baseline="0" dirty="0" err="1">
              <a:ln>
                <a:noFill/>
              </a:ln>
              <a:solidFill>
                <a:srgbClr val="DCDEE0">
                  <a:lumMod val="10000"/>
                </a:srgbClr>
              </a:solidFill>
              <a:effectLst/>
              <a:uFillTx/>
              <a:latin typeface="Trebuchet MS" panose="020B0603020202020204" pitchFamily="34" charset="0"/>
              <a:ea typeface="Montserrat-Bold"/>
              <a:cs typeface="Montserrat-Bold"/>
            </a:rPr>
            <a:t>decapsulator</a:t>
          </a:r>
          <a:r>
            <a:rPr kumimoji="0" lang="en-IN" sz="2800" b="1" i="0" u="none" strike="noStrike" kern="1200" cap="none" spc="0" normalizeH="0" baseline="0" dirty="0">
              <a:ln>
                <a:noFill/>
              </a:ln>
              <a:solidFill>
                <a:srgbClr val="DCDEE0">
                  <a:lumMod val="10000"/>
                </a:srgbClr>
              </a:solidFill>
              <a:effectLst/>
              <a:uFillTx/>
              <a:latin typeface="Trebuchet MS" panose="020B0603020202020204" pitchFamily="34" charset="0"/>
              <a:ea typeface="Montserrat-Bold"/>
              <a:cs typeface="Montserrat-Bold"/>
            </a:rPr>
            <a:t>. This decapsulating equipment allows us to microscopically inspect the substrate of the component, revealing the internal part number and logos supplied by the original component manufacturer. These internal markings are then compared with the external markings for exact authentication. Decapsulation reports and photos are provided with each decapsulation order.</a:t>
          </a:r>
        </a:p>
      </dgm:t>
    </dgm:pt>
    <dgm:pt modelId="{8126D8DA-1A26-4C19-A6EC-BBD5BF2D535F}" type="parTrans" cxnId="{524ACFA8-EEE1-4CB9-BE2C-EEEE5AC77268}">
      <dgm:prSet/>
      <dgm:spPr/>
      <dgm:t>
        <a:bodyPr/>
        <a:lstStyle/>
        <a:p>
          <a:endParaRPr lang="en-IN"/>
        </a:p>
      </dgm:t>
    </dgm:pt>
    <dgm:pt modelId="{72A112B0-BCE7-46BD-824F-21923AA32862}" type="sibTrans" cxnId="{524ACFA8-EEE1-4CB9-BE2C-EEEE5AC77268}">
      <dgm:prSet/>
      <dgm:spPr/>
      <dgm:t>
        <a:bodyPr/>
        <a:lstStyle/>
        <a:p>
          <a:endParaRPr lang="en-IN"/>
        </a:p>
      </dgm:t>
    </dgm:pt>
    <dgm:pt modelId="{195D4C41-F200-4237-BAFE-9E66AF408032}" type="pres">
      <dgm:prSet presAssocID="{64CBA8AA-4749-4C9C-893B-74417234FF48}" presName="diagram" presStyleCnt="0">
        <dgm:presLayoutVars>
          <dgm:dir/>
          <dgm:resizeHandles val="exact"/>
        </dgm:presLayoutVars>
      </dgm:prSet>
      <dgm:spPr/>
    </dgm:pt>
    <dgm:pt modelId="{7D7B42CD-BA95-41CA-A11F-E51432154088}" type="pres">
      <dgm:prSet presAssocID="{C9A21CCB-F931-4D7D-935A-B0331943044A}" presName="node" presStyleLbl="node1" presStyleIdx="0" presStyleCnt="7" custLinFactNeighborX="21563" custLinFactNeighborY="15029">
        <dgm:presLayoutVars>
          <dgm:bulletEnabled val="1"/>
        </dgm:presLayoutVars>
      </dgm:prSet>
      <dgm:spPr/>
    </dgm:pt>
    <dgm:pt modelId="{7F36B8BB-D30E-4C7A-B47C-CF42436D350C}" type="pres">
      <dgm:prSet presAssocID="{7CC05F3B-F626-4610-B1ED-9A4CE6B4D16F}" presName="sibTrans" presStyleCnt="0"/>
      <dgm:spPr/>
    </dgm:pt>
    <dgm:pt modelId="{76CCB62B-5FBF-40E7-8D1B-5C56812F7328}" type="pres">
      <dgm:prSet presAssocID="{43B7A98A-6333-43A0-B9A2-98B3073821BF}" presName="node" presStyleLbl="node1" presStyleIdx="1" presStyleCnt="7" custScaleX="117134" custScaleY="106214" custLinFactNeighborX="52144" custLinFactNeighborY="9149">
        <dgm:presLayoutVars>
          <dgm:bulletEnabled val="1"/>
        </dgm:presLayoutVars>
      </dgm:prSet>
      <dgm:spPr/>
    </dgm:pt>
    <dgm:pt modelId="{559F714B-F518-45A7-B35C-8E2E7B5D6392}" type="pres">
      <dgm:prSet presAssocID="{0CDF9BE3-12C0-45DC-978F-B8FF20A134AA}" presName="sibTrans" presStyleCnt="0"/>
      <dgm:spPr/>
    </dgm:pt>
    <dgm:pt modelId="{1B294288-BD22-4F12-A0C7-0E8006FEF5B2}" type="pres">
      <dgm:prSet presAssocID="{BB9FE320-3153-421C-B7EC-BDCACFC4A217}" presName="node" presStyleLbl="node1" presStyleIdx="2" presStyleCnt="7" custLinFactY="24438" custLinFactNeighborX="27990" custLinFactNeighborY="100000">
        <dgm:presLayoutVars>
          <dgm:bulletEnabled val="1"/>
        </dgm:presLayoutVars>
      </dgm:prSet>
      <dgm:spPr/>
    </dgm:pt>
    <dgm:pt modelId="{AF5A2ADF-8F81-492B-BE32-30518D44CD61}" type="pres">
      <dgm:prSet presAssocID="{51CB1600-9595-4394-BE1D-10CD67AFE94F}" presName="sibTrans" presStyleCnt="0"/>
      <dgm:spPr/>
    </dgm:pt>
    <dgm:pt modelId="{E7700DC3-ADC2-405E-944E-7733C2A190AE}" type="pres">
      <dgm:prSet presAssocID="{0510F483-F1F5-4AB4-9E07-1ABAC3967E70}" presName="node" presStyleLbl="node1" presStyleIdx="3" presStyleCnt="7" custLinFactNeighborX="-35979" custLinFactNeighborY="7798">
        <dgm:presLayoutVars>
          <dgm:bulletEnabled val="1"/>
        </dgm:presLayoutVars>
      </dgm:prSet>
      <dgm:spPr/>
    </dgm:pt>
    <dgm:pt modelId="{DA3BC824-E22E-4457-879E-4263F39077CE}" type="pres">
      <dgm:prSet presAssocID="{727A773F-7653-4C4B-9FBB-774DD78290C5}" presName="sibTrans" presStyleCnt="0"/>
      <dgm:spPr/>
    </dgm:pt>
    <dgm:pt modelId="{71EE0F54-2EC8-47D6-A169-1AC9039714F6}" type="pres">
      <dgm:prSet presAssocID="{F6DCA09B-78CD-4D19-AF57-63A6688AEA5C}" presName="node" presStyleLbl="node1" presStyleIdx="4" presStyleCnt="7" custScaleX="169702" custScaleY="136661" custLinFactX="72374" custLinFactY="29926" custLinFactNeighborX="100000" custLinFactNeighborY="100000">
        <dgm:presLayoutVars>
          <dgm:bulletEnabled val="1"/>
        </dgm:presLayoutVars>
      </dgm:prSet>
      <dgm:spPr/>
    </dgm:pt>
    <dgm:pt modelId="{73A05D97-C74A-45DF-AA9B-9F309510334E}" type="pres">
      <dgm:prSet presAssocID="{18EC33E1-CED8-4943-B86D-02FAE455171D}" presName="sibTrans" presStyleCnt="0"/>
      <dgm:spPr/>
    </dgm:pt>
    <dgm:pt modelId="{3F1F5BA7-3321-4726-A5BE-981E549A3E7F}" type="pres">
      <dgm:prSet presAssocID="{A9004BCC-9C33-4C92-AD40-1CC636F4E217}" presName="node" presStyleLbl="node1" presStyleIdx="5" presStyleCnt="7" custScaleX="124139" custLinFactX="-48583" custLinFactNeighborX="-100000" custLinFactNeighborY="-10390">
        <dgm:presLayoutVars>
          <dgm:bulletEnabled val="1"/>
        </dgm:presLayoutVars>
      </dgm:prSet>
      <dgm:spPr/>
    </dgm:pt>
    <dgm:pt modelId="{F84804A9-FAB5-4494-A16C-599700DA60D6}" type="pres">
      <dgm:prSet presAssocID="{7037D007-1FAB-4757-AC7C-A2022EF48588}" presName="sibTrans" presStyleCnt="0"/>
      <dgm:spPr/>
    </dgm:pt>
    <dgm:pt modelId="{0394CA34-93B0-4CBC-BE7B-8C7C2310ADA3}" type="pres">
      <dgm:prSet presAssocID="{DC111942-54B1-4D3B-A945-3C8793F9E044}" presName="node" presStyleLbl="node1" presStyleIdx="6" presStyleCnt="7" custScaleX="215987" custScaleY="134566" custLinFactNeighborX="-96101" custLinFactNeighborY="-27239">
        <dgm:presLayoutVars>
          <dgm:bulletEnabled val="1"/>
        </dgm:presLayoutVars>
      </dgm:prSet>
      <dgm:spPr/>
    </dgm:pt>
  </dgm:ptLst>
  <dgm:cxnLst>
    <dgm:cxn modelId="{3BBD1A08-3AAD-4002-85D2-8D49583DBC21}" srcId="{64CBA8AA-4749-4C9C-893B-74417234FF48}" destId="{F6DCA09B-78CD-4D19-AF57-63A6688AEA5C}" srcOrd="4" destOrd="0" parTransId="{18CD5BE4-691A-4749-A6DB-7E34AAE698EA}" sibTransId="{18EC33E1-CED8-4943-B86D-02FAE455171D}"/>
    <dgm:cxn modelId="{F5E25C33-494C-422A-BF2C-8645B52761F2}" srcId="{64CBA8AA-4749-4C9C-893B-74417234FF48}" destId="{0510F483-F1F5-4AB4-9E07-1ABAC3967E70}" srcOrd="3" destOrd="0" parTransId="{6A6A8A94-940C-41B6-8497-591190D02E81}" sibTransId="{727A773F-7653-4C4B-9FBB-774DD78290C5}"/>
    <dgm:cxn modelId="{86E0CC3D-7664-447C-9DA7-93D051A3E1B0}" type="presOf" srcId="{0510F483-F1F5-4AB4-9E07-1ABAC3967E70}" destId="{E7700DC3-ADC2-405E-944E-7733C2A190AE}" srcOrd="0" destOrd="0" presId="urn:microsoft.com/office/officeart/2005/8/layout/default"/>
    <dgm:cxn modelId="{48BF4A5F-9B75-4E02-BC62-79C1B996F4C1}" type="presOf" srcId="{43B7A98A-6333-43A0-B9A2-98B3073821BF}" destId="{76CCB62B-5FBF-40E7-8D1B-5C56812F7328}" srcOrd="0" destOrd="0" presId="urn:microsoft.com/office/officeart/2005/8/layout/default"/>
    <dgm:cxn modelId="{55EFCC4B-FADD-4F0C-A706-2E1A2547A103}" type="presOf" srcId="{F6DCA09B-78CD-4D19-AF57-63A6688AEA5C}" destId="{71EE0F54-2EC8-47D6-A169-1AC9039714F6}" srcOrd="0" destOrd="0" presId="urn:microsoft.com/office/officeart/2005/8/layout/default"/>
    <dgm:cxn modelId="{8506C57D-9349-4B88-89C8-5FE6F66B4D51}" srcId="{64CBA8AA-4749-4C9C-893B-74417234FF48}" destId="{C9A21CCB-F931-4D7D-935A-B0331943044A}" srcOrd="0" destOrd="0" parTransId="{F0DE5B04-3699-4F26-8F80-E9A6C18EB0EA}" sibTransId="{7CC05F3B-F626-4610-B1ED-9A4CE6B4D16F}"/>
    <dgm:cxn modelId="{60EA897E-0989-471B-884C-3F047CC73D49}" srcId="{64CBA8AA-4749-4C9C-893B-74417234FF48}" destId="{43B7A98A-6333-43A0-B9A2-98B3073821BF}" srcOrd="1" destOrd="0" parTransId="{2922FB10-AEEB-404E-BB25-759603616207}" sibTransId="{0CDF9BE3-12C0-45DC-978F-B8FF20A134AA}"/>
    <dgm:cxn modelId="{6B96CD94-0006-4D47-9C5A-F4B11D87D8D3}" srcId="{64CBA8AA-4749-4C9C-893B-74417234FF48}" destId="{BB9FE320-3153-421C-B7EC-BDCACFC4A217}" srcOrd="2" destOrd="0" parTransId="{BFFFBF8D-4EE8-4B48-B549-53D8FD3C5516}" sibTransId="{51CB1600-9595-4394-BE1D-10CD67AFE94F}"/>
    <dgm:cxn modelId="{0AF582A1-65F3-4AEB-9BE9-5F4E18117A51}" type="presOf" srcId="{DC111942-54B1-4D3B-A945-3C8793F9E044}" destId="{0394CA34-93B0-4CBC-BE7B-8C7C2310ADA3}" srcOrd="0" destOrd="0" presId="urn:microsoft.com/office/officeart/2005/8/layout/default"/>
    <dgm:cxn modelId="{1923F3A2-C48A-40A7-90D6-E93EC6ABA248}" srcId="{64CBA8AA-4749-4C9C-893B-74417234FF48}" destId="{A9004BCC-9C33-4C92-AD40-1CC636F4E217}" srcOrd="5" destOrd="0" parTransId="{923BE06C-CC45-4DDC-93B5-B78FD4385881}" sibTransId="{7037D007-1FAB-4757-AC7C-A2022EF48588}"/>
    <dgm:cxn modelId="{69BF65A5-A89F-457A-BA96-4950608AD50D}" type="presOf" srcId="{64CBA8AA-4749-4C9C-893B-74417234FF48}" destId="{195D4C41-F200-4237-BAFE-9E66AF408032}" srcOrd="0" destOrd="0" presId="urn:microsoft.com/office/officeart/2005/8/layout/default"/>
    <dgm:cxn modelId="{0F139CA8-0726-4201-AB9A-6E8FD5752353}" type="presOf" srcId="{BB9FE320-3153-421C-B7EC-BDCACFC4A217}" destId="{1B294288-BD22-4F12-A0C7-0E8006FEF5B2}" srcOrd="0" destOrd="0" presId="urn:microsoft.com/office/officeart/2005/8/layout/default"/>
    <dgm:cxn modelId="{524ACFA8-EEE1-4CB9-BE2C-EEEE5AC77268}" srcId="{64CBA8AA-4749-4C9C-893B-74417234FF48}" destId="{DC111942-54B1-4D3B-A945-3C8793F9E044}" srcOrd="6" destOrd="0" parTransId="{8126D8DA-1A26-4C19-A6EC-BBD5BF2D535F}" sibTransId="{72A112B0-BCE7-46BD-824F-21923AA32862}"/>
    <dgm:cxn modelId="{9A2924B6-87C1-40C3-8643-F3B499E5BBBC}" type="presOf" srcId="{A9004BCC-9C33-4C92-AD40-1CC636F4E217}" destId="{3F1F5BA7-3321-4726-A5BE-981E549A3E7F}" srcOrd="0" destOrd="0" presId="urn:microsoft.com/office/officeart/2005/8/layout/default"/>
    <dgm:cxn modelId="{EB73AAD0-15C9-495A-BEC2-C5FE6380E6A9}" type="presOf" srcId="{C9A21CCB-F931-4D7D-935A-B0331943044A}" destId="{7D7B42CD-BA95-41CA-A11F-E51432154088}" srcOrd="0" destOrd="0" presId="urn:microsoft.com/office/officeart/2005/8/layout/default"/>
    <dgm:cxn modelId="{C1A24CC8-0F1D-429F-AE1D-7CF4F8AE4442}" type="presParOf" srcId="{195D4C41-F200-4237-BAFE-9E66AF408032}" destId="{7D7B42CD-BA95-41CA-A11F-E51432154088}" srcOrd="0" destOrd="0" presId="urn:microsoft.com/office/officeart/2005/8/layout/default"/>
    <dgm:cxn modelId="{5BED25E0-D912-4567-AE74-4DD0F0ADD80F}" type="presParOf" srcId="{195D4C41-F200-4237-BAFE-9E66AF408032}" destId="{7F36B8BB-D30E-4C7A-B47C-CF42436D350C}" srcOrd="1" destOrd="0" presId="urn:microsoft.com/office/officeart/2005/8/layout/default"/>
    <dgm:cxn modelId="{05CA4ABD-7AFC-4687-BEA6-2579A30DA8CA}" type="presParOf" srcId="{195D4C41-F200-4237-BAFE-9E66AF408032}" destId="{76CCB62B-5FBF-40E7-8D1B-5C56812F7328}" srcOrd="2" destOrd="0" presId="urn:microsoft.com/office/officeart/2005/8/layout/default"/>
    <dgm:cxn modelId="{25F47701-C2F4-498E-93FB-470883C3EA58}" type="presParOf" srcId="{195D4C41-F200-4237-BAFE-9E66AF408032}" destId="{559F714B-F518-45A7-B35C-8E2E7B5D6392}" srcOrd="3" destOrd="0" presId="urn:microsoft.com/office/officeart/2005/8/layout/default"/>
    <dgm:cxn modelId="{ED635694-A107-497D-B370-FF565B4F3418}" type="presParOf" srcId="{195D4C41-F200-4237-BAFE-9E66AF408032}" destId="{1B294288-BD22-4F12-A0C7-0E8006FEF5B2}" srcOrd="4" destOrd="0" presId="urn:microsoft.com/office/officeart/2005/8/layout/default"/>
    <dgm:cxn modelId="{72B53BE2-FF7D-4335-8F91-7DD9633878BF}" type="presParOf" srcId="{195D4C41-F200-4237-BAFE-9E66AF408032}" destId="{AF5A2ADF-8F81-492B-BE32-30518D44CD61}" srcOrd="5" destOrd="0" presId="urn:microsoft.com/office/officeart/2005/8/layout/default"/>
    <dgm:cxn modelId="{FD18AFE2-D1C5-4D6E-9EC9-2B6FBF530532}" type="presParOf" srcId="{195D4C41-F200-4237-BAFE-9E66AF408032}" destId="{E7700DC3-ADC2-405E-944E-7733C2A190AE}" srcOrd="6" destOrd="0" presId="urn:microsoft.com/office/officeart/2005/8/layout/default"/>
    <dgm:cxn modelId="{2F304357-6FB9-4064-914F-07F6AB77F60F}" type="presParOf" srcId="{195D4C41-F200-4237-BAFE-9E66AF408032}" destId="{DA3BC824-E22E-4457-879E-4263F39077CE}" srcOrd="7" destOrd="0" presId="urn:microsoft.com/office/officeart/2005/8/layout/default"/>
    <dgm:cxn modelId="{1664B088-AEDC-4DEF-B1D3-4C9C59AF54CC}" type="presParOf" srcId="{195D4C41-F200-4237-BAFE-9E66AF408032}" destId="{71EE0F54-2EC8-47D6-A169-1AC9039714F6}" srcOrd="8" destOrd="0" presId="urn:microsoft.com/office/officeart/2005/8/layout/default"/>
    <dgm:cxn modelId="{EB9DDC72-DCF9-4FC8-90D7-A891A1649899}" type="presParOf" srcId="{195D4C41-F200-4237-BAFE-9E66AF408032}" destId="{73A05D97-C74A-45DF-AA9B-9F309510334E}" srcOrd="9" destOrd="0" presId="urn:microsoft.com/office/officeart/2005/8/layout/default"/>
    <dgm:cxn modelId="{F0DF3D9D-8889-421C-BED5-8D85027A754D}" type="presParOf" srcId="{195D4C41-F200-4237-BAFE-9E66AF408032}" destId="{3F1F5BA7-3321-4726-A5BE-981E549A3E7F}" srcOrd="10" destOrd="0" presId="urn:microsoft.com/office/officeart/2005/8/layout/default"/>
    <dgm:cxn modelId="{CB466D29-F413-4239-9FC9-094E073A7A6C}" type="presParOf" srcId="{195D4C41-F200-4237-BAFE-9E66AF408032}" destId="{F84804A9-FAB5-4494-A16C-599700DA60D6}" srcOrd="11" destOrd="0" presId="urn:microsoft.com/office/officeart/2005/8/layout/default"/>
    <dgm:cxn modelId="{15E6EB5D-7573-447B-9540-27596B0D79D9}" type="presParOf" srcId="{195D4C41-F200-4237-BAFE-9E66AF408032}" destId="{0394CA34-93B0-4CBC-BE7B-8C7C2310ADA3}" srcOrd="1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11FB4682-1249-4EFE-B522-44EBAC149908}"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IN"/>
        </a:p>
      </dgm:t>
    </dgm:pt>
    <dgm:pt modelId="{5BAD1ABD-AAE4-47C4-96FD-95E2AF721882}">
      <dgm:prSet phldrT="[Text]" custT="1"/>
      <dgm:spPr>
        <a:noFill/>
      </dgm:spPr>
      <dgm:t>
        <a:bodyPr/>
        <a:lstStyle/>
        <a:p>
          <a:r>
            <a:rPr kumimoji="0" lang="en-IN" sz="4000" b="1" i="0" u="none" strike="noStrike" kern="1200" cap="none" spc="0" normalizeH="0" baseline="0" dirty="0">
              <a:ln>
                <a:noFill/>
              </a:ln>
              <a:solidFill>
                <a:srgbClr val="FF0000"/>
              </a:solidFill>
              <a:effectLst/>
              <a:uFillTx/>
              <a:latin typeface="Trebuchet MS" panose="020B0603020202020204" pitchFamily="34" charset="0"/>
              <a:ea typeface="Montserrat Light"/>
              <a:cs typeface="Montserrat Light"/>
              <a:sym typeface="Montserrat Light"/>
            </a:rPr>
            <a:t>Packaging</a:t>
          </a:r>
          <a:r>
            <a:rPr kumimoji="0" lang="en-IN" sz="4000" b="1" i="0" u="none" strike="noStrike" kern="1200" cap="none" spc="0" normalizeH="0" baseline="0" dirty="0">
              <a:ln>
                <a:noFill/>
              </a:ln>
              <a:solidFill>
                <a:srgbClr val="FF0000"/>
              </a:solidFill>
              <a:effectLst/>
              <a:uFillTx/>
              <a:latin typeface="Trebuchet MS" panose="020B0603020202020204" pitchFamily="34" charset="0"/>
              <a:ea typeface="Montserrat Light"/>
              <a:cs typeface="Montserrat Light"/>
            </a:rPr>
            <a:t> and Labelling</a:t>
          </a:r>
        </a:p>
        <a:p>
          <a:r>
            <a:rPr kumimoji="0" lang="en-IN" sz="4000" b="0" i="0" u="none" strike="noStrike" kern="1200" cap="none" spc="0" normalizeH="0" baseline="0" dirty="0">
              <a:ln>
                <a:noFill/>
              </a:ln>
              <a:solidFill>
                <a:srgbClr val="DCDEE0">
                  <a:lumMod val="10000"/>
                </a:srgbClr>
              </a:solidFill>
              <a:effectLst/>
              <a:uFillTx/>
              <a:latin typeface="Trebuchet MS" panose="020B0603020202020204" pitchFamily="34" charset="0"/>
              <a:ea typeface="Montserrat Light"/>
              <a:cs typeface="Montserrat Light"/>
            </a:rPr>
            <a:t>Costa Devices offers customized packaging and </a:t>
          </a:r>
          <a:r>
            <a:rPr kumimoji="0" lang="en-IN" sz="4000" b="0" i="0" u="none" strike="noStrike" kern="1200" cap="none" spc="0" normalizeH="0" baseline="0" dirty="0" err="1">
              <a:ln>
                <a:noFill/>
              </a:ln>
              <a:solidFill>
                <a:srgbClr val="DCDEE0">
                  <a:lumMod val="10000"/>
                </a:srgbClr>
              </a:solidFill>
              <a:effectLst/>
              <a:uFillTx/>
              <a:latin typeface="Trebuchet MS" panose="020B0603020202020204" pitchFamily="34" charset="0"/>
              <a:ea typeface="Montserrat Light"/>
              <a:cs typeface="Montserrat Light"/>
            </a:rPr>
            <a:t>labeling</a:t>
          </a:r>
          <a:r>
            <a:rPr kumimoji="0" lang="en-IN" sz="4000" b="0" i="0" u="none" strike="noStrike" kern="1200" cap="none" spc="0" normalizeH="0" baseline="0" dirty="0">
              <a:ln>
                <a:noFill/>
              </a:ln>
              <a:solidFill>
                <a:srgbClr val="DCDEE0">
                  <a:lumMod val="10000"/>
                </a:srgbClr>
              </a:solidFill>
              <a:effectLst/>
              <a:uFillTx/>
              <a:latin typeface="Trebuchet MS" panose="020B0603020202020204" pitchFamily="34" charset="0"/>
              <a:ea typeface="Montserrat Light"/>
              <a:cs typeface="Montserrat Light"/>
            </a:rPr>
            <a:t> of your goods that can be shipped directly to your customer. All goods are visually inspected and then carefully repacked according to the ESD Standards.</a:t>
          </a:r>
        </a:p>
      </dgm:t>
    </dgm:pt>
    <dgm:pt modelId="{3CAB1AEE-EFA8-47B1-9A37-09D46A766A74}" type="parTrans" cxnId="{A2957B23-EB3B-47CD-8654-EDD9943AAF90}">
      <dgm:prSet/>
      <dgm:spPr/>
      <dgm:t>
        <a:bodyPr/>
        <a:lstStyle/>
        <a:p>
          <a:endParaRPr lang="en-IN"/>
        </a:p>
      </dgm:t>
    </dgm:pt>
    <dgm:pt modelId="{F9DB2450-6314-471F-A519-EE6DCE5FB0F1}" type="sibTrans" cxnId="{A2957B23-EB3B-47CD-8654-EDD9943AAF90}">
      <dgm:prSet/>
      <dgm:spPr/>
      <dgm:t>
        <a:bodyPr/>
        <a:lstStyle/>
        <a:p>
          <a:endParaRPr lang="en-IN"/>
        </a:p>
      </dgm:t>
    </dgm:pt>
    <dgm:pt modelId="{2293063A-BD36-4165-8839-A616D4E51586}">
      <dgm:prSet phldrT="[Text]" custT="1"/>
      <dgm:spPr>
        <a:noFill/>
      </dgm:spPr>
      <dgm:t>
        <a:bodyPr/>
        <a:lstStyle/>
        <a:p>
          <a:r>
            <a:rPr kumimoji="0" lang="en-IN" sz="3200" b="0" i="0" u="none" strike="noStrike" kern="1200" cap="none" spc="0" normalizeH="0" baseline="0" dirty="0">
              <a:ln>
                <a:noFill/>
              </a:ln>
              <a:solidFill>
                <a:srgbClr val="FF0000"/>
              </a:solidFill>
              <a:effectLst/>
              <a:uFillTx/>
              <a:latin typeface="Trebuchet MS" panose="020B0603020202020204" pitchFamily="34" charset="0"/>
              <a:ea typeface="Montserrat Light"/>
              <a:cs typeface="Montserrat Light"/>
            </a:rPr>
            <a:t>Labelling</a:t>
          </a:r>
        </a:p>
        <a:p>
          <a:r>
            <a:rPr kumimoji="0" lang="en-IN" sz="3200" b="0" i="0" u="none" strike="noStrike" kern="1200" cap="none" spc="0" normalizeH="0" baseline="0" dirty="0">
              <a:ln>
                <a:noFill/>
              </a:ln>
              <a:solidFill>
                <a:srgbClr val="DCDEE0">
                  <a:lumMod val="10000"/>
                </a:srgbClr>
              </a:solidFill>
              <a:effectLst/>
              <a:uFillTx/>
              <a:latin typeface="Trebuchet MS" panose="020B0603020202020204" pitchFamily="34" charset="0"/>
              <a:ea typeface="Montserrat Light"/>
              <a:cs typeface="Montserrat Light"/>
            </a:rPr>
            <a:t>Our customized </a:t>
          </a:r>
          <a:r>
            <a:rPr kumimoji="0" lang="en-IN" sz="3200" b="0" i="0" u="none" strike="noStrike" kern="1200" cap="none" spc="0" normalizeH="0" baseline="0" dirty="0" err="1">
              <a:ln>
                <a:noFill/>
              </a:ln>
              <a:solidFill>
                <a:srgbClr val="DCDEE0">
                  <a:lumMod val="10000"/>
                </a:srgbClr>
              </a:solidFill>
              <a:effectLst/>
              <a:uFillTx/>
              <a:latin typeface="Trebuchet MS" panose="020B0603020202020204" pitchFamily="34" charset="0"/>
              <a:ea typeface="Montserrat Light"/>
              <a:cs typeface="Montserrat Light"/>
            </a:rPr>
            <a:t>labeling</a:t>
          </a:r>
          <a:r>
            <a:rPr kumimoji="0" lang="en-IN" sz="3200" b="0" i="0" u="none" strike="noStrike" kern="1200" cap="none" spc="0" normalizeH="0" baseline="0" dirty="0">
              <a:ln>
                <a:noFill/>
              </a:ln>
              <a:solidFill>
                <a:srgbClr val="DCDEE0">
                  <a:lumMod val="10000"/>
                </a:srgbClr>
              </a:solidFill>
              <a:effectLst/>
              <a:uFillTx/>
              <a:latin typeface="Trebuchet MS" panose="020B0603020202020204" pitchFamily="34" charset="0"/>
              <a:ea typeface="Montserrat Light"/>
              <a:cs typeface="Montserrat Light"/>
            </a:rPr>
            <a:t> service can put clients’ company names, logos, and any other information required on the labels.</a:t>
          </a:r>
        </a:p>
      </dgm:t>
    </dgm:pt>
    <dgm:pt modelId="{CC31F6D9-AA7C-45A4-83D8-07E6686B8C8E}" type="parTrans" cxnId="{056DD545-762F-406C-8C08-E9CD9FBCF746}">
      <dgm:prSet/>
      <dgm:spPr/>
      <dgm:t>
        <a:bodyPr/>
        <a:lstStyle/>
        <a:p>
          <a:endParaRPr lang="en-IN"/>
        </a:p>
      </dgm:t>
    </dgm:pt>
    <dgm:pt modelId="{15F90E3D-CD48-4239-A960-0D1FC01D9663}" type="sibTrans" cxnId="{056DD545-762F-406C-8C08-E9CD9FBCF746}">
      <dgm:prSet/>
      <dgm:spPr/>
      <dgm:t>
        <a:bodyPr/>
        <a:lstStyle/>
        <a:p>
          <a:endParaRPr lang="en-IN" dirty="0"/>
        </a:p>
      </dgm:t>
    </dgm:pt>
    <dgm:pt modelId="{8ED29039-DD02-43BA-B25C-4B451AECD40B}">
      <dgm:prSet phldrT="[Text]" custT="1"/>
      <dgm:spPr>
        <a:noFill/>
      </dgm:spPr>
      <dgm:t>
        <a:bodyPr/>
        <a:lstStyle/>
        <a:p>
          <a:r>
            <a:rPr kumimoji="0" lang="en-IN" sz="3200" b="0" i="0" u="none" strike="noStrike" kern="1200" cap="none" spc="0" normalizeH="0" baseline="0" dirty="0">
              <a:ln>
                <a:noFill/>
              </a:ln>
              <a:solidFill>
                <a:srgbClr val="FF0000"/>
              </a:solidFill>
              <a:effectLst/>
              <a:uFillTx/>
              <a:latin typeface="Trebuchet MS" panose="020B0603020202020204" pitchFamily="34" charset="0"/>
              <a:ea typeface="Montserrat Light"/>
              <a:cs typeface="Montserrat Light"/>
            </a:rPr>
            <a:t>Packaging</a:t>
          </a:r>
        </a:p>
        <a:p>
          <a:r>
            <a:rPr kumimoji="0" lang="en-IN" sz="3200" b="0" i="0" u="none" strike="noStrike" kern="1200" cap="none" spc="0" normalizeH="0" baseline="0" dirty="0">
              <a:ln>
                <a:noFill/>
              </a:ln>
              <a:solidFill>
                <a:srgbClr val="DCDEE0">
                  <a:lumMod val="10000"/>
                </a:srgbClr>
              </a:solidFill>
              <a:effectLst/>
              <a:uFillTx/>
              <a:latin typeface="Trebuchet MS" panose="020B0603020202020204" pitchFamily="34" charset="0"/>
              <a:ea typeface="Montserrat Light"/>
              <a:cs typeface="Montserrat Light"/>
            </a:rPr>
            <a:t>We can deliver packages such as vacuum-sealed bags, dry packs, anti-static, poly, heat seal, or zip-</a:t>
          </a:r>
          <a:r>
            <a:rPr kumimoji="0" lang="en-IN" sz="3200" b="0" i="0" u="none" strike="noStrike" kern="1200" cap="none" spc="0" normalizeH="0" baseline="0" dirty="0" err="1">
              <a:ln>
                <a:noFill/>
              </a:ln>
              <a:solidFill>
                <a:srgbClr val="DCDEE0">
                  <a:lumMod val="10000"/>
                </a:srgbClr>
              </a:solidFill>
              <a:effectLst/>
              <a:uFillTx/>
              <a:latin typeface="Trebuchet MS" panose="020B0603020202020204" pitchFamily="34" charset="0"/>
              <a:ea typeface="Montserrat Light"/>
              <a:cs typeface="Montserrat Light"/>
            </a:rPr>
            <a:t>Loc</a:t>
          </a:r>
          <a:r>
            <a:rPr kumimoji="0" lang="en-IN" sz="3200" b="0" i="0" u="none" strike="noStrike" kern="1200" cap="none" spc="0" normalizeH="0" baseline="0" dirty="0">
              <a:ln>
                <a:noFill/>
              </a:ln>
              <a:solidFill>
                <a:srgbClr val="DCDEE0">
                  <a:lumMod val="10000"/>
                </a:srgbClr>
              </a:solidFill>
              <a:effectLst/>
              <a:uFillTx/>
              <a:latin typeface="Trebuchet MS" panose="020B0603020202020204" pitchFamily="34" charset="0"/>
              <a:ea typeface="Montserrat Light"/>
              <a:cs typeface="Montserrat Light"/>
            </a:rPr>
            <a:t> bags. The packaging process is handled according to ESD standards.</a:t>
          </a:r>
        </a:p>
      </dgm:t>
    </dgm:pt>
    <dgm:pt modelId="{458FB34D-E3A5-4239-B56E-82C5314EDD10}" type="parTrans" cxnId="{4B6A5FCA-3D96-4F80-B197-507A49751922}">
      <dgm:prSet/>
      <dgm:spPr/>
      <dgm:t>
        <a:bodyPr/>
        <a:lstStyle/>
        <a:p>
          <a:endParaRPr lang="en-IN"/>
        </a:p>
      </dgm:t>
    </dgm:pt>
    <dgm:pt modelId="{782CF1F2-FFB3-4A1B-8232-DED741AF6914}" type="sibTrans" cxnId="{4B6A5FCA-3D96-4F80-B197-507A49751922}">
      <dgm:prSet/>
      <dgm:spPr/>
      <dgm:t>
        <a:bodyPr/>
        <a:lstStyle/>
        <a:p>
          <a:endParaRPr lang="en-IN"/>
        </a:p>
      </dgm:t>
    </dgm:pt>
    <dgm:pt modelId="{531A86EE-D86D-47B1-BC3E-3B046DB5BFCA}" type="pres">
      <dgm:prSet presAssocID="{11FB4682-1249-4EFE-B522-44EBAC149908}" presName="Name0" presStyleCnt="0">
        <dgm:presLayoutVars>
          <dgm:dir/>
          <dgm:resizeHandles val="exact"/>
        </dgm:presLayoutVars>
      </dgm:prSet>
      <dgm:spPr/>
    </dgm:pt>
    <dgm:pt modelId="{8261604B-AF79-4A60-A86A-5C49F5BBAE1E}" type="pres">
      <dgm:prSet presAssocID="{5BAD1ABD-AAE4-47C4-96FD-95E2AF721882}" presName="node" presStyleLbl="node1" presStyleIdx="0" presStyleCnt="3" custScaleX="218149">
        <dgm:presLayoutVars>
          <dgm:bulletEnabled val="1"/>
        </dgm:presLayoutVars>
      </dgm:prSet>
      <dgm:spPr/>
    </dgm:pt>
    <dgm:pt modelId="{0616ED57-AC14-46CE-BEE1-235AC39D6372}" type="pres">
      <dgm:prSet presAssocID="{F9DB2450-6314-471F-A519-EE6DCE5FB0F1}" presName="sibTrans" presStyleLbl="sibTrans2D1" presStyleIdx="0" presStyleCnt="3" custAng="16064653" custScaleX="48509" custScaleY="282234" custLinFactNeighborX="7969" custLinFactNeighborY="-19291"/>
      <dgm:spPr>
        <a:prstGeom prst="downArrow">
          <a:avLst/>
        </a:prstGeom>
      </dgm:spPr>
    </dgm:pt>
    <dgm:pt modelId="{7CB55DBD-F276-4336-A62E-B249B05F2FAC}" type="pres">
      <dgm:prSet presAssocID="{F9DB2450-6314-471F-A519-EE6DCE5FB0F1}" presName="connectorText" presStyleLbl="sibTrans2D1" presStyleIdx="0" presStyleCnt="3"/>
      <dgm:spPr/>
    </dgm:pt>
    <dgm:pt modelId="{538B64D7-C062-435E-91F3-D9CC1209ED52}" type="pres">
      <dgm:prSet presAssocID="{2293063A-BD36-4165-8839-A616D4E51586}" presName="node" presStyleLbl="node1" presStyleIdx="1" presStyleCnt="3" custScaleX="106239" custRadScaleRad="93680" custRadScaleInc="-8000">
        <dgm:presLayoutVars>
          <dgm:bulletEnabled val="1"/>
        </dgm:presLayoutVars>
      </dgm:prSet>
      <dgm:spPr/>
    </dgm:pt>
    <dgm:pt modelId="{24F2C66D-4A72-4A8D-8472-0B24E39217DB}" type="pres">
      <dgm:prSet presAssocID="{15F90E3D-CD48-4239-A960-0D1FC01D9663}" presName="sibTrans" presStyleLbl="sibTrans2D1" presStyleIdx="1" presStyleCnt="3" custAng="18700764" custFlipHor="1" custScaleX="18433" custScaleY="113210" custLinFactY="-200000" custLinFactNeighborX="-76435" custLinFactNeighborY="-231879"/>
      <dgm:spPr>
        <a:prstGeom prst="ellipse">
          <a:avLst/>
        </a:prstGeom>
      </dgm:spPr>
    </dgm:pt>
    <dgm:pt modelId="{FBC6DDC9-6C90-4E8A-9C91-F1EADDAFB999}" type="pres">
      <dgm:prSet presAssocID="{15F90E3D-CD48-4239-A960-0D1FC01D9663}" presName="connectorText" presStyleLbl="sibTrans2D1" presStyleIdx="1" presStyleCnt="3"/>
      <dgm:spPr/>
    </dgm:pt>
    <dgm:pt modelId="{A0417752-4EA5-46FA-91C9-15E67C11B012}" type="pres">
      <dgm:prSet presAssocID="{8ED29039-DD02-43BA-B25C-4B451AECD40B}" presName="node" presStyleLbl="node1" presStyleIdx="2" presStyleCnt="3" custScaleX="109481" custRadScaleRad="105018" custRadScaleInc="12495">
        <dgm:presLayoutVars>
          <dgm:bulletEnabled val="1"/>
        </dgm:presLayoutVars>
      </dgm:prSet>
      <dgm:spPr/>
    </dgm:pt>
    <dgm:pt modelId="{80CDE2C9-211D-4CAD-A2C3-22131EE003DB}" type="pres">
      <dgm:prSet presAssocID="{782CF1F2-FFB3-4A1B-8232-DED741AF6914}" presName="sibTrans" presStyleLbl="sibTrans2D1" presStyleIdx="2" presStyleCnt="3" custAng="5573845" custScaleX="49633" custScaleY="284075" custLinFactNeighborX="-12782" custLinFactNeighborY="-8947"/>
      <dgm:spPr>
        <a:prstGeom prst="downArrow">
          <a:avLst/>
        </a:prstGeom>
      </dgm:spPr>
    </dgm:pt>
    <dgm:pt modelId="{783A9DDB-0A0A-4207-97F1-92AF22E1C270}" type="pres">
      <dgm:prSet presAssocID="{782CF1F2-FFB3-4A1B-8232-DED741AF6914}" presName="connectorText" presStyleLbl="sibTrans2D1" presStyleIdx="2" presStyleCnt="3"/>
      <dgm:spPr/>
    </dgm:pt>
  </dgm:ptLst>
  <dgm:cxnLst>
    <dgm:cxn modelId="{269BA103-D66D-4A6A-A18B-8A879037FBDD}" type="presOf" srcId="{782CF1F2-FFB3-4A1B-8232-DED741AF6914}" destId="{783A9DDB-0A0A-4207-97F1-92AF22E1C270}" srcOrd="1" destOrd="0" presId="urn:microsoft.com/office/officeart/2005/8/layout/cycle7"/>
    <dgm:cxn modelId="{91A4A70A-67AC-4E8A-8137-31C395A503FE}" type="presOf" srcId="{5BAD1ABD-AAE4-47C4-96FD-95E2AF721882}" destId="{8261604B-AF79-4A60-A86A-5C49F5BBAE1E}" srcOrd="0" destOrd="0" presId="urn:microsoft.com/office/officeart/2005/8/layout/cycle7"/>
    <dgm:cxn modelId="{134D501F-F644-43E8-9921-E4DA1A7AB2C7}" type="presOf" srcId="{2293063A-BD36-4165-8839-A616D4E51586}" destId="{538B64D7-C062-435E-91F3-D9CC1209ED52}" srcOrd="0" destOrd="0" presId="urn:microsoft.com/office/officeart/2005/8/layout/cycle7"/>
    <dgm:cxn modelId="{A2957B23-EB3B-47CD-8654-EDD9943AAF90}" srcId="{11FB4682-1249-4EFE-B522-44EBAC149908}" destId="{5BAD1ABD-AAE4-47C4-96FD-95E2AF721882}" srcOrd="0" destOrd="0" parTransId="{3CAB1AEE-EFA8-47B1-9A37-09D46A766A74}" sibTransId="{F9DB2450-6314-471F-A519-EE6DCE5FB0F1}"/>
    <dgm:cxn modelId="{056DD545-762F-406C-8C08-E9CD9FBCF746}" srcId="{11FB4682-1249-4EFE-B522-44EBAC149908}" destId="{2293063A-BD36-4165-8839-A616D4E51586}" srcOrd="1" destOrd="0" parTransId="{CC31F6D9-AA7C-45A4-83D8-07E6686B8C8E}" sibTransId="{15F90E3D-CD48-4239-A960-0D1FC01D9663}"/>
    <dgm:cxn modelId="{7A947D74-9B88-427C-ADE4-5B67E0CA8013}" type="presOf" srcId="{15F90E3D-CD48-4239-A960-0D1FC01D9663}" destId="{24F2C66D-4A72-4A8D-8472-0B24E39217DB}" srcOrd="0" destOrd="0" presId="urn:microsoft.com/office/officeart/2005/8/layout/cycle7"/>
    <dgm:cxn modelId="{A41C9787-4535-4D1D-88DA-F5BED96FC24F}" type="presOf" srcId="{F9DB2450-6314-471F-A519-EE6DCE5FB0F1}" destId="{7CB55DBD-F276-4336-A62E-B249B05F2FAC}" srcOrd="1" destOrd="0" presId="urn:microsoft.com/office/officeart/2005/8/layout/cycle7"/>
    <dgm:cxn modelId="{3BA6F18A-F6A0-4A09-99DA-31EBCCB04CF1}" type="presOf" srcId="{782CF1F2-FFB3-4A1B-8232-DED741AF6914}" destId="{80CDE2C9-211D-4CAD-A2C3-22131EE003DB}" srcOrd="0" destOrd="0" presId="urn:microsoft.com/office/officeart/2005/8/layout/cycle7"/>
    <dgm:cxn modelId="{FF3FDC9E-8C14-4E95-A1D0-415BB29C1FC9}" type="presOf" srcId="{15F90E3D-CD48-4239-A960-0D1FC01D9663}" destId="{FBC6DDC9-6C90-4E8A-9C91-F1EADDAFB999}" srcOrd="1" destOrd="0" presId="urn:microsoft.com/office/officeart/2005/8/layout/cycle7"/>
    <dgm:cxn modelId="{6FA741A0-1C87-4D3C-A019-30AEC5CEAE48}" type="presOf" srcId="{8ED29039-DD02-43BA-B25C-4B451AECD40B}" destId="{A0417752-4EA5-46FA-91C9-15E67C11B012}" srcOrd="0" destOrd="0" presId="urn:microsoft.com/office/officeart/2005/8/layout/cycle7"/>
    <dgm:cxn modelId="{4B6A5FCA-3D96-4F80-B197-507A49751922}" srcId="{11FB4682-1249-4EFE-B522-44EBAC149908}" destId="{8ED29039-DD02-43BA-B25C-4B451AECD40B}" srcOrd="2" destOrd="0" parTransId="{458FB34D-E3A5-4239-B56E-82C5314EDD10}" sibTransId="{782CF1F2-FFB3-4A1B-8232-DED741AF6914}"/>
    <dgm:cxn modelId="{AB370BD9-2C6A-44A2-93D9-6CE948CD3ECE}" type="presOf" srcId="{F9DB2450-6314-471F-A519-EE6DCE5FB0F1}" destId="{0616ED57-AC14-46CE-BEE1-235AC39D6372}" srcOrd="0" destOrd="0" presId="urn:microsoft.com/office/officeart/2005/8/layout/cycle7"/>
    <dgm:cxn modelId="{0192CFF6-F514-4DBC-86A3-073CABE9F198}" type="presOf" srcId="{11FB4682-1249-4EFE-B522-44EBAC149908}" destId="{531A86EE-D86D-47B1-BC3E-3B046DB5BFCA}" srcOrd="0" destOrd="0" presId="urn:microsoft.com/office/officeart/2005/8/layout/cycle7"/>
    <dgm:cxn modelId="{7D729A95-E233-4761-89C0-26ADECFA4484}" type="presParOf" srcId="{531A86EE-D86D-47B1-BC3E-3B046DB5BFCA}" destId="{8261604B-AF79-4A60-A86A-5C49F5BBAE1E}" srcOrd="0" destOrd="0" presId="urn:microsoft.com/office/officeart/2005/8/layout/cycle7"/>
    <dgm:cxn modelId="{5771C320-519E-4801-826E-341C7FE8FAA6}" type="presParOf" srcId="{531A86EE-D86D-47B1-BC3E-3B046DB5BFCA}" destId="{0616ED57-AC14-46CE-BEE1-235AC39D6372}" srcOrd="1" destOrd="0" presId="urn:microsoft.com/office/officeart/2005/8/layout/cycle7"/>
    <dgm:cxn modelId="{6A427791-4449-459F-A23E-13668C558EFD}" type="presParOf" srcId="{0616ED57-AC14-46CE-BEE1-235AC39D6372}" destId="{7CB55DBD-F276-4336-A62E-B249B05F2FAC}" srcOrd="0" destOrd="0" presId="urn:microsoft.com/office/officeart/2005/8/layout/cycle7"/>
    <dgm:cxn modelId="{2FDC7432-F9E4-47F6-B56B-EBE3BEC9A6A5}" type="presParOf" srcId="{531A86EE-D86D-47B1-BC3E-3B046DB5BFCA}" destId="{538B64D7-C062-435E-91F3-D9CC1209ED52}" srcOrd="2" destOrd="0" presId="urn:microsoft.com/office/officeart/2005/8/layout/cycle7"/>
    <dgm:cxn modelId="{5A3AF0D6-1D6A-41FE-B7B1-E351455EE3B3}" type="presParOf" srcId="{531A86EE-D86D-47B1-BC3E-3B046DB5BFCA}" destId="{24F2C66D-4A72-4A8D-8472-0B24E39217DB}" srcOrd="3" destOrd="0" presId="urn:microsoft.com/office/officeart/2005/8/layout/cycle7"/>
    <dgm:cxn modelId="{DE90024F-D9AA-4DF1-9D6F-0B5D180E1631}" type="presParOf" srcId="{24F2C66D-4A72-4A8D-8472-0B24E39217DB}" destId="{FBC6DDC9-6C90-4E8A-9C91-F1EADDAFB999}" srcOrd="0" destOrd="0" presId="urn:microsoft.com/office/officeart/2005/8/layout/cycle7"/>
    <dgm:cxn modelId="{75E8E08E-D921-4F1B-BA63-1214BF8C9FB8}" type="presParOf" srcId="{531A86EE-D86D-47B1-BC3E-3B046DB5BFCA}" destId="{A0417752-4EA5-46FA-91C9-15E67C11B012}" srcOrd="4" destOrd="0" presId="urn:microsoft.com/office/officeart/2005/8/layout/cycle7"/>
    <dgm:cxn modelId="{59957154-6FBC-49C5-A4DB-437AE8F35792}" type="presParOf" srcId="{531A86EE-D86D-47B1-BC3E-3B046DB5BFCA}" destId="{80CDE2C9-211D-4CAD-A2C3-22131EE003DB}" srcOrd="5" destOrd="0" presId="urn:microsoft.com/office/officeart/2005/8/layout/cycle7"/>
    <dgm:cxn modelId="{DF4AF30A-2692-4000-B721-BDA50B090405}" type="presParOf" srcId="{80CDE2C9-211D-4CAD-A2C3-22131EE003DB}" destId="{783A9DDB-0A0A-4207-97F1-92AF22E1C270}"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7B42CD-BA95-41CA-A11F-E51432154088}">
      <dsp:nvSpPr>
        <dsp:cNvPr id="0" name=""/>
        <dsp:cNvSpPr/>
      </dsp:nvSpPr>
      <dsp:spPr>
        <a:xfrm>
          <a:off x="1176595" y="622115"/>
          <a:ext cx="5453062" cy="3271837"/>
        </a:xfrm>
        <a:prstGeom prst="rect">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kumimoji="0" lang="en-IN" sz="3200" b="1" i="0" u="none" strike="noStrike" kern="1200" cap="none" spc="0" normalizeH="0" baseline="0" dirty="0">
              <a:ln>
                <a:noFill/>
              </a:ln>
              <a:solidFill>
                <a:srgbClr val="FF0000"/>
              </a:solidFill>
              <a:effectLst/>
              <a:uFillTx/>
              <a:latin typeface="Trebuchet MS" panose="020B0603020202020204" pitchFamily="34" charset="0"/>
              <a:ea typeface="+mn-ea"/>
              <a:cs typeface="+mn-cs"/>
              <a:sym typeface="Montserrat Light"/>
            </a:rPr>
            <a:t>Quality Inspectors</a:t>
          </a:r>
        </a:p>
        <a:p>
          <a:pPr marL="0" lvl="0" indent="0" algn="ctr" defTabSz="1422400">
            <a:lnSpc>
              <a:spcPct val="90000"/>
            </a:lnSpc>
            <a:spcBef>
              <a:spcPct val="0"/>
            </a:spcBef>
            <a:spcAft>
              <a:spcPct val="35000"/>
            </a:spcAft>
            <a:buNone/>
          </a:pPr>
          <a:r>
            <a:rPr kumimoji="0" lang="en-IN" sz="2800" b="1" i="0" u="none" strike="noStrike" kern="1200" cap="none" spc="0" normalizeH="0" baseline="0" dirty="0">
              <a:ln>
                <a:noFill/>
              </a:ln>
              <a:solidFill>
                <a:schemeClr val="tx2">
                  <a:lumMod val="10000"/>
                </a:schemeClr>
              </a:solidFill>
              <a:effectLst/>
              <a:uFillTx/>
              <a:latin typeface="Trebuchet MS" panose="020B0603020202020204" pitchFamily="34" charset="0"/>
              <a:ea typeface="+mn-ea"/>
              <a:cs typeface="+mn-cs"/>
              <a:sym typeface="Montserrat Light"/>
            </a:rPr>
            <a:t>Our quality inspectors are trained in counterfeit electronic components avoidance by the Component Technology Institute</a:t>
          </a:r>
          <a:r>
            <a:rPr kumimoji="0" lang="en-IN" sz="3200" b="1" i="0" u="none" strike="noStrike" kern="1200" cap="none" spc="0" normalizeH="0" baseline="0" dirty="0">
              <a:ln>
                <a:noFill/>
              </a:ln>
              <a:solidFill>
                <a:schemeClr val="tx2">
                  <a:lumMod val="10000"/>
                </a:schemeClr>
              </a:solidFill>
              <a:effectLst/>
              <a:uFillTx/>
              <a:latin typeface="Trebuchet MS" panose="020B0603020202020204" pitchFamily="34" charset="0"/>
              <a:ea typeface="+mn-ea"/>
              <a:cs typeface="+mn-cs"/>
              <a:sym typeface="Montserrat Light"/>
            </a:rPr>
            <a:t>.</a:t>
          </a:r>
        </a:p>
      </dsp:txBody>
      <dsp:txXfrm>
        <a:off x="1176595" y="622115"/>
        <a:ext cx="5453062" cy="3271837"/>
      </dsp:txXfrm>
    </dsp:sp>
    <dsp:sp modelId="{76CCB62B-5FBF-40E7-8D1B-5C56812F7328}">
      <dsp:nvSpPr>
        <dsp:cNvPr id="0" name=""/>
        <dsp:cNvSpPr/>
      </dsp:nvSpPr>
      <dsp:spPr>
        <a:xfrm>
          <a:off x="8842565" y="328075"/>
          <a:ext cx="6387390" cy="3475149"/>
        </a:xfrm>
        <a:prstGeom prst="rect">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en-IN" sz="2000" kern="1200" dirty="0"/>
        </a:p>
        <a:p>
          <a:pPr marL="0" lvl="0" indent="0" algn="ctr" defTabSz="889000">
            <a:lnSpc>
              <a:spcPct val="90000"/>
            </a:lnSpc>
            <a:spcBef>
              <a:spcPct val="0"/>
            </a:spcBef>
            <a:spcAft>
              <a:spcPct val="35000"/>
            </a:spcAft>
            <a:buNone/>
          </a:pPr>
          <a:r>
            <a:rPr kumimoji="0" lang="en-IN" sz="2800" b="1" i="0" u="none" strike="noStrike" kern="1200" cap="none" spc="0" normalizeH="0" baseline="0" dirty="0">
              <a:ln>
                <a:noFill/>
              </a:ln>
              <a:solidFill>
                <a:srgbClr val="FF0000"/>
              </a:solidFill>
              <a:effectLst/>
              <a:uFillTx/>
              <a:latin typeface="Trebuchet MS" panose="020B0603020202020204" pitchFamily="34" charset="0"/>
              <a:ea typeface="Montserrat-Bold"/>
              <a:cs typeface="Montserrat-Bold"/>
            </a:rPr>
            <a:t>OCM Verification</a:t>
          </a:r>
        </a:p>
        <a:p>
          <a:pPr marL="0" lvl="0" indent="0" algn="ctr" defTabSz="889000">
            <a:lnSpc>
              <a:spcPct val="90000"/>
            </a:lnSpc>
            <a:spcBef>
              <a:spcPct val="0"/>
            </a:spcBef>
            <a:spcAft>
              <a:spcPct val="35000"/>
            </a:spcAft>
            <a:buNone/>
          </a:pPr>
          <a:r>
            <a:rPr kumimoji="0" lang="en-IN" sz="2800" b="1" i="0" u="none" strike="noStrike" kern="1200" cap="none" spc="0" normalizeH="0" baseline="0" dirty="0">
              <a:ln>
                <a:noFill/>
              </a:ln>
              <a:solidFill>
                <a:srgbClr val="DCDEE0">
                  <a:lumMod val="10000"/>
                </a:srgbClr>
              </a:solidFill>
              <a:effectLst/>
              <a:uFillTx/>
              <a:latin typeface="Trebuchet MS" panose="020B0603020202020204" pitchFamily="34" charset="0"/>
              <a:ea typeface="Montserrat-Bold"/>
              <a:cs typeface="Montserrat-Bold"/>
            </a:rPr>
            <a:t>Costa Devices will email pictures of the decapsulated part to the original manufacturer for confirmation of authentic markings, date codes, lot codes, label verification, and country of origin</a:t>
          </a:r>
        </a:p>
      </dsp:txBody>
      <dsp:txXfrm>
        <a:off x="8842565" y="328075"/>
        <a:ext cx="6387390" cy="3475149"/>
      </dsp:txXfrm>
    </dsp:sp>
    <dsp:sp modelId="{1B294288-BD22-4F12-A0C7-0E8006FEF5B2}">
      <dsp:nvSpPr>
        <dsp:cNvPr id="0" name=""/>
        <dsp:cNvSpPr/>
      </dsp:nvSpPr>
      <dsp:spPr>
        <a:xfrm>
          <a:off x="14458129" y="4201799"/>
          <a:ext cx="5453062" cy="3271837"/>
        </a:xfrm>
        <a:prstGeom prst="rect">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en-IN" sz="2000" kern="1200" dirty="0"/>
        </a:p>
        <a:p>
          <a:pPr marL="0" lvl="0" indent="0" algn="ctr" defTabSz="889000">
            <a:lnSpc>
              <a:spcPct val="90000"/>
            </a:lnSpc>
            <a:spcBef>
              <a:spcPct val="0"/>
            </a:spcBef>
            <a:spcAft>
              <a:spcPct val="35000"/>
            </a:spcAft>
            <a:buNone/>
          </a:pPr>
          <a:r>
            <a:rPr kumimoji="0" lang="en-IN" sz="2800" b="1" i="0" u="none" strike="noStrike" kern="1200" cap="none" spc="0" normalizeH="0" baseline="0" dirty="0">
              <a:ln>
                <a:noFill/>
              </a:ln>
              <a:solidFill>
                <a:srgbClr val="FF0000"/>
              </a:solidFill>
              <a:effectLst/>
              <a:uFillTx/>
              <a:latin typeface="Trebuchet MS" panose="020B0603020202020204" pitchFamily="34" charset="0"/>
              <a:ea typeface="Montserrat-Bold"/>
              <a:cs typeface="Montserrat-Bold"/>
            </a:rPr>
            <a:t>Data Sheet Review</a:t>
          </a:r>
        </a:p>
        <a:p>
          <a:pPr marL="0" lvl="0" indent="0" algn="ctr" defTabSz="889000">
            <a:lnSpc>
              <a:spcPct val="90000"/>
            </a:lnSpc>
            <a:spcBef>
              <a:spcPct val="0"/>
            </a:spcBef>
            <a:spcAft>
              <a:spcPct val="35000"/>
            </a:spcAft>
            <a:buNone/>
          </a:pPr>
          <a:r>
            <a:rPr kumimoji="0" lang="en-IN" sz="2800" b="1" i="0" u="none" strike="noStrike" kern="1200" cap="none" spc="0" normalizeH="0" baseline="0" dirty="0">
              <a:ln>
                <a:noFill/>
              </a:ln>
              <a:solidFill>
                <a:srgbClr val="DCDEE0">
                  <a:lumMod val="10000"/>
                </a:srgbClr>
              </a:solidFill>
              <a:effectLst/>
              <a:uFillTx/>
              <a:latin typeface="Trebuchet MS" panose="020B0603020202020204" pitchFamily="34" charset="0"/>
              <a:ea typeface="Montserrat-Bold"/>
              <a:cs typeface="Montserrat-Bold"/>
            </a:rPr>
            <a:t>Manufacturer’s data sheets are reviewed for proper packaging dimensions and markings.</a:t>
          </a:r>
        </a:p>
      </dsp:txBody>
      <dsp:txXfrm>
        <a:off x="14458129" y="4201799"/>
        <a:ext cx="5453062" cy="3271837"/>
      </dsp:txXfrm>
    </dsp:sp>
    <dsp:sp modelId="{E7700DC3-ADC2-405E-944E-7733C2A190AE}">
      <dsp:nvSpPr>
        <dsp:cNvPr id="0" name=""/>
        <dsp:cNvSpPr/>
      </dsp:nvSpPr>
      <dsp:spPr>
        <a:xfrm>
          <a:off x="16968228" y="385528"/>
          <a:ext cx="5453062" cy="3271837"/>
        </a:xfrm>
        <a:prstGeom prst="rect">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kumimoji="0" lang="en-IN" sz="2800" b="1" i="0" u="none" strike="noStrike" kern="1200" cap="none" spc="0" normalizeH="0" baseline="0" dirty="0">
              <a:ln>
                <a:noFill/>
              </a:ln>
              <a:solidFill>
                <a:srgbClr val="FF0000"/>
              </a:solidFill>
              <a:effectLst/>
              <a:uFillTx/>
              <a:latin typeface="Trebuchet MS" panose="020B0603020202020204" pitchFamily="34" charset="0"/>
              <a:ea typeface="Montserrat-Bold"/>
              <a:cs typeface="Montserrat-Bold"/>
            </a:rPr>
            <a:t>Solder Ability</a:t>
          </a:r>
        </a:p>
        <a:p>
          <a:pPr marL="0" lvl="0" indent="0" algn="ctr" defTabSz="1244600">
            <a:lnSpc>
              <a:spcPct val="90000"/>
            </a:lnSpc>
            <a:spcBef>
              <a:spcPct val="0"/>
            </a:spcBef>
            <a:spcAft>
              <a:spcPct val="35000"/>
            </a:spcAft>
            <a:buNone/>
          </a:pPr>
          <a:r>
            <a:rPr kumimoji="0" lang="en-IN" sz="2800" b="1" i="0" u="none" strike="noStrike" kern="1200" cap="none" spc="0" normalizeH="0" baseline="0" dirty="0">
              <a:ln>
                <a:noFill/>
              </a:ln>
              <a:solidFill>
                <a:srgbClr val="DCDEE0">
                  <a:lumMod val="10000"/>
                </a:srgbClr>
              </a:solidFill>
              <a:effectLst/>
              <a:uFillTx/>
              <a:latin typeface="Trebuchet MS" panose="020B0603020202020204" pitchFamily="34" charset="0"/>
              <a:ea typeface="Montserrat-Bold"/>
              <a:cs typeface="Montserrat-Bold"/>
            </a:rPr>
            <a:t>Using a digital microscope equipped with 200x magnification lenses, inspectors look for oxidation and any other foreign residues that may harm the component or cores</a:t>
          </a:r>
        </a:p>
      </dsp:txBody>
      <dsp:txXfrm>
        <a:off x="16968228" y="385528"/>
        <a:ext cx="5453062" cy="3271837"/>
      </dsp:txXfrm>
    </dsp:sp>
    <dsp:sp modelId="{71EE0F54-2EC8-47D6-A169-1AC9039714F6}">
      <dsp:nvSpPr>
        <dsp:cNvPr id="0" name=""/>
        <dsp:cNvSpPr/>
      </dsp:nvSpPr>
      <dsp:spPr>
        <a:xfrm>
          <a:off x="13307342" y="8300157"/>
          <a:ext cx="9253956" cy="4471325"/>
        </a:xfrm>
        <a:prstGeom prst="rect">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endParaRPr lang="en-IN" sz="2200" kern="1200" dirty="0"/>
        </a:p>
        <a:p>
          <a:pPr marL="0" lvl="0" indent="0" algn="ctr" defTabSz="977900">
            <a:lnSpc>
              <a:spcPct val="90000"/>
            </a:lnSpc>
            <a:spcBef>
              <a:spcPct val="0"/>
            </a:spcBef>
            <a:spcAft>
              <a:spcPct val="35000"/>
            </a:spcAft>
            <a:buNone/>
          </a:pPr>
          <a:r>
            <a:rPr kumimoji="0" lang="en-IN" sz="2800" b="1" i="0" u="none" strike="noStrike" kern="1200" cap="none" spc="0" normalizeH="0" baseline="0" dirty="0">
              <a:ln>
                <a:noFill/>
              </a:ln>
              <a:solidFill>
                <a:srgbClr val="FF0000"/>
              </a:solidFill>
              <a:effectLst/>
              <a:uFillTx/>
              <a:latin typeface="Trebuchet MS" panose="020B0603020202020204" pitchFamily="34" charset="0"/>
              <a:ea typeface="Montserrat-Bold"/>
              <a:cs typeface="Montserrat-Bold"/>
            </a:rPr>
            <a:t>Component Body Inspection</a:t>
          </a:r>
        </a:p>
        <a:p>
          <a:pPr marL="0" lvl="0" indent="0" algn="ctr" defTabSz="977900">
            <a:lnSpc>
              <a:spcPct val="90000"/>
            </a:lnSpc>
            <a:spcBef>
              <a:spcPct val="0"/>
            </a:spcBef>
            <a:spcAft>
              <a:spcPct val="35000"/>
            </a:spcAft>
            <a:buNone/>
          </a:pPr>
          <a:r>
            <a:rPr kumimoji="0" lang="en-IN" sz="2800" b="1" i="0" u="none" strike="noStrike" kern="1200" cap="none" spc="0" normalizeH="0" baseline="0" dirty="0">
              <a:ln>
                <a:noFill/>
              </a:ln>
              <a:solidFill>
                <a:srgbClr val="DCDEE0">
                  <a:lumMod val="10000"/>
                </a:srgbClr>
              </a:solidFill>
              <a:effectLst/>
              <a:uFillTx/>
              <a:latin typeface="Trebuchet MS" panose="020B0603020202020204" pitchFamily="34" charset="0"/>
              <a:ea typeface="Montserrat-Bold"/>
              <a:cs typeface="Montserrat-Bold"/>
            </a:rPr>
            <a:t>Using a digital microscope equipped with 200x magnification lenses, inspectors look for any surface defects including sanding, Black Topping and other remarking techniques used by counterfeiters to alter the appearance of the part. The devices are then measured using digital </a:t>
          </a:r>
          <a:r>
            <a:rPr kumimoji="0" lang="en-IN" sz="2800" b="1" i="0" u="none" strike="noStrike" kern="1200" cap="none" spc="0" normalizeH="0" baseline="0" dirty="0" err="1">
              <a:ln>
                <a:noFill/>
              </a:ln>
              <a:solidFill>
                <a:srgbClr val="DCDEE0">
                  <a:lumMod val="10000"/>
                </a:srgbClr>
              </a:solidFill>
              <a:effectLst/>
              <a:uFillTx/>
              <a:latin typeface="Trebuchet MS" panose="020B0603020202020204" pitchFamily="34" charset="0"/>
              <a:ea typeface="Montserrat-Bold"/>
              <a:cs typeface="Montserrat-Bold"/>
            </a:rPr>
            <a:t>calipers</a:t>
          </a:r>
          <a:r>
            <a:rPr kumimoji="0" lang="en-IN" sz="2800" b="1" i="0" u="none" strike="noStrike" kern="1200" cap="none" spc="0" normalizeH="0" baseline="0" dirty="0">
              <a:ln>
                <a:noFill/>
              </a:ln>
              <a:solidFill>
                <a:srgbClr val="DCDEE0">
                  <a:lumMod val="10000"/>
                </a:srgbClr>
              </a:solidFill>
              <a:effectLst/>
              <a:uFillTx/>
              <a:latin typeface="Trebuchet MS" panose="020B0603020202020204" pitchFamily="34" charset="0"/>
              <a:ea typeface="Montserrat-Bold"/>
              <a:cs typeface="Montserrat-Bold"/>
            </a:rPr>
            <a:t> to inspect proper size and dimensions outlined on the manufacturer's data sheets.</a:t>
          </a:r>
        </a:p>
      </dsp:txBody>
      <dsp:txXfrm>
        <a:off x="13307342" y="8300157"/>
        <a:ext cx="9253956" cy="4471325"/>
      </dsp:txXfrm>
    </dsp:sp>
    <dsp:sp modelId="{3F1F5BA7-3321-4726-A5BE-981E549A3E7F}">
      <dsp:nvSpPr>
        <dsp:cNvPr id="0" name=""/>
        <dsp:cNvSpPr/>
      </dsp:nvSpPr>
      <dsp:spPr>
        <a:xfrm>
          <a:off x="5604618" y="4308990"/>
          <a:ext cx="6769377" cy="3271837"/>
        </a:xfrm>
        <a:prstGeom prst="rect">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en-IN" sz="2000" kern="1200" dirty="0"/>
        </a:p>
        <a:p>
          <a:pPr marL="0" lvl="0" indent="0" algn="ctr" defTabSz="889000">
            <a:lnSpc>
              <a:spcPct val="90000"/>
            </a:lnSpc>
            <a:spcBef>
              <a:spcPct val="0"/>
            </a:spcBef>
            <a:spcAft>
              <a:spcPct val="35000"/>
            </a:spcAft>
            <a:buNone/>
          </a:pPr>
          <a:r>
            <a:rPr kumimoji="0" lang="en-IN" sz="2800" b="1" i="0" u="none" strike="noStrike" kern="1200" cap="none" spc="0" normalizeH="0" baseline="0" dirty="0">
              <a:ln>
                <a:noFill/>
              </a:ln>
              <a:solidFill>
                <a:srgbClr val="FF0000"/>
              </a:solidFill>
              <a:effectLst/>
              <a:uFillTx/>
              <a:latin typeface="Trebuchet MS" panose="020B0603020202020204" pitchFamily="34" charset="0"/>
              <a:ea typeface="Montserrat-Bold"/>
              <a:cs typeface="Montserrat-Bold"/>
            </a:rPr>
            <a:t>Marking Test</a:t>
          </a:r>
        </a:p>
        <a:p>
          <a:pPr marL="0" lvl="0" indent="0" algn="ctr" defTabSz="889000">
            <a:lnSpc>
              <a:spcPct val="90000"/>
            </a:lnSpc>
            <a:spcBef>
              <a:spcPct val="0"/>
            </a:spcBef>
            <a:spcAft>
              <a:spcPct val="35000"/>
            </a:spcAft>
            <a:buNone/>
          </a:pPr>
          <a:r>
            <a:rPr kumimoji="0" lang="en-IN" sz="2800" b="1" i="0" u="none" strike="noStrike" kern="1200" cap="none" spc="0" normalizeH="0" baseline="0" dirty="0">
              <a:ln>
                <a:noFill/>
              </a:ln>
              <a:solidFill>
                <a:srgbClr val="DCDEE0">
                  <a:lumMod val="10000"/>
                </a:srgbClr>
              </a:solidFill>
              <a:effectLst/>
              <a:uFillTx/>
              <a:latin typeface="Trebuchet MS" panose="020B0603020202020204" pitchFamily="34" charset="0"/>
              <a:ea typeface="Montserrat-Bold"/>
              <a:cs typeface="Montserrat-Bold"/>
            </a:rPr>
            <a:t>MIL-STD-883G component markings are compared to the manufacturer’s datasheet. If acceptable an erasing compounds is applied to the parts to check for original OCM markings</a:t>
          </a:r>
          <a:r>
            <a:rPr lang="en-IN" sz="2000" kern="1200" dirty="0"/>
            <a:t>.</a:t>
          </a:r>
          <a:endParaRPr lang="en-IN" sz="2000" b="1" i="1" kern="1200" dirty="0"/>
        </a:p>
      </dsp:txBody>
      <dsp:txXfrm>
        <a:off x="5604618" y="4308990"/>
        <a:ext cx="6769377" cy="3271837"/>
      </dsp:txXfrm>
    </dsp:sp>
    <dsp:sp modelId="{0394CA34-93B0-4CBC-BE7B-8C7C2310ADA3}">
      <dsp:nvSpPr>
        <dsp:cNvPr id="0" name=""/>
        <dsp:cNvSpPr/>
      </dsp:nvSpPr>
      <dsp:spPr>
        <a:xfrm>
          <a:off x="1062599" y="8174606"/>
          <a:ext cx="11777906" cy="4402780"/>
        </a:xfrm>
        <a:prstGeom prst="rect">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kumimoji="0" lang="en-IN" sz="2800" b="1" i="0" u="none" strike="noStrike" kern="1200" cap="none" spc="0" normalizeH="0" baseline="0" dirty="0">
              <a:ln>
                <a:noFill/>
              </a:ln>
              <a:solidFill>
                <a:srgbClr val="FF0000"/>
              </a:solidFill>
              <a:effectLst/>
              <a:uFillTx/>
              <a:latin typeface="Trebuchet MS" panose="020B0603020202020204" pitchFamily="34" charset="0"/>
              <a:ea typeface="Montserrat-Bold"/>
              <a:cs typeface="Montserrat-Bold"/>
            </a:rPr>
            <a:t>Decapsulation Test</a:t>
          </a:r>
        </a:p>
        <a:p>
          <a:pPr marL="0" lvl="0" indent="0" algn="ctr" defTabSz="1244600">
            <a:lnSpc>
              <a:spcPct val="90000"/>
            </a:lnSpc>
            <a:spcBef>
              <a:spcPct val="0"/>
            </a:spcBef>
            <a:spcAft>
              <a:spcPct val="35000"/>
            </a:spcAft>
            <a:buNone/>
          </a:pPr>
          <a:r>
            <a:rPr kumimoji="0" lang="en-IN" sz="2800" b="1" i="0" u="none" strike="noStrike" kern="1200" cap="none" spc="0" normalizeH="0" baseline="0" dirty="0">
              <a:ln>
                <a:noFill/>
              </a:ln>
              <a:solidFill>
                <a:srgbClr val="DCDEE0">
                  <a:lumMod val="10000"/>
                </a:srgbClr>
              </a:solidFill>
              <a:effectLst/>
              <a:uFillTx/>
              <a:latin typeface="Trebuchet MS" panose="020B0603020202020204" pitchFamily="34" charset="0"/>
              <a:ea typeface="Montserrat-Bold"/>
              <a:cs typeface="Montserrat-Bold"/>
            </a:rPr>
            <a:t>In order to achieve absolute die verification, a destructive process is required to expose the internal die of the component. We utilizes an automated </a:t>
          </a:r>
          <a:r>
            <a:rPr kumimoji="0" lang="en-IN" sz="2800" b="1" i="0" u="none" strike="noStrike" kern="1200" cap="none" spc="0" normalizeH="0" baseline="0" dirty="0" err="1">
              <a:ln>
                <a:noFill/>
              </a:ln>
              <a:solidFill>
                <a:srgbClr val="DCDEE0">
                  <a:lumMod val="10000"/>
                </a:srgbClr>
              </a:solidFill>
              <a:effectLst/>
              <a:uFillTx/>
              <a:latin typeface="Trebuchet MS" panose="020B0603020202020204" pitchFamily="34" charset="0"/>
              <a:ea typeface="Montserrat-Bold"/>
              <a:cs typeface="Montserrat-Bold"/>
            </a:rPr>
            <a:t>JetEtch</a:t>
          </a:r>
          <a:r>
            <a:rPr kumimoji="0" lang="en-IN" sz="2800" b="1" i="0" u="none" strike="noStrike" kern="1200" cap="none" spc="0" normalizeH="0" baseline="0" dirty="0">
              <a:ln>
                <a:noFill/>
              </a:ln>
              <a:solidFill>
                <a:srgbClr val="DCDEE0">
                  <a:lumMod val="10000"/>
                </a:srgbClr>
              </a:solidFill>
              <a:effectLst/>
              <a:uFillTx/>
              <a:latin typeface="Trebuchet MS" panose="020B0603020202020204" pitchFamily="34" charset="0"/>
              <a:ea typeface="Montserrat-Bold"/>
              <a:cs typeface="Montserrat-Bold"/>
            </a:rPr>
            <a:t> </a:t>
          </a:r>
          <a:r>
            <a:rPr kumimoji="0" lang="en-IN" sz="2800" b="1" i="0" u="none" strike="noStrike" kern="1200" cap="none" spc="0" normalizeH="0" baseline="0" dirty="0" err="1">
              <a:ln>
                <a:noFill/>
              </a:ln>
              <a:solidFill>
                <a:srgbClr val="DCDEE0">
                  <a:lumMod val="10000"/>
                </a:srgbClr>
              </a:solidFill>
              <a:effectLst/>
              <a:uFillTx/>
              <a:latin typeface="Trebuchet MS" panose="020B0603020202020204" pitchFamily="34" charset="0"/>
              <a:ea typeface="Montserrat-Bold"/>
              <a:cs typeface="Montserrat-Bold"/>
            </a:rPr>
            <a:t>decapsulator</a:t>
          </a:r>
          <a:r>
            <a:rPr kumimoji="0" lang="en-IN" sz="2800" b="1" i="0" u="none" strike="noStrike" kern="1200" cap="none" spc="0" normalizeH="0" baseline="0" dirty="0">
              <a:ln>
                <a:noFill/>
              </a:ln>
              <a:solidFill>
                <a:srgbClr val="DCDEE0">
                  <a:lumMod val="10000"/>
                </a:srgbClr>
              </a:solidFill>
              <a:effectLst/>
              <a:uFillTx/>
              <a:latin typeface="Trebuchet MS" panose="020B0603020202020204" pitchFamily="34" charset="0"/>
              <a:ea typeface="Montserrat-Bold"/>
              <a:cs typeface="Montserrat-Bold"/>
            </a:rPr>
            <a:t>. This decapsulating equipment allows us to microscopically inspect the substrate of the component, revealing the internal part number and logos supplied by the original component manufacturer. These internal markings are then compared with the external markings for exact authentication. Decapsulation reports and photos are provided with each decapsulation order.</a:t>
          </a:r>
        </a:p>
      </dsp:txBody>
      <dsp:txXfrm>
        <a:off x="1062599" y="8174606"/>
        <a:ext cx="11777906" cy="44027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61604B-AF79-4A60-A86A-5C49F5BBAE1E}">
      <dsp:nvSpPr>
        <dsp:cNvPr id="0" name=""/>
        <dsp:cNvSpPr/>
      </dsp:nvSpPr>
      <dsp:spPr>
        <a:xfrm>
          <a:off x="4189852" y="2994"/>
          <a:ext cx="14849049" cy="3403419"/>
        </a:xfrm>
        <a:prstGeom prst="roundRect">
          <a:avLst>
            <a:gd name="adj" fmla="val 10000"/>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kumimoji="0" lang="en-IN" sz="4000" b="1" i="0" u="none" strike="noStrike" kern="1200" cap="none" spc="0" normalizeH="0" baseline="0" dirty="0">
              <a:ln>
                <a:noFill/>
              </a:ln>
              <a:solidFill>
                <a:srgbClr val="FF0000"/>
              </a:solidFill>
              <a:effectLst/>
              <a:uFillTx/>
              <a:latin typeface="Trebuchet MS" panose="020B0603020202020204" pitchFamily="34" charset="0"/>
              <a:ea typeface="Montserrat Light"/>
              <a:cs typeface="Montserrat Light"/>
              <a:sym typeface="Montserrat Light"/>
            </a:rPr>
            <a:t>Packaging</a:t>
          </a:r>
          <a:r>
            <a:rPr kumimoji="0" lang="en-IN" sz="4000" b="1" i="0" u="none" strike="noStrike" kern="1200" cap="none" spc="0" normalizeH="0" baseline="0" dirty="0">
              <a:ln>
                <a:noFill/>
              </a:ln>
              <a:solidFill>
                <a:srgbClr val="FF0000"/>
              </a:solidFill>
              <a:effectLst/>
              <a:uFillTx/>
              <a:latin typeface="Trebuchet MS" panose="020B0603020202020204" pitchFamily="34" charset="0"/>
              <a:ea typeface="Montserrat Light"/>
              <a:cs typeface="Montserrat Light"/>
            </a:rPr>
            <a:t> and Labelling</a:t>
          </a:r>
        </a:p>
        <a:p>
          <a:pPr marL="0" lvl="0" indent="0" algn="ctr" defTabSz="1778000">
            <a:lnSpc>
              <a:spcPct val="90000"/>
            </a:lnSpc>
            <a:spcBef>
              <a:spcPct val="0"/>
            </a:spcBef>
            <a:spcAft>
              <a:spcPct val="35000"/>
            </a:spcAft>
            <a:buNone/>
          </a:pPr>
          <a:r>
            <a:rPr kumimoji="0" lang="en-IN" sz="4000" b="0" i="0" u="none" strike="noStrike" kern="1200" cap="none" spc="0" normalizeH="0" baseline="0" dirty="0">
              <a:ln>
                <a:noFill/>
              </a:ln>
              <a:solidFill>
                <a:srgbClr val="DCDEE0">
                  <a:lumMod val="10000"/>
                </a:srgbClr>
              </a:solidFill>
              <a:effectLst/>
              <a:uFillTx/>
              <a:latin typeface="Trebuchet MS" panose="020B0603020202020204" pitchFamily="34" charset="0"/>
              <a:ea typeface="Montserrat Light"/>
              <a:cs typeface="Montserrat Light"/>
            </a:rPr>
            <a:t>Costa Devices offers customized packaging and </a:t>
          </a:r>
          <a:r>
            <a:rPr kumimoji="0" lang="en-IN" sz="4000" b="0" i="0" u="none" strike="noStrike" kern="1200" cap="none" spc="0" normalizeH="0" baseline="0" dirty="0" err="1">
              <a:ln>
                <a:noFill/>
              </a:ln>
              <a:solidFill>
                <a:srgbClr val="DCDEE0">
                  <a:lumMod val="10000"/>
                </a:srgbClr>
              </a:solidFill>
              <a:effectLst/>
              <a:uFillTx/>
              <a:latin typeface="Trebuchet MS" panose="020B0603020202020204" pitchFamily="34" charset="0"/>
              <a:ea typeface="Montserrat Light"/>
              <a:cs typeface="Montserrat Light"/>
            </a:rPr>
            <a:t>labeling</a:t>
          </a:r>
          <a:r>
            <a:rPr kumimoji="0" lang="en-IN" sz="4000" b="0" i="0" u="none" strike="noStrike" kern="1200" cap="none" spc="0" normalizeH="0" baseline="0" dirty="0">
              <a:ln>
                <a:noFill/>
              </a:ln>
              <a:solidFill>
                <a:srgbClr val="DCDEE0">
                  <a:lumMod val="10000"/>
                </a:srgbClr>
              </a:solidFill>
              <a:effectLst/>
              <a:uFillTx/>
              <a:latin typeface="Trebuchet MS" panose="020B0603020202020204" pitchFamily="34" charset="0"/>
              <a:ea typeface="Montserrat Light"/>
              <a:cs typeface="Montserrat Light"/>
            </a:rPr>
            <a:t> of your goods that can be shipped directly to your customer. All goods are visually inspected and then carefully repacked according to the ESD Standards.</a:t>
          </a:r>
        </a:p>
      </dsp:txBody>
      <dsp:txXfrm>
        <a:off x="4289535" y="102677"/>
        <a:ext cx="14649683" cy="3204053"/>
      </dsp:txXfrm>
    </dsp:sp>
    <dsp:sp modelId="{0616ED57-AC14-46CE-BEE1-235AC39D6372}">
      <dsp:nvSpPr>
        <dsp:cNvPr id="0" name=""/>
        <dsp:cNvSpPr/>
      </dsp:nvSpPr>
      <dsp:spPr>
        <a:xfrm rot="19591833">
          <a:off x="13783813" y="4330987"/>
          <a:ext cx="1726980" cy="3361962"/>
        </a:xfrm>
        <a:prstGeom prst="down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444750">
            <a:lnSpc>
              <a:spcPct val="90000"/>
            </a:lnSpc>
            <a:spcBef>
              <a:spcPct val="0"/>
            </a:spcBef>
            <a:spcAft>
              <a:spcPct val="35000"/>
            </a:spcAft>
            <a:buNone/>
          </a:pPr>
          <a:endParaRPr lang="en-IN" sz="5500" kern="1200"/>
        </a:p>
      </dsp:txBody>
      <dsp:txXfrm>
        <a:off x="14301907" y="5003379"/>
        <a:ext cx="690792" cy="2017178"/>
      </dsp:txXfrm>
    </dsp:sp>
    <dsp:sp modelId="{538B64D7-C062-435E-91F3-D9CC1209ED52}">
      <dsp:nvSpPr>
        <dsp:cNvPr id="0" name=""/>
        <dsp:cNvSpPr/>
      </dsp:nvSpPr>
      <dsp:spPr>
        <a:xfrm>
          <a:off x="13497058" y="9077111"/>
          <a:ext cx="7231516" cy="3403419"/>
        </a:xfrm>
        <a:prstGeom prst="roundRect">
          <a:avLst>
            <a:gd name="adj" fmla="val 10000"/>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kumimoji="0" lang="en-IN" sz="3200" b="0" i="0" u="none" strike="noStrike" kern="1200" cap="none" spc="0" normalizeH="0" baseline="0" dirty="0">
              <a:ln>
                <a:noFill/>
              </a:ln>
              <a:solidFill>
                <a:srgbClr val="FF0000"/>
              </a:solidFill>
              <a:effectLst/>
              <a:uFillTx/>
              <a:latin typeface="Trebuchet MS" panose="020B0603020202020204" pitchFamily="34" charset="0"/>
              <a:ea typeface="Montserrat Light"/>
              <a:cs typeface="Montserrat Light"/>
            </a:rPr>
            <a:t>Labelling</a:t>
          </a:r>
        </a:p>
        <a:p>
          <a:pPr marL="0" lvl="0" indent="0" algn="ctr" defTabSz="1422400">
            <a:lnSpc>
              <a:spcPct val="90000"/>
            </a:lnSpc>
            <a:spcBef>
              <a:spcPct val="0"/>
            </a:spcBef>
            <a:spcAft>
              <a:spcPct val="35000"/>
            </a:spcAft>
            <a:buNone/>
          </a:pPr>
          <a:r>
            <a:rPr kumimoji="0" lang="en-IN" sz="3200" b="0" i="0" u="none" strike="noStrike" kern="1200" cap="none" spc="0" normalizeH="0" baseline="0" dirty="0">
              <a:ln>
                <a:noFill/>
              </a:ln>
              <a:solidFill>
                <a:srgbClr val="DCDEE0">
                  <a:lumMod val="10000"/>
                </a:srgbClr>
              </a:solidFill>
              <a:effectLst/>
              <a:uFillTx/>
              <a:latin typeface="Trebuchet MS" panose="020B0603020202020204" pitchFamily="34" charset="0"/>
              <a:ea typeface="Montserrat Light"/>
              <a:cs typeface="Montserrat Light"/>
            </a:rPr>
            <a:t>Our customized </a:t>
          </a:r>
          <a:r>
            <a:rPr kumimoji="0" lang="en-IN" sz="3200" b="0" i="0" u="none" strike="noStrike" kern="1200" cap="none" spc="0" normalizeH="0" baseline="0" dirty="0" err="1">
              <a:ln>
                <a:noFill/>
              </a:ln>
              <a:solidFill>
                <a:srgbClr val="DCDEE0">
                  <a:lumMod val="10000"/>
                </a:srgbClr>
              </a:solidFill>
              <a:effectLst/>
              <a:uFillTx/>
              <a:latin typeface="Trebuchet MS" panose="020B0603020202020204" pitchFamily="34" charset="0"/>
              <a:ea typeface="Montserrat Light"/>
              <a:cs typeface="Montserrat Light"/>
            </a:rPr>
            <a:t>labeling</a:t>
          </a:r>
          <a:r>
            <a:rPr kumimoji="0" lang="en-IN" sz="3200" b="0" i="0" u="none" strike="noStrike" kern="1200" cap="none" spc="0" normalizeH="0" baseline="0" dirty="0">
              <a:ln>
                <a:noFill/>
              </a:ln>
              <a:solidFill>
                <a:srgbClr val="DCDEE0">
                  <a:lumMod val="10000"/>
                </a:srgbClr>
              </a:solidFill>
              <a:effectLst/>
              <a:uFillTx/>
              <a:latin typeface="Trebuchet MS" panose="020B0603020202020204" pitchFamily="34" charset="0"/>
              <a:ea typeface="Montserrat Light"/>
              <a:cs typeface="Montserrat Light"/>
            </a:rPr>
            <a:t> service can put clients’ company names, logos, and any other information required on the labels.</a:t>
          </a:r>
        </a:p>
      </dsp:txBody>
      <dsp:txXfrm>
        <a:off x="13596741" y="9176794"/>
        <a:ext cx="7032150" cy="3204053"/>
      </dsp:txXfrm>
    </dsp:sp>
    <dsp:sp modelId="{24F2C66D-4A72-4A8D-8472-0B24E39217DB}">
      <dsp:nvSpPr>
        <dsp:cNvPr id="0" name=""/>
        <dsp:cNvSpPr/>
      </dsp:nvSpPr>
      <dsp:spPr>
        <a:xfrm rot="13705036" flipH="1">
          <a:off x="8222685" y="4969870"/>
          <a:ext cx="656237" cy="1348553"/>
        </a:xfrm>
        <a:prstGeom prst="ellipse">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444750">
            <a:lnSpc>
              <a:spcPct val="90000"/>
            </a:lnSpc>
            <a:spcBef>
              <a:spcPct val="0"/>
            </a:spcBef>
            <a:spcAft>
              <a:spcPct val="35000"/>
            </a:spcAft>
            <a:buNone/>
          </a:pPr>
          <a:endParaRPr lang="en-IN" sz="5500" kern="1200" dirty="0"/>
        </a:p>
      </dsp:txBody>
      <dsp:txXfrm rot="10800000">
        <a:off x="8419556" y="5239581"/>
        <a:ext cx="262495" cy="809131"/>
      </dsp:txXfrm>
    </dsp:sp>
    <dsp:sp modelId="{A0417752-4EA5-46FA-91C9-15E67C11B012}">
      <dsp:nvSpPr>
        <dsp:cNvPr id="0" name=""/>
        <dsp:cNvSpPr/>
      </dsp:nvSpPr>
      <dsp:spPr>
        <a:xfrm>
          <a:off x="1594716" y="9097007"/>
          <a:ext cx="7452194" cy="3403419"/>
        </a:xfrm>
        <a:prstGeom prst="roundRect">
          <a:avLst>
            <a:gd name="adj" fmla="val 10000"/>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kumimoji="0" lang="en-IN" sz="3200" b="0" i="0" u="none" strike="noStrike" kern="1200" cap="none" spc="0" normalizeH="0" baseline="0" dirty="0">
              <a:ln>
                <a:noFill/>
              </a:ln>
              <a:solidFill>
                <a:srgbClr val="FF0000"/>
              </a:solidFill>
              <a:effectLst/>
              <a:uFillTx/>
              <a:latin typeface="Trebuchet MS" panose="020B0603020202020204" pitchFamily="34" charset="0"/>
              <a:ea typeface="Montserrat Light"/>
              <a:cs typeface="Montserrat Light"/>
            </a:rPr>
            <a:t>Packaging</a:t>
          </a:r>
        </a:p>
        <a:p>
          <a:pPr marL="0" lvl="0" indent="0" algn="ctr" defTabSz="1422400">
            <a:lnSpc>
              <a:spcPct val="90000"/>
            </a:lnSpc>
            <a:spcBef>
              <a:spcPct val="0"/>
            </a:spcBef>
            <a:spcAft>
              <a:spcPct val="35000"/>
            </a:spcAft>
            <a:buNone/>
          </a:pPr>
          <a:r>
            <a:rPr kumimoji="0" lang="en-IN" sz="3200" b="0" i="0" u="none" strike="noStrike" kern="1200" cap="none" spc="0" normalizeH="0" baseline="0" dirty="0">
              <a:ln>
                <a:noFill/>
              </a:ln>
              <a:solidFill>
                <a:srgbClr val="DCDEE0">
                  <a:lumMod val="10000"/>
                </a:srgbClr>
              </a:solidFill>
              <a:effectLst/>
              <a:uFillTx/>
              <a:latin typeface="Trebuchet MS" panose="020B0603020202020204" pitchFamily="34" charset="0"/>
              <a:ea typeface="Montserrat Light"/>
              <a:cs typeface="Montserrat Light"/>
            </a:rPr>
            <a:t>We can deliver packages such as vacuum-sealed bags, dry packs, anti-static, poly, heat seal, or zip-</a:t>
          </a:r>
          <a:r>
            <a:rPr kumimoji="0" lang="en-IN" sz="3200" b="0" i="0" u="none" strike="noStrike" kern="1200" cap="none" spc="0" normalizeH="0" baseline="0" dirty="0" err="1">
              <a:ln>
                <a:noFill/>
              </a:ln>
              <a:solidFill>
                <a:srgbClr val="DCDEE0">
                  <a:lumMod val="10000"/>
                </a:srgbClr>
              </a:solidFill>
              <a:effectLst/>
              <a:uFillTx/>
              <a:latin typeface="Trebuchet MS" panose="020B0603020202020204" pitchFamily="34" charset="0"/>
              <a:ea typeface="Montserrat Light"/>
              <a:cs typeface="Montserrat Light"/>
            </a:rPr>
            <a:t>Loc</a:t>
          </a:r>
          <a:r>
            <a:rPr kumimoji="0" lang="en-IN" sz="3200" b="0" i="0" u="none" strike="noStrike" kern="1200" cap="none" spc="0" normalizeH="0" baseline="0" dirty="0">
              <a:ln>
                <a:noFill/>
              </a:ln>
              <a:solidFill>
                <a:srgbClr val="DCDEE0">
                  <a:lumMod val="10000"/>
                </a:srgbClr>
              </a:solidFill>
              <a:effectLst/>
              <a:uFillTx/>
              <a:latin typeface="Trebuchet MS" panose="020B0603020202020204" pitchFamily="34" charset="0"/>
              <a:ea typeface="Montserrat Light"/>
              <a:cs typeface="Montserrat Light"/>
            </a:rPr>
            <a:t> bags. The packaging process is handled according to ESD standards.</a:t>
          </a:r>
        </a:p>
      </dsp:txBody>
      <dsp:txXfrm>
        <a:off x="1694399" y="9196690"/>
        <a:ext cx="7252828" cy="3204053"/>
      </dsp:txXfrm>
    </dsp:sp>
    <dsp:sp modelId="{80CDE2C9-211D-4CAD-A2C3-22131EE003DB}">
      <dsp:nvSpPr>
        <dsp:cNvPr id="0" name=""/>
        <dsp:cNvSpPr/>
      </dsp:nvSpPr>
      <dsp:spPr>
        <a:xfrm rot="2254969">
          <a:off x="7129042" y="4453188"/>
          <a:ext cx="1766995" cy="3383892"/>
        </a:xfrm>
        <a:prstGeom prst="down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444750">
            <a:lnSpc>
              <a:spcPct val="90000"/>
            </a:lnSpc>
            <a:spcBef>
              <a:spcPct val="0"/>
            </a:spcBef>
            <a:spcAft>
              <a:spcPct val="35000"/>
            </a:spcAft>
            <a:buNone/>
          </a:pPr>
          <a:endParaRPr lang="en-IN" sz="5500" kern="1200"/>
        </a:p>
      </dsp:txBody>
      <dsp:txXfrm>
        <a:off x="7659141" y="5129966"/>
        <a:ext cx="706798" cy="203033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2" name="Shape 52"/>
          <p:cNvSpPr>
            <a:spLocks noGrp="1" noRot="1" noChangeAspect="1"/>
          </p:cNvSpPr>
          <p:nvPr>
            <p:ph type="sldImg"/>
          </p:nvPr>
        </p:nvSpPr>
        <p:spPr>
          <a:xfrm>
            <a:off x="1143000" y="685800"/>
            <a:ext cx="4572000" cy="3429000"/>
          </a:xfrm>
          <a:prstGeom prst="rect">
            <a:avLst/>
          </a:prstGeom>
        </p:spPr>
        <p:txBody>
          <a:bodyPr/>
          <a:lstStyle/>
          <a:p>
            <a:endParaRPr/>
          </a:p>
        </p:txBody>
      </p:sp>
      <p:sp>
        <p:nvSpPr>
          <p:cNvPr id="53" name="Shape 53"/>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21980669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1151013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le &amp; Subtitle copy">
    <p:spTree>
      <p:nvGrpSpPr>
        <p:cNvPr id="1" name=""/>
        <p:cNvGrpSpPr/>
        <p:nvPr/>
      </p:nvGrpSpPr>
      <p:grpSpPr>
        <a:xfrm>
          <a:off x="0" y="0"/>
          <a:ext cx="0" cy="0"/>
          <a:chOff x="0" y="0"/>
          <a:chExt cx="0" cy="0"/>
        </a:xfrm>
      </p:grpSpPr>
      <p:sp>
        <p:nvSpPr>
          <p:cNvPr id="22" name="Title Text"/>
          <p:cNvSpPr txBox="1">
            <a:spLocks noGrp="1"/>
          </p:cNvSpPr>
          <p:nvPr>
            <p:ph type="title"/>
          </p:nvPr>
        </p:nvSpPr>
        <p:spPr>
          <a:prstGeom prst="rect">
            <a:avLst/>
          </a:prstGeom>
        </p:spPr>
        <p:txBody>
          <a:bodyPr/>
          <a:lstStyle/>
          <a:p>
            <a:r>
              <a:t>Title Text</a:t>
            </a:r>
          </a:p>
        </p:txBody>
      </p:sp>
      <p:sp>
        <p:nvSpPr>
          <p:cNvPr id="23"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Photo">
    <p:spTree>
      <p:nvGrpSpPr>
        <p:cNvPr id="1" name=""/>
        <p:cNvGrpSpPr/>
        <p:nvPr/>
      </p:nvGrpSpPr>
      <p:grpSpPr>
        <a:xfrm>
          <a:off x="0" y="0"/>
          <a:ext cx="0" cy="0"/>
          <a:chOff x="0" y="0"/>
          <a:chExt cx="0" cy="0"/>
        </a:xfrm>
      </p:grpSpPr>
      <p:sp>
        <p:nvSpPr>
          <p:cNvPr id="2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3" name="Picture Placeholder 2"/>
          <p:cNvSpPr>
            <a:spLocks noGrp="1"/>
          </p:cNvSpPr>
          <p:nvPr>
            <p:ph type="pic" sz="quarter" idx="10"/>
          </p:nvPr>
        </p:nvSpPr>
        <p:spPr>
          <a:xfrm>
            <a:off x="4655127" y="2919413"/>
            <a:ext cx="3241675" cy="3241675"/>
          </a:xfrm>
          <a:solidFill>
            <a:schemeClr val="tx1">
              <a:lumMod val="60000"/>
              <a:lumOff val="40000"/>
            </a:schemeClr>
          </a:solidFill>
        </p:spPr>
        <p:txBody>
          <a:bodyPr/>
          <a:lstStyle/>
          <a:p>
            <a:endParaRPr lang="en-US"/>
          </a:p>
        </p:txBody>
      </p:sp>
      <p:sp>
        <p:nvSpPr>
          <p:cNvPr id="7" name="Picture Placeholder 2"/>
          <p:cNvSpPr>
            <a:spLocks noGrp="1"/>
          </p:cNvSpPr>
          <p:nvPr>
            <p:ph type="pic" sz="quarter" idx="11"/>
          </p:nvPr>
        </p:nvSpPr>
        <p:spPr>
          <a:xfrm>
            <a:off x="8610599" y="2919413"/>
            <a:ext cx="3241675" cy="3241675"/>
          </a:xfrm>
          <a:solidFill>
            <a:schemeClr val="tx1">
              <a:lumMod val="60000"/>
              <a:lumOff val="40000"/>
            </a:schemeClr>
          </a:solidFill>
        </p:spPr>
        <p:txBody>
          <a:bodyPr/>
          <a:lstStyle/>
          <a:p>
            <a:endParaRPr lang="en-US"/>
          </a:p>
        </p:txBody>
      </p:sp>
      <p:sp>
        <p:nvSpPr>
          <p:cNvPr id="8" name="Picture Placeholder 2"/>
          <p:cNvSpPr>
            <a:spLocks noGrp="1"/>
          </p:cNvSpPr>
          <p:nvPr>
            <p:ph type="pic" sz="quarter" idx="12"/>
          </p:nvPr>
        </p:nvSpPr>
        <p:spPr>
          <a:xfrm>
            <a:off x="12566071" y="2919413"/>
            <a:ext cx="3241675" cy="3241675"/>
          </a:xfrm>
          <a:solidFill>
            <a:schemeClr val="tx1">
              <a:lumMod val="60000"/>
              <a:lumOff val="40000"/>
            </a:schemeClr>
          </a:solidFill>
        </p:spPr>
        <p:txBody>
          <a:bodyPr/>
          <a:lstStyle/>
          <a:p>
            <a:endParaRPr lang="en-US"/>
          </a:p>
        </p:txBody>
      </p:sp>
      <p:sp>
        <p:nvSpPr>
          <p:cNvPr id="9" name="Picture Placeholder 2"/>
          <p:cNvSpPr>
            <a:spLocks noGrp="1"/>
          </p:cNvSpPr>
          <p:nvPr>
            <p:ph type="pic" sz="quarter" idx="13"/>
          </p:nvPr>
        </p:nvSpPr>
        <p:spPr>
          <a:xfrm>
            <a:off x="16521544" y="2919413"/>
            <a:ext cx="3241675" cy="3241675"/>
          </a:xfrm>
          <a:solidFill>
            <a:schemeClr val="tx1">
              <a:lumMod val="60000"/>
              <a:lumOff val="40000"/>
            </a:schemeClr>
          </a:solidFill>
        </p:spPr>
        <p:txBody>
          <a:bodyPr/>
          <a:lstStyle/>
          <a:p>
            <a:endParaRPr lang="en-US"/>
          </a:p>
        </p:txBody>
      </p:sp>
      <p:sp>
        <p:nvSpPr>
          <p:cNvPr id="10" name="Picture Placeholder 2"/>
          <p:cNvSpPr>
            <a:spLocks noGrp="1"/>
          </p:cNvSpPr>
          <p:nvPr>
            <p:ph type="pic" sz="quarter" idx="14"/>
          </p:nvPr>
        </p:nvSpPr>
        <p:spPr>
          <a:xfrm>
            <a:off x="4655127" y="6791759"/>
            <a:ext cx="3241675" cy="3241675"/>
          </a:xfrm>
          <a:solidFill>
            <a:schemeClr val="tx1">
              <a:lumMod val="60000"/>
              <a:lumOff val="40000"/>
            </a:schemeClr>
          </a:solidFill>
        </p:spPr>
        <p:txBody>
          <a:bodyPr/>
          <a:lstStyle/>
          <a:p>
            <a:endParaRPr lang="en-US"/>
          </a:p>
        </p:txBody>
      </p:sp>
      <p:sp>
        <p:nvSpPr>
          <p:cNvPr id="11" name="Picture Placeholder 2"/>
          <p:cNvSpPr>
            <a:spLocks noGrp="1"/>
          </p:cNvSpPr>
          <p:nvPr>
            <p:ph type="pic" sz="quarter" idx="15"/>
          </p:nvPr>
        </p:nvSpPr>
        <p:spPr>
          <a:xfrm>
            <a:off x="8610599" y="6791759"/>
            <a:ext cx="3241675" cy="3241675"/>
          </a:xfrm>
          <a:solidFill>
            <a:schemeClr val="tx1">
              <a:lumMod val="60000"/>
              <a:lumOff val="40000"/>
            </a:schemeClr>
          </a:solidFill>
        </p:spPr>
        <p:txBody>
          <a:bodyPr/>
          <a:lstStyle/>
          <a:p>
            <a:endParaRPr lang="en-US"/>
          </a:p>
        </p:txBody>
      </p:sp>
      <p:sp>
        <p:nvSpPr>
          <p:cNvPr id="12" name="Picture Placeholder 2"/>
          <p:cNvSpPr>
            <a:spLocks noGrp="1"/>
          </p:cNvSpPr>
          <p:nvPr>
            <p:ph type="pic" sz="quarter" idx="16"/>
          </p:nvPr>
        </p:nvSpPr>
        <p:spPr>
          <a:xfrm>
            <a:off x="12566071" y="6791759"/>
            <a:ext cx="3241675" cy="3241675"/>
          </a:xfrm>
          <a:solidFill>
            <a:schemeClr val="tx1">
              <a:lumMod val="60000"/>
              <a:lumOff val="40000"/>
            </a:schemeClr>
          </a:solidFill>
        </p:spPr>
        <p:txBody>
          <a:bodyPr/>
          <a:lstStyle/>
          <a:p>
            <a:endParaRPr lang="en-US"/>
          </a:p>
        </p:txBody>
      </p:sp>
      <p:sp>
        <p:nvSpPr>
          <p:cNvPr id="13" name="Picture Placeholder 2"/>
          <p:cNvSpPr>
            <a:spLocks noGrp="1"/>
          </p:cNvSpPr>
          <p:nvPr>
            <p:ph type="pic" sz="quarter" idx="17"/>
          </p:nvPr>
        </p:nvSpPr>
        <p:spPr>
          <a:xfrm>
            <a:off x="16521544" y="6791759"/>
            <a:ext cx="3241675" cy="3241675"/>
          </a:xfrm>
          <a:solidFill>
            <a:schemeClr val="tx1">
              <a:lumMod val="60000"/>
              <a:lumOff val="40000"/>
            </a:schemeClr>
          </a:solidFill>
        </p:spPr>
        <p:txBody>
          <a:bodyPr/>
          <a:lstStyle/>
          <a:p>
            <a:endParaRPr lang="en-US"/>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ark Photo">
    <p:spTree>
      <p:nvGrpSpPr>
        <p:cNvPr id="1" name=""/>
        <p:cNvGrpSpPr/>
        <p:nvPr/>
      </p:nvGrpSpPr>
      <p:grpSpPr>
        <a:xfrm>
          <a:off x="0" y="0"/>
          <a:ext cx="0" cy="0"/>
          <a:chOff x="0" y="0"/>
          <a:chExt cx="0" cy="0"/>
        </a:xfrm>
      </p:grpSpPr>
      <p:sp>
        <p:nvSpPr>
          <p:cNvPr id="31" name="Line"/>
          <p:cNvSpPr/>
          <p:nvPr/>
        </p:nvSpPr>
        <p:spPr>
          <a:xfrm flipV="1">
            <a:off x="4973320" y="-22177"/>
            <a:ext cx="1" cy="13760354"/>
          </a:xfrm>
          <a:prstGeom prst="line">
            <a:avLst/>
          </a:prstGeom>
          <a:ln w="25400">
            <a:solidFill>
              <a:srgbClr val="3C4C5B">
                <a:alpha val="26624"/>
              </a:srgbClr>
            </a:solidFill>
            <a:miter lim="400000"/>
          </a:ln>
        </p:spPr>
        <p:txBody>
          <a:bodyPr lIns="50800" tIns="50800" rIns="50800" bIns="50800" anchor="ctr"/>
          <a:lstStyle/>
          <a:p>
            <a:pPr algn="ctr">
              <a:lnSpc>
                <a:spcPct val="100000"/>
              </a:lnSpc>
              <a:defRPr sz="3200">
                <a:solidFill>
                  <a:srgbClr val="000000"/>
                </a:solidFill>
                <a:latin typeface="Helvetica Light"/>
                <a:ea typeface="Helvetica Light"/>
                <a:cs typeface="Helvetica Light"/>
                <a:sym typeface="Helvetica Light"/>
              </a:defRPr>
            </a:pPr>
            <a:endParaRPr/>
          </a:p>
        </p:txBody>
      </p:sp>
      <p:sp>
        <p:nvSpPr>
          <p:cNvPr id="32" name="Line"/>
          <p:cNvSpPr/>
          <p:nvPr/>
        </p:nvSpPr>
        <p:spPr>
          <a:xfrm flipV="1">
            <a:off x="9794239" y="-22177"/>
            <a:ext cx="1" cy="13760354"/>
          </a:xfrm>
          <a:prstGeom prst="line">
            <a:avLst/>
          </a:prstGeom>
          <a:ln w="25400">
            <a:solidFill>
              <a:srgbClr val="3C4C5B">
                <a:alpha val="26624"/>
              </a:srgbClr>
            </a:solidFill>
            <a:miter lim="400000"/>
          </a:ln>
        </p:spPr>
        <p:txBody>
          <a:bodyPr lIns="50800" tIns="50800" rIns="50800" bIns="50800" anchor="ctr"/>
          <a:lstStyle/>
          <a:p>
            <a:pPr algn="ctr">
              <a:lnSpc>
                <a:spcPct val="100000"/>
              </a:lnSpc>
              <a:defRPr sz="3200">
                <a:solidFill>
                  <a:srgbClr val="000000"/>
                </a:solidFill>
                <a:latin typeface="Helvetica Light"/>
                <a:ea typeface="Helvetica Light"/>
                <a:cs typeface="Helvetica Light"/>
                <a:sym typeface="Helvetica Light"/>
              </a:defRPr>
            </a:pPr>
            <a:endParaRPr/>
          </a:p>
        </p:txBody>
      </p:sp>
      <p:sp>
        <p:nvSpPr>
          <p:cNvPr id="33" name="Line"/>
          <p:cNvSpPr/>
          <p:nvPr/>
        </p:nvSpPr>
        <p:spPr>
          <a:xfrm flipV="1">
            <a:off x="14615159" y="-22177"/>
            <a:ext cx="1" cy="13760354"/>
          </a:xfrm>
          <a:prstGeom prst="line">
            <a:avLst/>
          </a:prstGeom>
          <a:ln w="25400">
            <a:solidFill>
              <a:srgbClr val="3C4C5B">
                <a:alpha val="26624"/>
              </a:srgbClr>
            </a:solidFill>
            <a:miter lim="400000"/>
          </a:ln>
        </p:spPr>
        <p:txBody>
          <a:bodyPr lIns="50800" tIns="50800" rIns="50800" bIns="50800" anchor="ctr"/>
          <a:lstStyle/>
          <a:p>
            <a:pPr algn="ctr">
              <a:lnSpc>
                <a:spcPct val="100000"/>
              </a:lnSpc>
              <a:defRPr sz="3200">
                <a:solidFill>
                  <a:srgbClr val="000000"/>
                </a:solidFill>
                <a:latin typeface="Helvetica Light"/>
                <a:ea typeface="Helvetica Light"/>
                <a:cs typeface="Helvetica Light"/>
                <a:sym typeface="Helvetica Light"/>
              </a:defRPr>
            </a:pPr>
            <a:endParaRPr/>
          </a:p>
        </p:txBody>
      </p:sp>
      <p:sp>
        <p:nvSpPr>
          <p:cNvPr id="34" name="Line"/>
          <p:cNvSpPr/>
          <p:nvPr/>
        </p:nvSpPr>
        <p:spPr>
          <a:xfrm flipV="1">
            <a:off x="19436080" y="-22177"/>
            <a:ext cx="1" cy="13760354"/>
          </a:xfrm>
          <a:prstGeom prst="line">
            <a:avLst/>
          </a:prstGeom>
          <a:ln w="25400">
            <a:solidFill>
              <a:srgbClr val="3C4C5B">
                <a:alpha val="26624"/>
              </a:srgbClr>
            </a:solidFill>
            <a:miter lim="400000"/>
          </a:ln>
        </p:spPr>
        <p:txBody>
          <a:bodyPr lIns="50800" tIns="50800" rIns="50800" bIns="50800" anchor="ctr"/>
          <a:lstStyle/>
          <a:p>
            <a:pPr algn="ctr">
              <a:lnSpc>
                <a:spcPct val="100000"/>
              </a:lnSpc>
              <a:defRPr sz="3200">
                <a:solidFill>
                  <a:srgbClr val="000000"/>
                </a:solidFill>
                <a:latin typeface="Helvetica Light"/>
                <a:ea typeface="Helvetica Light"/>
                <a:cs typeface="Helvetica Light"/>
                <a:sym typeface="Helvetica Light"/>
              </a:defRPr>
            </a:pPr>
            <a:endParaRPr/>
          </a:p>
        </p:txBody>
      </p:sp>
      <p:sp>
        <p:nvSpPr>
          <p:cNvPr id="3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3" name="Picture Placeholder 2"/>
          <p:cNvSpPr>
            <a:spLocks noGrp="1"/>
          </p:cNvSpPr>
          <p:nvPr>
            <p:ph type="pic" sz="quarter" idx="10"/>
          </p:nvPr>
        </p:nvSpPr>
        <p:spPr>
          <a:xfrm>
            <a:off x="5223480" y="3781427"/>
            <a:ext cx="2430462" cy="2432050"/>
          </a:xfrm>
          <a:solidFill>
            <a:schemeClr val="tx1">
              <a:lumMod val="60000"/>
              <a:lumOff val="40000"/>
            </a:schemeClr>
          </a:solidFill>
        </p:spPr>
        <p:txBody>
          <a:bodyPr/>
          <a:lstStyle/>
          <a:p>
            <a:endParaRPr lang="en-US"/>
          </a:p>
        </p:txBody>
      </p:sp>
      <p:sp>
        <p:nvSpPr>
          <p:cNvPr id="11" name="Picture Placeholder 2"/>
          <p:cNvSpPr>
            <a:spLocks noGrp="1"/>
          </p:cNvSpPr>
          <p:nvPr>
            <p:ph type="pic" sz="quarter" idx="11"/>
          </p:nvPr>
        </p:nvSpPr>
        <p:spPr>
          <a:xfrm>
            <a:off x="9083843" y="3781427"/>
            <a:ext cx="2430462" cy="2432050"/>
          </a:xfrm>
          <a:solidFill>
            <a:schemeClr val="tx1">
              <a:lumMod val="60000"/>
              <a:lumOff val="40000"/>
            </a:schemeClr>
          </a:solidFill>
        </p:spPr>
        <p:txBody>
          <a:bodyPr/>
          <a:lstStyle/>
          <a:p>
            <a:endParaRPr lang="en-US"/>
          </a:p>
        </p:txBody>
      </p:sp>
      <p:sp>
        <p:nvSpPr>
          <p:cNvPr id="12" name="Picture Placeholder 2"/>
          <p:cNvSpPr>
            <a:spLocks noGrp="1"/>
          </p:cNvSpPr>
          <p:nvPr>
            <p:ph type="pic" sz="quarter" idx="12"/>
          </p:nvPr>
        </p:nvSpPr>
        <p:spPr>
          <a:xfrm>
            <a:off x="12944206" y="3781427"/>
            <a:ext cx="2430462" cy="2432050"/>
          </a:xfrm>
          <a:solidFill>
            <a:schemeClr val="tx1">
              <a:lumMod val="60000"/>
              <a:lumOff val="40000"/>
            </a:schemeClr>
          </a:solidFill>
        </p:spPr>
        <p:txBody>
          <a:bodyPr/>
          <a:lstStyle/>
          <a:p>
            <a:endParaRPr lang="en-US"/>
          </a:p>
        </p:txBody>
      </p:sp>
      <p:sp>
        <p:nvSpPr>
          <p:cNvPr id="13" name="Picture Placeholder 2"/>
          <p:cNvSpPr>
            <a:spLocks noGrp="1"/>
          </p:cNvSpPr>
          <p:nvPr>
            <p:ph type="pic" sz="quarter" idx="13"/>
          </p:nvPr>
        </p:nvSpPr>
        <p:spPr>
          <a:xfrm>
            <a:off x="16804570" y="3781427"/>
            <a:ext cx="2430462" cy="2432050"/>
          </a:xfrm>
          <a:solidFill>
            <a:schemeClr val="tx1">
              <a:lumMod val="60000"/>
              <a:lumOff val="40000"/>
            </a:schemeClr>
          </a:solidFill>
        </p:spPr>
        <p:txBody>
          <a:bodyPr/>
          <a:lstStyle/>
          <a:p>
            <a:endParaRPr lang="en-US"/>
          </a:p>
        </p:txBody>
      </p:sp>
      <p:sp>
        <p:nvSpPr>
          <p:cNvPr id="14" name="Picture Placeholder 2"/>
          <p:cNvSpPr>
            <a:spLocks noGrp="1"/>
          </p:cNvSpPr>
          <p:nvPr>
            <p:ph type="pic" sz="quarter" idx="14"/>
          </p:nvPr>
        </p:nvSpPr>
        <p:spPr>
          <a:xfrm>
            <a:off x="5223480" y="7085737"/>
            <a:ext cx="2430462" cy="2432050"/>
          </a:xfrm>
          <a:solidFill>
            <a:schemeClr val="tx1">
              <a:lumMod val="60000"/>
              <a:lumOff val="40000"/>
            </a:schemeClr>
          </a:solidFill>
        </p:spPr>
        <p:txBody>
          <a:bodyPr/>
          <a:lstStyle/>
          <a:p>
            <a:endParaRPr lang="en-US"/>
          </a:p>
        </p:txBody>
      </p:sp>
      <p:sp>
        <p:nvSpPr>
          <p:cNvPr id="15" name="Picture Placeholder 2"/>
          <p:cNvSpPr>
            <a:spLocks noGrp="1"/>
          </p:cNvSpPr>
          <p:nvPr>
            <p:ph type="pic" sz="quarter" idx="15"/>
          </p:nvPr>
        </p:nvSpPr>
        <p:spPr>
          <a:xfrm>
            <a:off x="9083843" y="7085737"/>
            <a:ext cx="2430462" cy="2432050"/>
          </a:xfrm>
          <a:solidFill>
            <a:schemeClr val="tx1">
              <a:lumMod val="60000"/>
              <a:lumOff val="40000"/>
            </a:schemeClr>
          </a:solidFill>
        </p:spPr>
        <p:txBody>
          <a:bodyPr/>
          <a:lstStyle/>
          <a:p>
            <a:endParaRPr lang="en-US"/>
          </a:p>
        </p:txBody>
      </p:sp>
      <p:sp>
        <p:nvSpPr>
          <p:cNvPr id="16" name="Picture Placeholder 2"/>
          <p:cNvSpPr>
            <a:spLocks noGrp="1"/>
          </p:cNvSpPr>
          <p:nvPr>
            <p:ph type="pic" sz="quarter" idx="16"/>
          </p:nvPr>
        </p:nvSpPr>
        <p:spPr>
          <a:xfrm>
            <a:off x="12944206" y="7085737"/>
            <a:ext cx="2430462" cy="2432050"/>
          </a:xfrm>
          <a:solidFill>
            <a:schemeClr val="tx1">
              <a:lumMod val="60000"/>
              <a:lumOff val="40000"/>
            </a:schemeClr>
          </a:solidFill>
        </p:spPr>
        <p:txBody>
          <a:bodyPr/>
          <a:lstStyle/>
          <a:p>
            <a:endParaRPr lang="en-US"/>
          </a:p>
        </p:txBody>
      </p:sp>
      <p:sp>
        <p:nvSpPr>
          <p:cNvPr id="17" name="Picture Placeholder 2"/>
          <p:cNvSpPr>
            <a:spLocks noGrp="1"/>
          </p:cNvSpPr>
          <p:nvPr>
            <p:ph type="pic" sz="quarter" idx="17"/>
          </p:nvPr>
        </p:nvSpPr>
        <p:spPr>
          <a:xfrm>
            <a:off x="16804570" y="7085737"/>
            <a:ext cx="2430462" cy="2432050"/>
          </a:xfrm>
          <a:solidFill>
            <a:schemeClr val="tx1">
              <a:lumMod val="60000"/>
              <a:lumOff val="40000"/>
            </a:schemeClr>
          </a:solidFill>
        </p:spPr>
        <p:txBody>
          <a:bodyPr/>
          <a:lstStyle/>
          <a:p>
            <a:endParaRPr lang="en-US"/>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Photo (white bg)">
    <p:spTree>
      <p:nvGrpSpPr>
        <p:cNvPr id="1" name=""/>
        <p:cNvGrpSpPr/>
        <p:nvPr/>
      </p:nvGrpSpPr>
      <p:grpSpPr>
        <a:xfrm>
          <a:off x="0" y="0"/>
          <a:ext cx="0" cy="0"/>
          <a:chOff x="0" y="0"/>
          <a:chExt cx="0" cy="0"/>
        </a:xfrm>
      </p:grpSpPr>
      <p:sp>
        <p:nvSpPr>
          <p:cNvPr id="4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3" name="Picture Placeholder 2"/>
          <p:cNvSpPr>
            <a:spLocks noGrp="1"/>
          </p:cNvSpPr>
          <p:nvPr>
            <p:ph type="pic" sz="quarter" idx="10"/>
          </p:nvPr>
        </p:nvSpPr>
        <p:spPr>
          <a:xfrm>
            <a:off x="1683473" y="2391065"/>
            <a:ext cx="4156075" cy="4156075"/>
          </a:xfrm>
          <a:solidFill>
            <a:schemeClr val="tx1">
              <a:lumMod val="60000"/>
              <a:lumOff val="40000"/>
            </a:schemeClr>
          </a:solidFill>
        </p:spPr>
        <p:txBody>
          <a:bodyPr/>
          <a:lstStyle/>
          <a:p>
            <a:endParaRPr lang="en-US"/>
          </a:p>
        </p:txBody>
      </p:sp>
      <p:sp>
        <p:nvSpPr>
          <p:cNvPr id="7" name="Picture Placeholder 2"/>
          <p:cNvSpPr>
            <a:spLocks noGrp="1"/>
          </p:cNvSpPr>
          <p:nvPr>
            <p:ph type="pic" sz="quarter" idx="11"/>
          </p:nvPr>
        </p:nvSpPr>
        <p:spPr>
          <a:xfrm>
            <a:off x="7432748" y="2452977"/>
            <a:ext cx="4156075" cy="4156075"/>
          </a:xfrm>
          <a:solidFill>
            <a:schemeClr val="tx1">
              <a:lumMod val="60000"/>
              <a:lumOff val="40000"/>
            </a:schemeClr>
          </a:solidFill>
        </p:spPr>
        <p:txBody>
          <a:bodyPr/>
          <a:lstStyle/>
          <a:p>
            <a:endParaRPr lang="en-US"/>
          </a:p>
        </p:txBody>
      </p:sp>
      <p:sp>
        <p:nvSpPr>
          <p:cNvPr id="8" name="Picture Placeholder 2"/>
          <p:cNvSpPr>
            <a:spLocks noGrp="1"/>
          </p:cNvSpPr>
          <p:nvPr>
            <p:ph type="pic" sz="quarter" idx="12"/>
          </p:nvPr>
        </p:nvSpPr>
        <p:spPr>
          <a:xfrm>
            <a:off x="13182023" y="2452977"/>
            <a:ext cx="4156075" cy="4156075"/>
          </a:xfrm>
          <a:solidFill>
            <a:schemeClr val="tx1">
              <a:lumMod val="60000"/>
              <a:lumOff val="40000"/>
            </a:schemeClr>
          </a:solidFill>
        </p:spPr>
        <p:txBody>
          <a:bodyPr/>
          <a:lstStyle/>
          <a:p>
            <a:endParaRPr lang="en-US"/>
          </a:p>
        </p:txBody>
      </p:sp>
      <p:sp>
        <p:nvSpPr>
          <p:cNvPr id="9" name="Picture Placeholder 2"/>
          <p:cNvSpPr>
            <a:spLocks noGrp="1"/>
          </p:cNvSpPr>
          <p:nvPr>
            <p:ph type="pic" sz="quarter" idx="13"/>
          </p:nvPr>
        </p:nvSpPr>
        <p:spPr>
          <a:xfrm>
            <a:off x="18931297" y="2452977"/>
            <a:ext cx="4156075" cy="4156075"/>
          </a:xfrm>
          <a:solidFill>
            <a:schemeClr val="tx1">
              <a:lumMod val="60000"/>
              <a:lumOff val="40000"/>
            </a:schemeClr>
          </a:solidFill>
        </p:spPr>
        <p:txBody>
          <a:bodyPr/>
          <a:lstStyle/>
          <a:p>
            <a:endParaRPr lang="en-US"/>
          </a:p>
        </p:txBody>
      </p:sp>
      <p:sp>
        <p:nvSpPr>
          <p:cNvPr id="10" name="Picture Placeholder 2"/>
          <p:cNvSpPr>
            <a:spLocks noGrp="1"/>
          </p:cNvSpPr>
          <p:nvPr>
            <p:ph type="pic" sz="quarter" idx="14"/>
          </p:nvPr>
        </p:nvSpPr>
        <p:spPr>
          <a:xfrm>
            <a:off x="1683473" y="7108538"/>
            <a:ext cx="4156075" cy="4156075"/>
          </a:xfrm>
          <a:solidFill>
            <a:schemeClr val="tx1">
              <a:lumMod val="60000"/>
              <a:lumOff val="40000"/>
            </a:schemeClr>
          </a:solidFill>
        </p:spPr>
        <p:txBody>
          <a:bodyPr/>
          <a:lstStyle/>
          <a:p>
            <a:endParaRPr lang="en-US"/>
          </a:p>
        </p:txBody>
      </p:sp>
      <p:sp>
        <p:nvSpPr>
          <p:cNvPr id="11" name="Picture Placeholder 2"/>
          <p:cNvSpPr>
            <a:spLocks noGrp="1"/>
          </p:cNvSpPr>
          <p:nvPr>
            <p:ph type="pic" sz="quarter" idx="15"/>
          </p:nvPr>
        </p:nvSpPr>
        <p:spPr>
          <a:xfrm>
            <a:off x="7432748" y="7170450"/>
            <a:ext cx="4156075" cy="4156075"/>
          </a:xfrm>
          <a:solidFill>
            <a:schemeClr val="tx1">
              <a:lumMod val="60000"/>
              <a:lumOff val="40000"/>
            </a:schemeClr>
          </a:solidFill>
        </p:spPr>
        <p:txBody>
          <a:bodyPr/>
          <a:lstStyle/>
          <a:p>
            <a:endParaRPr lang="en-US"/>
          </a:p>
        </p:txBody>
      </p:sp>
      <p:sp>
        <p:nvSpPr>
          <p:cNvPr id="12" name="Picture Placeholder 2"/>
          <p:cNvSpPr>
            <a:spLocks noGrp="1"/>
          </p:cNvSpPr>
          <p:nvPr>
            <p:ph type="pic" sz="quarter" idx="16"/>
          </p:nvPr>
        </p:nvSpPr>
        <p:spPr>
          <a:xfrm>
            <a:off x="13182023" y="7170450"/>
            <a:ext cx="4156075" cy="4156075"/>
          </a:xfrm>
          <a:solidFill>
            <a:schemeClr val="tx1">
              <a:lumMod val="60000"/>
              <a:lumOff val="40000"/>
            </a:schemeClr>
          </a:solidFill>
        </p:spPr>
        <p:txBody>
          <a:bodyPr/>
          <a:lstStyle/>
          <a:p>
            <a:endParaRPr lang="en-US"/>
          </a:p>
        </p:txBody>
      </p:sp>
      <p:sp>
        <p:nvSpPr>
          <p:cNvPr id="13" name="Picture Placeholder 2"/>
          <p:cNvSpPr>
            <a:spLocks noGrp="1"/>
          </p:cNvSpPr>
          <p:nvPr>
            <p:ph type="pic" sz="quarter" idx="17"/>
          </p:nvPr>
        </p:nvSpPr>
        <p:spPr>
          <a:xfrm>
            <a:off x="18931297" y="7170450"/>
            <a:ext cx="4156075" cy="4156075"/>
          </a:xfrm>
          <a:solidFill>
            <a:schemeClr val="tx1">
              <a:lumMod val="60000"/>
              <a:lumOff val="40000"/>
            </a:schemeClr>
          </a:solidFill>
        </p:spPr>
        <p:txBody>
          <a:bodyPr/>
          <a:lstStyle/>
          <a:p>
            <a:endParaRPr lang="en-US"/>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Line"/>
          <p:cNvSpPr/>
          <p:nvPr/>
        </p:nvSpPr>
        <p:spPr>
          <a:xfrm flipV="1">
            <a:off x="4973320" y="-22177"/>
            <a:ext cx="1" cy="13760354"/>
          </a:xfrm>
          <a:prstGeom prst="line">
            <a:avLst/>
          </a:prstGeom>
          <a:ln w="25400">
            <a:solidFill>
              <a:srgbClr val="3C4C5B">
                <a:alpha val="7586"/>
              </a:srgbClr>
            </a:solidFill>
            <a:miter lim="400000"/>
          </a:ln>
        </p:spPr>
        <p:txBody>
          <a:bodyPr lIns="50800" tIns="50800" rIns="50800" bIns="50800" anchor="ctr"/>
          <a:lstStyle/>
          <a:p>
            <a:pPr algn="ctr">
              <a:lnSpc>
                <a:spcPct val="100000"/>
              </a:lnSpc>
              <a:defRPr sz="3200">
                <a:solidFill>
                  <a:srgbClr val="000000"/>
                </a:solidFill>
                <a:latin typeface="Helvetica Light"/>
                <a:ea typeface="Helvetica Light"/>
                <a:cs typeface="Helvetica Light"/>
                <a:sym typeface="Helvetica Light"/>
              </a:defRPr>
            </a:pPr>
            <a:endParaRPr/>
          </a:p>
        </p:txBody>
      </p:sp>
      <p:sp>
        <p:nvSpPr>
          <p:cNvPr id="3" name="Line"/>
          <p:cNvSpPr/>
          <p:nvPr/>
        </p:nvSpPr>
        <p:spPr>
          <a:xfrm flipV="1">
            <a:off x="9794239" y="-22177"/>
            <a:ext cx="1" cy="13760354"/>
          </a:xfrm>
          <a:prstGeom prst="line">
            <a:avLst/>
          </a:prstGeom>
          <a:ln w="25400">
            <a:solidFill>
              <a:srgbClr val="3C4C5B">
                <a:alpha val="7586"/>
              </a:srgbClr>
            </a:solidFill>
            <a:miter lim="400000"/>
          </a:ln>
        </p:spPr>
        <p:txBody>
          <a:bodyPr lIns="50800" tIns="50800" rIns="50800" bIns="50800" anchor="ctr"/>
          <a:lstStyle/>
          <a:p>
            <a:pPr algn="ctr">
              <a:lnSpc>
                <a:spcPct val="100000"/>
              </a:lnSpc>
              <a:defRPr sz="3200">
                <a:solidFill>
                  <a:srgbClr val="000000"/>
                </a:solidFill>
                <a:latin typeface="Helvetica Light"/>
                <a:ea typeface="Helvetica Light"/>
                <a:cs typeface="Helvetica Light"/>
                <a:sym typeface="Helvetica Light"/>
              </a:defRPr>
            </a:pPr>
            <a:endParaRPr/>
          </a:p>
        </p:txBody>
      </p:sp>
      <p:sp>
        <p:nvSpPr>
          <p:cNvPr id="4" name="Line"/>
          <p:cNvSpPr/>
          <p:nvPr/>
        </p:nvSpPr>
        <p:spPr>
          <a:xfrm flipV="1">
            <a:off x="14615159" y="-22177"/>
            <a:ext cx="1" cy="13760354"/>
          </a:xfrm>
          <a:prstGeom prst="line">
            <a:avLst/>
          </a:prstGeom>
          <a:ln w="25400">
            <a:solidFill>
              <a:srgbClr val="3C4C5B">
                <a:alpha val="7586"/>
              </a:srgbClr>
            </a:solidFill>
            <a:miter lim="400000"/>
          </a:ln>
        </p:spPr>
        <p:txBody>
          <a:bodyPr lIns="50800" tIns="50800" rIns="50800" bIns="50800" anchor="ctr"/>
          <a:lstStyle/>
          <a:p>
            <a:pPr algn="ctr">
              <a:lnSpc>
                <a:spcPct val="100000"/>
              </a:lnSpc>
              <a:defRPr sz="3200">
                <a:solidFill>
                  <a:srgbClr val="000000"/>
                </a:solidFill>
                <a:latin typeface="Helvetica Light"/>
                <a:ea typeface="Helvetica Light"/>
                <a:cs typeface="Helvetica Light"/>
                <a:sym typeface="Helvetica Light"/>
              </a:defRPr>
            </a:pPr>
            <a:endParaRPr/>
          </a:p>
        </p:txBody>
      </p:sp>
      <p:sp>
        <p:nvSpPr>
          <p:cNvPr id="5" name="Line"/>
          <p:cNvSpPr/>
          <p:nvPr/>
        </p:nvSpPr>
        <p:spPr>
          <a:xfrm flipV="1">
            <a:off x="19436080" y="-22177"/>
            <a:ext cx="1" cy="13760354"/>
          </a:xfrm>
          <a:prstGeom prst="line">
            <a:avLst/>
          </a:prstGeom>
          <a:ln w="25400">
            <a:solidFill>
              <a:srgbClr val="3C4C5B">
                <a:alpha val="7586"/>
              </a:srgbClr>
            </a:solidFill>
            <a:miter lim="400000"/>
          </a:ln>
        </p:spPr>
        <p:txBody>
          <a:bodyPr lIns="50800" tIns="50800" rIns="50800" bIns="50800" anchor="ctr"/>
          <a:lstStyle/>
          <a:p>
            <a:pPr algn="ctr">
              <a:lnSpc>
                <a:spcPct val="100000"/>
              </a:lnSpc>
              <a:defRPr sz="3200">
                <a:solidFill>
                  <a:srgbClr val="000000"/>
                </a:solidFill>
                <a:latin typeface="Helvetica Light"/>
                <a:ea typeface="Helvetica Light"/>
                <a:cs typeface="Helvetica Light"/>
                <a:sym typeface="Helvetica Light"/>
              </a:defRPr>
            </a:pPr>
            <a:endParaRPr/>
          </a:p>
        </p:txBody>
      </p:sp>
      <p:sp>
        <p:nvSpPr>
          <p:cNvPr id="6" name="Title Text"/>
          <p:cNvSpPr txBox="1">
            <a:spLocks noGrp="1"/>
          </p:cNvSpPr>
          <p:nvPr>
            <p:ph type="title"/>
          </p:nvPr>
        </p:nvSpPr>
        <p:spPr>
          <a:xfrm>
            <a:off x="2121840" y="2279414"/>
            <a:ext cx="16482720" cy="2176835"/>
          </a:xfrm>
          <a:prstGeom prst="rect">
            <a:avLst/>
          </a:prstGeom>
          <a:ln w="3175">
            <a:miter lim="400000"/>
          </a:ln>
          <a:extLst>
            <a:ext uri="{C572A759-6A51-4108-AA02-DFA0A04FC94B}">
              <ma14:wrappingTextBoxFlag xmlns="" xmlns:ma14="http://schemas.microsoft.com/office/mac/drawingml/2011/main" val="1"/>
            </a:ext>
          </a:extLst>
        </p:spPr>
        <p:txBody>
          <a:bodyPr lIns="38100" tIns="38100" rIns="38100" bIns="38100">
            <a:normAutofit/>
          </a:bodyPr>
          <a:lstStyle/>
          <a:p>
            <a:r>
              <a:t>Title Text</a:t>
            </a:r>
          </a:p>
        </p:txBody>
      </p:sp>
      <p:sp>
        <p:nvSpPr>
          <p:cNvPr id="7" name="Body Level One…"/>
          <p:cNvSpPr txBox="1">
            <a:spLocks noGrp="1"/>
          </p:cNvSpPr>
          <p:nvPr>
            <p:ph type="body" idx="1"/>
          </p:nvPr>
        </p:nvSpPr>
        <p:spPr>
          <a:xfrm>
            <a:off x="2167984" y="4630044"/>
            <a:ext cx="20476358" cy="7019293"/>
          </a:xfrm>
          <a:prstGeom prst="rect">
            <a:avLst/>
          </a:prstGeom>
          <a:ln w="3175">
            <a:miter lim="400000"/>
          </a:ln>
          <a:extLst>
            <a:ext uri="{C572A759-6A51-4108-AA02-DFA0A04FC94B}">
              <ma14:wrappingTextBoxFlag xmlns="" xmlns:ma14="http://schemas.microsoft.com/office/mac/drawingml/2011/main" val="1"/>
            </a:ext>
          </a:extLst>
        </p:spPr>
        <p:txBody>
          <a:bodyPr lIns="38100" tIns="38100" rIns="38100" bIns="38100">
            <a:normAutofit/>
          </a:bodyPr>
          <a:lstStyle/>
          <a:p>
            <a:r>
              <a:t>Body Level One</a:t>
            </a:r>
          </a:p>
          <a:p>
            <a:pPr lvl="1"/>
            <a:r>
              <a:t>Body Level Two</a:t>
            </a:r>
          </a:p>
          <a:p>
            <a:pPr lvl="2"/>
            <a:r>
              <a:t>Body Level Three</a:t>
            </a:r>
          </a:p>
          <a:p>
            <a:pPr lvl="3"/>
            <a:r>
              <a:t>Body Level Four</a:t>
            </a:r>
          </a:p>
          <a:p>
            <a:pPr lvl="4"/>
            <a:r>
              <a:t>Body Level Five</a:t>
            </a:r>
          </a:p>
        </p:txBody>
      </p:sp>
      <p:sp>
        <p:nvSpPr>
          <p:cNvPr id="8" name="Slide Number"/>
          <p:cNvSpPr txBox="1">
            <a:spLocks noGrp="1"/>
          </p:cNvSpPr>
          <p:nvPr>
            <p:ph type="sldNum" sz="quarter" idx="2"/>
          </p:nvPr>
        </p:nvSpPr>
        <p:spPr>
          <a:xfrm>
            <a:off x="22900335" y="12376730"/>
            <a:ext cx="607908" cy="596901"/>
          </a:xfrm>
          <a:prstGeom prst="rect">
            <a:avLst/>
          </a:prstGeom>
          <a:ln w="3175">
            <a:miter lim="400000"/>
          </a:ln>
        </p:spPr>
        <p:txBody>
          <a:bodyPr lIns="38100" tIns="38100" rIns="38100" bIns="38100">
            <a:spAutoFit/>
          </a:bodyPr>
          <a:lstStyle>
            <a:lvl1pPr algn="ctr">
              <a:lnSpc>
                <a:spcPct val="70000"/>
              </a:lnSpc>
              <a:defRPr cap="all" baseline="50000">
                <a:solidFill>
                  <a:srgbClr val="CBAD69"/>
                </a:solidFill>
                <a:latin typeface="Montserrat-Regular"/>
                <a:ea typeface="Montserrat-Regular"/>
                <a:cs typeface="Montserrat-Regular"/>
                <a:sym typeface="Montserrat-Regular"/>
              </a:defRPr>
            </a:lvl1pPr>
          </a:lstStyle>
          <a:p>
            <a:fld id="{86CB4B4D-7CA3-9044-876B-883B54F8677D}" type="slidenum">
              <a:t>‹#›</a:t>
            </a:fld>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3" r:id="rId3"/>
    <p:sldLayoutId id="2147483654" r:id="rId4"/>
    <p:sldLayoutId id="2147483655" r:id="rId5"/>
  </p:sldLayoutIdLst>
  <p:transition spd="med"/>
  <p:txStyles>
    <p:titleStyle>
      <a:lvl1pPr marL="0" marR="0" indent="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1pPr>
      <a:lvl2pPr marL="0" marR="0" indent="2286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2pPr>
      <a:lvl3pPr marL="0" marR="0" indent="4572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3pPr>
      <a:lvl4pPr marL="0" marR="0" indent="6858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4pPr>
      <a:lvl5pPr marL="0" marR="0" indent="9144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5pPr>
      <a:lvl6pPr marL="0" marR="0" indent="11430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6pPr>
      <a:lvl7pPr marL="0" marR="0" indent="13716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7pPr>
      <a:lvl8pPr marL="0" marR="0" indent="16002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8pPr>
      <a:lvl9pPr marL="0" marR="0" indent="18288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9pPr>
    </p:titleStyle>
    <p:bodyStyle>
      <a:lvl1pPr marL="0" marR="0" indent="0" algn="just" defTabSz="825500" rtl="0" latinLnBrk="0">
        <a:lnSpc>
          <a:spcPct val="120000"/>
        </a:lnSpc>
        <a:spcBef>
          <a:spcPts val="0"/>
        </a:spcBef>
        <a:spcAft>
          <a:spcPts val="0"/>
        </a:spcAft>
        <a:buClrTx/>
        <a:buSzTx/>
        <a:buFontTx/>
        <a:buNone/>
        <a:tabLst/>
        <a:defRPr sz="2400" b="0" i="0" u="none" strike="noStrike" cap="none" spc="0" baseline="0">
          <a:ln>
            <a:noFill/>
          </a:ln>
          <a:solidFill>
            <a:srgbClr val="868A8D"/>
          </a:solidFill>
          <a:uFillTx/>
          <a:latin typeface="Montserrat Light"/>
          <a:ea typeface="Montserrat Light"/>
          <a:cs typeface="Montserrat Light"/>
          <a:sym typeface="Montserrat Light"/>
        </a:defRPr>
      </a:lvl1pPr>
      <a:lvl2pPr marL="0" marR="0" indent="228600" algn="just" defTabSz="825500" rtl="0" latinLnBrk="0">
        <a:lnSpc>
          <a:spcPct val="120000"/>
        </a:lnSpc>
        <a:spcBef>
          <a:spcPts val="0"/>
        </a:spcBef>
        <a:spcAft>
          <a:spcPts val="0"/>
        </a:spcAft>
        <a:buClrTx/>
        <a:buSzTx/>
        <a:buFontTx/>
        <a:buNone/>
        <a:tabLst/>
        <a:defRPr sz="2400" b="0" i="0" u="none" strike="noStrike" cap="none" spc="0" baseline="0">
          <a:ln>
            <a:noFill/>
          </a:ln>
          <a:solidFill>
            <a:srgbClr val="868A8D"/>
          </a:solidFill>
          <a:uFillTx/>
          <a:latin typeface="Montserrat Light"/>
          <a:ea typeface="Montserrat Light"/>
          <a:cs typeface="Montserrat Light"/>
          <a:sym typeface="Montserrat Light"/>
        </a:defRPr>
      </a:lvl2pPr>
      <a:lvl3pPr marL="0" marR="0" indent="457200" algn="just" defTabSz="825500" rtl="0" latinLnBrk="0">
        <a:lnSpc>
          <a:spcPct val="120000"/>
        </a:lnSpc>
        <a:spcBef>
          <a:spcPts val="0"/>
        </a:spcBef>
        <a:spcAft>
          <a:spcPts val="0"/>
        </a:spcAft>
        <a:buClrTx/>
        <a:buSzTx/>
        <a:buFontTx/>
        <a:buNone/>
        <a:tabLst/>
        <a:defRPr sz="2400" b="0" i="0" u="none" strike="noStrike" cap="none" spc="0" baseline="0">
          <a:ln>
            <a:noFill/>
          </a:ln>
          <a:solidFill>
            <a:srgbClr val="868A8D"/>
          </a:solidFill>
          <a:uFillTx/>
          <a:latin typeface="Montserrat Light"/>
          <a:ea typeface="Montserrat Light"/>
          <a:cs typeface="Montserrat Light"/>
          <a:sym typeface="Montserrat Light"/>
        </a:defRPr>
      </a:lvl3pPr>
      <a:lvl4pPr marL="0" marR="0" indent="685800" algn="just" defTabSz="825500" rtl="0" latinLnBrk="0">
        <a:lnSpc>
          <a:spcPct val="120000"/>
        </a:lnSpc>
        <a:spcBef>
          <a:spcPts val="0"/>
        </a:spcBef>
        <a:spcAft>
          <a:spcPts val="0"/>
        </a:spcAft>
        <a:buClrTx/>
        <a:buSzTx/>
        <a:buFontTx/>
        <a:buNone/>
        <a:tabLst/>
        <a:defRPr sz="2400" b="0" i="0" u="none" strike="noStrike" cap="none" spc="0" baseline="0">
          <a:ln>
            <a:noFill/>
          </a:ln>
          <a:solidFill>
            <a:srgbClr val="868A8D"/>
          </a:solidFill>
          <a:uFillTx/>
          <a:latin typeface="Montserrat Light"/>
          <a:ea typeface="Montserrat Light"/>
          <a:cs typeface="Montserrat Light"/>
          <a:sym typeface="Montserrat Light"/>
        </a:defRPr>
      </a:lvl4pPr>
      <a:lvl5pPr marL="0" marR="0" indent="914400" algn="just" defTabSz="825500" rtl="0" latinLnBrk="0">
        <a:lnSpc>
          <a:spcPct val="120000"/>
        </a:lnSpc>
        <a:spcBef>
          <a:spcPts val="0"/>
        </a:spcBef>
        <a:spcAft>
          <a:spcPts val="0"/>
        </a:spcAft>
        <a:buClrTx/>
        <a:buSzTx/>
        <a:buFontTx/>
        <a:buNone/>
        <a:tabLst/>
        <a:defRPr sz="2400" b="0" i="0" u="none" strike="noStrike" cap="none" spc="0" baseline="0">
          <a:ln>
            <a:noFill/>
          </a:ln>
          <a:solidFill>
            <a:srgbClr val="868A8D"/>
          </a:solidFill>
          <a:uFillTx/>
          <a:latin typeface="Montserrat Light"/>
          <a:ea typeface="Montserrat Light"/>
          <a:cs typeface="Montserrat Light"/>
          <a:sym typeface="Montserrat Light"/>
        </a:defRPr>
      </a:lvl5pPr>
      <a:lvl6pPr marL="0" marR="0" indent="1143000" algn="just" defTabSz="825500" rtl="0" latinLnBrk="0">
        <a:lnSpc>
          <a:spcPct val="120000"/>
        </a:lnSpc>
        <a:spcBef>
          <a:spcPts val="0"/>
        </a:spcBef>
        <a:spcAft>
          <a:spcPts val="0"/>
        </a:spcAft>
        <a:buClrTx/>
        <a:buSzTx/>
        <a:buFontTx/>
        <a:buNone/>
        <a:tabLst/>
        <a:defRPr sz="2400" b="0" i="0" u="none" strike="noStrike" cap="none" spc="0" baseline="0">
          <a:ln>
            <a:noFill/>
          </a:ln>
          <a:solidFill>
            <a:srgbClr val="868A8D"/>
          </a:solidFill>
          <a:uFillTx/>
          <a:latin typeface="Montserrat Light"/>
          <a:ea typeface="Montserrat Light"/>
          <a:cs typeface="Montserrat Light"/>
          <a:sym typeface="Montserrat Light"/>
        </a:defRPr>
      </a:lvl6pPr>
      <a:lvl7pPr marL="0" marR="0" indent="1371600" algn="just" defTabSz="825500" rtl="0" latinLnBrk="0">
        <a:lnSpc>
          <a:spcPct val="120000"/>
        </a:lnSpc>
        <a:spcBef>
          <a:spcPts val="0"/>
        </a:spcBef>
        <a:spcAft>
          <a:spcPts val="0"/>
        </a:spcAft>
        <a:buClrTx/>
        <a:buSzTx/>
        <a:buFontTx/>
        <a:buNone/>
        <a:tabLst/>
        <a:defRPr sz="2400" b="0" i="0" u="none" strike="noStrike" cap="none" spc="0" baseline="0">
          <a:ln>
            <a:noFill/>
          </a:ln>
          <a:solidFill>
            <a:srgbClr val="868A8D"/>
          </a:solidFill>
          <a:uFillTx/>
          <a:latin typeface="Montserrat Light"/>
          <a:ea typeface="Montserrat Light"/>
          <a:cs typeface="Montserrat Light"/>
          <a:sym typeface="Montserrat Light"/>
        </a:defRPr>
      </a:lvl7pPr>
      <a:lvl8pPr marL="0" marR="0" indent="1600200" algn="just" defTabSz="825500" rtl="0" latinLnBrk="0">
        <a:lnSpc>
          <a:spcPct val="120000"/>
        </a:lnSpc>
        <a:spcBef>
          <a:spcPts val="0"/>
        </a:spcBef>
        <a:spcAft>
          <a:spcPts val="0"/>
        </a:spcAft>
        <a:buClrTx/>
        <a:buSzTx/>
        <a:buFontTx/>
        <a:buNone/>
        <a:tabLst/>
        <a:defRPr sz="2400" b="0" i="0" u="none" strike="noStrike" cap="none" spc="0" baseline="0">
          <a:ln>
            <a:noFill/>
          </a:ln>
          <a:solidFill>
            <a:srgbClr val="868A8D"/>
          </a:solidFill>
          <a:uFillTx/>
          <a:latin typeface="Montserrat Light"/>
          <a:ea typeface="Montserrat Light"/>
          <a:cs typeface="Montserrat Light"/>
          <a:sym typeface="Montserrat Light"/>
        </a:defRPr>
      </a:lvl8pPr>
      <a:lvl9pPr marL="0" marR="0" indent="1828800" algn="just" defTabSz="825500" rtl="0" latinLnBrk="0">
        <a:lnSpc>
          <a:spcPct val="120000"/>
        </a:lnSpc>
        <a:spcBef>
          <a:spcPts val="0"/>
        </a:spcBef>
        <a:spcAft>
          <a:spcPts val="0"/>
        </a:spcAft>
        <a:buClrTx/>
        <a:buSzTx/>
        <a:buFontTx/>
        <a:buNone/>
        <a:tabLst/>
        <a:defRPr sz="2400" b="0" i="0" u="none" strike="noStrike" cap="none" spc="0" baseline="0">
          <a:ln>
            <a:noFill/>
          </a:ln>
          <a:solidFill>
            <a:srgbClr val="868A8D"/>
          </a:solidFill>
          <a:uFillTx/>
          <a:latin typeface="Montserrat Light"/>
          <a:ea typeface="Montserrat Light"/>
          <a:cs typeface="Montserrat Light"/>
          <a:sym typeface="Montserrat Light"/>
        </a:defRPr>
      </a:lvl9pPr>
    </p:bodyStyle>
    <p:otherStyle>
      <a:lvl1pPr marL="0" marR="0" indent="0" algn="ctr" defTabSz="825500" latinLnBrk="0">
        <a:lnSpc>
          <a:spcPct val="70000"/>
        </a:lnSpc>
        <a:spcBef>
          <a:spcPts val="0"/>
        </a:spcBef>
        <a:spcAft>
          <a:spcPts val="0"/>
        </a:spcAft>
        <a:buClrTx/>
        <a:buSzTx/>
        <a:buFontTx/>
        <a:buNone/>
        <a:tabLst/>
        <a:defRPr sz="2400" b="0" i="0" u="none" strike="noStrike" cap="all" spc="0" baseline="50000">
          <a:ln>
            <a:noFill/>
          </a:ln>
          <a:solidFill>
            <a:schemeClr val="tx1"/>
          </a:solidFill>
          <a:uFillTx/>
          <a:latin typeface="+mn-lt"/>
          <a:ea typeface="+mn-ea"/>
          <a:cs typeface="+mn-cs"/>
          <a:sym typeface="Montserrat-Regular"/>
        </a:defRPr>
      </a:lvl1pPr>
      <a:lvl2pPr marL="0" marR="0" indent="228600" algn="ctr" defTabSz="825500" latinLnBrk="0">
        <a:lnSpc>
          <a:spcPct val="70000"/>
        </a:lnSpc>
        <a:spcBef>
          <a:spcPts val="0"/>
        </a:spcBef>
        <a:spcAft>
          <a:spcPts val="0"/>
        </a:spcAft>
        <a:buClrTx/>
        <a:buSzTx/>
        <a:buFontTx/>
        <a:buNone/>
        <a:tabLst/>
        <a:defRPr sz="2400" b="0" i="0" u="none" strike="noStrike" cap="all" spc="0" baseline="50000">
          <a:ln>
            <a:noFill/>
          </a:ln>
          <a:solidFill>
            <a:schemeClr val="tx1"/>
          </a:solidFill>
          <a:uFillTx/>
          <a:latin typeface="+mn-lt"/>
          <a:ea typeface="+mn-ea"/>
          <a:cs typeface="+mn-cs"/>
          <a:sym typeface="Montserrat-Regular"/>
        </a:defRPr>
      </a:lvl2pPr>
      <a:lvl3pPr marL="0" marR="0" indent="457200" algn="ctr" defTabSz="825500" latinLnBrk="0">
        <a:lnSpc>
          <a:spcPct val="70000"/>
        </a:lnSpc>
        <a:spcBef>
          <a:spcPts val="0"/>
        </a:spcBef>
        <a:spcAft>
          <a:spcPts val="0"/>
        </a:spcAft>
        <a:buClrTx/>
        <a:buSzTx/>
        <a:buFontTx/>
        <a:buNone/>
        <a:tabLst/>
        <a:defRPr sz="2400" b="0" i="0" u="none" strike="noStrike" cap="all" spc="0" baseline="50000">
          <a:ln>
            <a:noFill/>
          </a:ln>
          <a:solidFill>
            <a:schemeClr val="tx1"/>
          </a:solidFill>
          <a:uFillTx/>
          <a:latin typeface="+mn-lt"/>
          <a:ea typeface="+mn-ea"/>
          <a:cs typeface="+mn-cs"/>
          <a:sym typeface="Montserrat-Regular"/>
        </a:defRPr>
      </a:lvl3pPr>
      <a:lvl4pPr marL="0" marR="0" indent="685800" algn="ctr" defTabSz="825500" latinLnBrk="0">
        <a:lnSpc>
          <a:spcPct val="70000"/>
        </a:lnSpc>
        <a:spcBef>
          <a:spcPts val="0"/>
        </a:spcBef>
        <a:spcAft>
          <a:spcPts val="0"/>
        </a:spcAft>
        <a:buClrTx/>
        <a:buSzTx/>
        <a:buFontTx/>
        <a:buNone/>
        <a:tabLst/>
        <a:defRPr sz="2400" b="0" i="0" u="none" strike="noStrike" cap="all" spc="0" baseline="50000">
          <a:ln>
            <a:noFill/>
          </a:ln>
          <a:solidFill>
            <a:schemeClr val="tx1"/>
          </a:solidFill>
          <a:uFillTx/>
          <a:latin typeface="+mn-lt"/>
          <a:ea typeface="+mn-ea"/>
          <a:cs typeface="+mn-cs"/>
          <a:sym typeface="Montserrat-Regular"/>
        </a:defRPr>
      </a:lvl4pPr>
      <a:lvl5pPr marL="0" marR="0" indent="914400" algn="ctr" defTabSz="825500" latinLnBrk="0">
        <a:lnSpc>
          <a:spcPct val="70000"/>
        </a:lnSpc>
        <a:spcBef>
          <a:spcPts val="0"/>
        </a:spcBef>
        <a:spcAft>
          <a:spcPts val="0"/>
        </a:spcAft>
        <a:buClrTx/>
        <a:buSzTx/>
        <a:buFontTx/>
        <a:buNone/>
        <a:tabLst/>
        <a:defRPr sz="2400" b="0" i="0" u="none" strike="noStrike" cap="all" spc="0" baseline="50000">
          <a:ln>
            <a:noFill/>
          </a:ln>
          <a:solidFill>
            <a:schemeClr val="tx1"/>
          </a:solidFill>
          <a:uFillTx/>
          <a:latin typeface="+mn-lt"/>
          <a:ea typeface="+mn-ea"/>
          <a:cs typeface="+mn-cs"/>
          <a:sym typeface="Montserrat-Regular"/>
        </a:defRPr>
      </a:lvl5pPr>
      <a:lvl6pPr marL="0" marR="0" indent="1143000" algn="ctr" defTabSz="825500" latinLnBrk="0">
        <a:lnSpc>
          <a:spcPct val="70000"/>
        </a:lnSpc>
        <a:spcBef>
          <a:spcPts val="0"/>
        </a:spcBef>
        <a:spcAft>
          <a:spcPts val="0"/>
        </a:spcAft>
        <a:buClrTx/>
        <a:buSzTx/>
        <a:buFontTx/>
        <a:buNone/>
        <a:tabLst/>
        <a:defRPr sz="2400" b="0" i="0" u="none" strike="noStrike" cap="all" spc="0" baseline="50000">
          <a:ln>
            <a:noFill/>
          </a:ln>
          <a:solidFill>
            <a:schemeClr val="tx1"/>
          </a:solidFill>
          <a:uFillTx/>
          <a:latin typeface="+mn-lt"/>
          <a:ea typeface="+mn-ea"/>
          <a:cs typeface="+mn-cs"/>
          <a:sym typeface="Montserrat-Regular"/>
        </a:defRPr>
      </a:lvl6pPr>
      <a:lvl7pPr marL="0" marR="0" indent="1371600" algn="ctr" defTabSz="825500" latinLnBrk="0">
        <a:lnSpc>
          <a:spcPct val="70000"/>
        </a:lnSpc>
        <a:spcBef>
          <a:spcPts val="0"/>
        </a:spcBef>
        <a:spcAft>
          <a:spcPts val="0"/>
        </a:spcAft>
        <a:buClrTx/>
        <a:buSzTx/>
        <a:buFontTx/>
        <a:buNone/>
        <a:tabLst/>
        <a:defRPr sz="2400" b="0" i="0" u="none" strike="noStrike" cap="all" spc="0" baseline="50000">
          <a:ln>
            <a:noFill/>
          </a:ln>
          <a:solidFill>
            <a:schemeClr val="tx1"/>
          </a:solidFill>
          <a:uFillTx/>
          <a:latin typeface="+mn-lt"/>
          <a:ea typeface="+mn-ea"/>
          <a:cs typeface="+mn-cs"/>
          <a:sym typeface="Montserrat-Regular"/>
        </a:defRPr>
      </a:lvl7pPr>
      <a:lvl8pPr marL="0" marR="0" indent="1600200" algn="ctr" defTabSz="825500" latinLnBrk="0">
        <a:lnSpc>
          <a:spcPct val="70000"/>
        </a:lnSpc>
        <a:spcBef>
          <a:spcPts val="0"/>
        </a:spcBef>
        <a:spcAft>
          <a:spcPts val="0"/>
        </a:spcAft>
        <a:buClrTx/>
        <a:buSzTx/>
        <a:buFontTx/>
        <a:buNone/>
        <a:tabLst/>
        <a:defRPr sz="2400" b="0" i="0" u="none" strike="noStrike" cap="all" spc="0" baseline="50000">
          <a:ln>
            <a:noFill/>
          </a:ln>
          <a:solidFill>
            <a:schemeClr val="tx1"/>
          </a:solidFill>
          <a:uFillTx/>
          <a:latin typeface="+mn-lt"/>
          <a:ea typeface="+mn-ea"/>
          <a:cs typeface="+mn-cs"/>
          <a:sym typeface="Montserrat-Regular"/>
        </a:defRPr>
      </a:lvl8pPr>
      <a:lvl9pPr marL="0" marR="0" indent="1828800" algn="ctr" defTabSz="825500" latinLnBrk="0">
        <a:lnSpc>
          <a:spcPct val="70000"/>
        </a:lnSpc>
        <a:spcBef>
          <a:spcPts val="0"/>
        </a:spcBef>
        <a:spcAft>
          <a:spcPts val="0"/>
        </a:spcAft>
        <a:buClrTx/>
        <a:buSzTx/>
        <a:buFontTx/>
        <a:buNone/>
        <a:tabLst/>
        <a:defRPr sz="2400" b="0" i="0" u="none" strike="noStrike" cap="all" spc="0" baseline="50000">
          <a:ln>
            <a:noFill/>
          </a:ln>
          <a:solidFill>
            <a:schemeClr val="tx1"/>
          </a:solidFill>
          <a:uFillTx/>
          <a:latin typeface="+mn-lt"/>
          <a:ea typeface="+mn-ea"/>
          <a:cs typeface="+mn-cs"/>
          <a:sym typeface="Montserrat-Regular"/>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2">
            <a:lumMod val="10000"/>
          </a:schemeClr>
        </a:solidFill>
        <a:effectLst/>
      </p:bgPr>
    </p:bg>
    <p:spTree>
      <p:nvGrpSpPr>
        <p:cNvPr id="1" name=""/>
        <p:cNvGrpSpPr/>
        <p:nvPr/>
      </p:nvGrpSpPr>
      <p:grpSpPr>
        <a:xfrm>
          <a:off x="0" y="0"/>
          <a:ext cx="0" cy="0"/>
          <a:chOff x="0" y="0"/>
          <a:chExt cx="0" cy="0"/>
        </a:xfrm>
      </p:grpSpPr>
      <p:sp>
        <p:nvSpPr>
          <p:cNvPr id="57" name="Line"/>
          <p:cNvSpPr/>
          <p:nvPr/>
        </p:nvSpPr>
        <p:spPr>
          <a:xfrm flipV="1">
            <a:off x="4973320" y="-22177"/>
            <a:ext cx="1" cy="13760354"/>
          </a:xfrm>
          <a:prstGeom prst="line">
            <a:avLst/>
          </a:prstGeom>
          <a:ln w="25400">
            <a:solidFill>
              <a:srgbClr val="3C4C5B">
                <a:alpha val="26624"/>
              </a:srgbClr>
            </a:solidFill>
            <a:miter lim="400000"/>
          </a:ln>
        </p:spPr>
        <p:txBody>
          <a:bodyPr lIns="50800" tIns="50800" rIns="50800" bIns="50800" anchor="ctr"/>
          <a:lstStyle/>
          <a:p>
            <a:pPr algn="ctr">
              <a:lnSpc>
                <a:spcPct val="100000"/>
              </a:lnSpc>
              <a:defRPr sz="3200">
                <a:solidFill>
                  <a:srgbClr val="000000"/>
                </a:solidFill>
                <a:latin typeface="Helvetica Light"/>
                <a:ea typeface="Helvetica Light"/>
                <a:cs typeface="Helvetica Light"/>
                <a:sym typeface="Helvetica Light"/>
              </a:defRPr>
            </a:pPr>
            <a:endParaRPr/>
          </a:p>
        </p:txBody>
      </p:sp>
      <p:sp>
        <p:nvSpPr>
          <p:cNvPr id="58" name="Line"/>
          <p:cNvSpPr/>
          <p:nvPr/>
        </p:nvSpPr>
        <p:spPr>
          <a:xfrm flipV="1">
            <a:off x="9794239" y="-22177"/>
            <a:ext cx="1" cy="13760354"/>
          </a:xfrm>
          <a:prstGeom prst="line">
            <a:avLst/>
          </a:prstGeom>
          <a:ln w="25400">
            <a:solidFill>
              <a:srgbClr val="3C4C5B">
                <a:alpha val="26624"/>
              </a:srgbClr>
            </a:solidFill>
            <a:miter lim="400000"/>
          </a:ln>
        </p:spPr>
        <p:txBody>
          <a:bodyPr lIns="50800" tIns="50800" rIns="50800" bIns="50800" anchor="ctr"/>
          <a:lstStyle/>
          <a:p>
            <a:pPr algn="ctr">
              <a:lnSpc>
                <a:spcPct val="100000"/>
              </a:lnSpc>
              <a:defRPr sz="3200">
                <a:solidFill>
                  <a:srgbClr val="000000"/>
                </a:solidFill>
                <a:latin typeface="Helvetica Light"/>
                <a:ea typeface="Helvetica Light"/>
                <a:cs typeface="Helvetica Light"/>
                <a:sym typeface="Helvetica Light"/>
              </a:defRPr>
            </a:pPr>
            <a:endParaRPr/>
          </a:p>
        </p:txBody>
      </p:sp>
      <p:sp>
        <p:nvSpPr>
          <p:cNvPr id="59" name="Line"/>
          <p:cNvSpPr/>
          <p:nvPr/>
        </p:nvSpPr>
        <p:spPr>
          <a:xfrm flipV="1">
            <a:off x="14615159" y="-22177"/>
            <a:ext cx="1" cy="13760354"/>
          </a:xfrm>
          <a:prstGeom prst="line">
            <a:avLst/>
          </a:prstGeom>
          <a:ln w="25400">
            <a:solidFill>
              <a:srgbClr val="3C4C5B">
                <a:alpha val="26624"/>
              </a:srgbClr>
            </a:solidFill>
            <a:miter lim="400000"/>
          </a:ln>
        </p:spPr>
        <p:txBody>
          <a:bodyPr lIns="50800" tIns="50800" rIns="50800" bIns="50800" anchor="ctr"/>
          <a:lstStyle/>
          <a:p>
            <a:pPr algn="ctr">
              <a:lnSpc>
                <a:spcPct val="100000"/>
              </a:lnSpc>
              <a:defRPr sz="3200">
                <a:solidFill>
                  <a:srgbClr val="000000"/>
                </a:solidFill>
                <a:latin typeface="Helvetica Light"/>
                <a:ea typeface="Helvetica Light"/>
                <a:cs typeface="Helvetica Light"/>
                <a:sym typeface="Helvetica Light"/>
              </a:defRPr>
            </a:pPr>
            <a:endParaRPr/>
          </a:p>
        </p:txBody>
      </p:sp>
      <p:sp>
        <p:nvSpPr>
          <p:cNvPr id="60" name="Line"/>
          <p:cNvSpPr/>
          <p:nvPr/>
        </p:nvSpPr>
        <p:spPr>
          <a:xfrm flipV="1">
            <a:off x="19436080" y="-22177"/>
            <a:ext cx="1" cy="13760354"/>
          </a:xfrm>
          <a:prstGeom prst="line">
            <a:avLst/>
          </a:prstGeom>
          <a:ln w="25400">
            <a:solidFill>
              <a:srgbClr val="3C4C5B">
                <a:alpha val="26624"/>
              </a:srgbClr>
            </a:solidFill>
            <a:miter lim="400000"/>
          </a:ln>
        </p:spPr>
        <p:txBody>
          <a:bodyPr lIns="50800" tIns="50800" rIns="50800" bIns="50800" anchor="ctr"/>
          <a:lstStyle/>
          <a:p>
            <a:pPr algn="ctr">
              <a:lnSpc>
                <a:spcPct val="100000"/>
              </a:lnSpc>
              <a:defRPr sz="3200">
                <a:solidFill>
                  <a:srgbClr val="000000"/>
                </a:solidFill>
                <a:latin typeface="Helvetica Light"/>
                <a:ea typeface="Helvetica Light"/>
                <a:cs typeface="Helvetica Light"/>
                <a:sym typeface="Helvetica Light"/>
              </a:defRPr>
            </a:pPr>
            <a:endParaRPr/>
          </a:p>
        </p:txBody>
      </p:sp>
      <p:sp>
        <p:nvSpPr>
          <p:cNvPr id="61" name="Modern Template…"/>
          <p:cNvSpPr txBox="1"/>
          <p:nvPr/>
        </p:nvSpPr>
        <p:spPr>
          <a:xfrm>
            <a:off x="3902318" y="5671330"/>
            <a:ext cx="18963861" cy="2154436"/>
          </a:xfrm>
          <a:prstGeom prst="rect">
            <a:avLst/>
          </a:prstGeom>
          <a:ln w="3175">
            <a:miter lim="400000"/>
          </a:ln>
          <a:extLst>
            <a:ext uri="{C572A759-6A51-4108-AA02-DFA0A04FC94B}">
              <ma14:wrappingTextBoxFlag xmlns="" xmlns:ma14="http://schemas.microsoft.com/office/mac/drawingml/2011/main" val="1"/>
            </a:ext>
          </a:extLst>
        </p:spPr>
        <p:txBody>
          <a:bodyPr wrap="square" lIns="50800" tIns="50800" rIns="50800" bIns="50800" anchor="ctr">
            <a:spAutoFit/>
          </a:bodyPr>
          <a:lstStyle/>
          <a:p>
            <a:pPr algn="l">
              <a:lnSpc>
                <a:spcPct val="100000"/>
              </a:lnSpc>
              <a:defRPr sz="9600" cap="all" baseline="12500">
                <a:solidFill>
                  <a:srgbClr val="CBAD69"/>
                </a:solidFill>
                <a:latin typeface="+mn-lt"/>
                <a:ea typeface="+mn-ea"/>
                <a:cs typeface="+mn-cs"/>
                <a:sym typeface="Montserrat-Bold"/>
              </a:defRPr>
            </a:pPr>
            <a:r>
              <a:rPr lang="en-IN" sz="20000" dirty="0">
                <a:latin typeface="Elephant" panose="02020904090505020303" pitchFamily="18" charset="0"/>
              </a:rPr>
              <a:t>COSTA DEVICES</a:t>
            </a:r>
            <a:endParaRPr sz="20000" dirty="0">
              <a:latin typeface="Elephant" panose="02020904090505020303" pitchFamily="18" charset="0"/>
            </a:endParaRPr>
          </a:p>
        </p:txBody>
      </p:sp>
      <p:sp>
        <p:nvSpPr>
          <p:cNvPr id="62" name="PowerPoint and Keynote Templates for business, marketing, education. Support 24/7"/>
          <p:cNvSpPr txBox="1"/>
          <p:nvPr/>
        </p:nvSpPr>
        <p:spPr>
          <a:xfrm>
            <a:off x="4690069" y="7777860"/>
            <a:ext cx="7501931" cy="430887"/>
          </a:xfrm>
          <a:prstGeom prst="rect">
            <a:avLst/>
          </a:prstGeom>
          <a:ln w="3175">
            <a:miter lim="400000"/>
          </a:ln>
          <a:extLst>
            <a:ext uri="{C572A759-6A51-4108-AA02-DFA0A04FC94B}">
              <ma14:wrappingTextBoxFlag xmlns="" xmlns:ma14="http://schemas.microsoft.com/office/mac/drawingml/2011/main" val="1"/>
            </a:ext>
          </a:extLst>
        </p:spPr>
        <p:txBody>
          <a:bodyPr lIns="50800" tIns="50800" rIns="50800" bIns="50800" anchor="ctr">
            <a:spAutoFit/>
          </a:bodyPr>
          <a:lstStyle>
            <a:lvl1pPr algn="l">
              <a:lnSpc>
                <a:spcPct val="70000"/>
              </a:lnSpc>
              <a:defRPr baseline="50000">
                <a:solidFill>
                  <a:srgbClr val="FFFFFF"/>
                </a:solidFill>
                <a:latin typeface="Montserrat-Regular"/>
                <a:ea typeface="Montserrat-Regular"/>
                <a:cs typeface="Montserrat-Regular"/>
                <a:sym typeface="Montserrat-Regular"/>
              </a:defRPr>
            </a:lvl1pPr>
          </a:lstStyle>
          <a:p>
            <a:pPr>
              <a:lnSpc>
                <a:spcPct val="100000"/>
              </a:lnSpc>
            </a:pPr>
            <a:endParaRPr sz="3200"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33732A9-C543-57FB-03DC-32347D840B20}"/>
              </a:ext>
            </a:extLst>
          </p:cNvPr>
          <p:cNvSpPr txBox="1"/>
          <p:nvPr/>
        </p:nvSpPr>
        <p:spPr>
          <a:xfrm>
            <a:off x="2042490" y="2392040"/>
            <a:ext cx="16066605" cy="9728754"/>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457200" indent="-457200">
              <a:buFont typeface="Arial" panose="020B0604020202020204" pitchFamily="34" charset="0"/>
              <a:buChar char="•"/>
            </a:pPr>
            <a:r>
              <a:rPr lang="en-US" sz="3500" kern="1200" dirty="0">
                <a:solidFill>
                  <a:srgbClr val="DCDEE0">
                    <a:lumMod val="10000"/>
                  </a:srgbClr>
                </a:solidFill>
                <a:latin typeface="Trebuchet MS" panose="020B0603020202020204" pitchFamily="34" charset="0"/>
              </a:rPr>
              <a:t>Radiation Tolerance Verification for all Component Technologies</a:t>
            </a:r>
          </a:p>
          <a:p>
            <a:pPr marL="457200" indent="-457200">
              <a:buFont typeface="Arial" panose="020B0604020202020204" pitchFamily="34" charset="0"/>
              <a:buChar char="•"/>
            </a:pPr>
            <a:r>
              <a:rPr lang="en-US" sz="3500" kern="1200" dirty="0">
                <a:solidFill>
                  <a:srgbClr val="DCDEE0">
                    <a:lumMod val="10000"/>
                  </a:srgbClr>
                </a:solidFill>
                <a:latin typeface="Trebuchet MS" panose="020B0603020202020204" pitchFamily="34" charset="0"/>
              </a:rPr>
              <a:t>Engineering and Analytical Services</a:t>
            </a:r>
          </a:p>
          <a:p>
            <a:pPr marL="457200" indent="-457200">
              <a:buFont typeface="Arial" panose="020B0604020202020204" pitchFamily="34" charset="0"/>
              <a:buChar char="•"/>
            </a:pPr>
            <a:r>
              <a:rPr lang="en-US" sz="3500" kern="1200" dirty="0">
                <a:solidFill>
                  <a:srgbClr val="DCDEE0">
                    <a:lumMod val="10000"/>
                  </a:srgbClr>
                </a:solidFill>
                <a:latin typeface="Trebuchet MS" panose="020B0603020202020204" pitchFamily="34" charset="0"/>
              </a:rPr>
              <a:t>Parts Management Program with Supplier and Manufacturer Interface</a:t>
            </a:r>
          </a:p>
          <a:p>
            <a:pPr marL="457200" indent="-457200">
              <a:buFont typeface="Arial" panose="020B0604020202020204" pitchFamily="34" charset="0"/>
              <a:buChar char="•"/>
            </a:pPr>
            <a:r>
              <a:rPr lang="en-US" sz="3500" kern="1200" dirty="0">
                <a:solidFill>
                  <a:srgbClr val="DCDEE0">
                    <a:lumMod val="10000"/>
                  </a:srgbClr>
                </a:solidFill>
                <a:latin typeface="Trebuchet MS" panose="020B0603020202020204" pitchFamily="34" charset="0"/>
              </a:rPr>
              <a:t>Dynamic Burn-In</a:t>
            </a:r>
          </a:p>
          <a:p>
            <a:pPr marL="457200" indent="-457200">
              <a:buFont typeface="Arial" panose="020B0604020202020204" pitchFamily="34" charset="0"/>
              <a:buChar char="•"/>
            </a:pPr>
            <a:r>
              <a:rPr lang="en-US" sz="3500" kern="1200" dirty="0">
                <a:solidFill>
                  <a:srgbClr val="DCDEE0">
                    <a:lumMod val="10000"/>
                  </a:srgbClr>
                </a:solidFill>
                <a:latin typeface="Trebuchet MS" panose="020B0603020202020204" pitchFamily="34" charset="0"/>
              </a:rPr>
              <a:t>Static Burn-In</a:t>
            </a:r>
          </a:p>
          <a:p>
            <a:pPr marL="457200" indent="-457200">
              <a:buFont typeface="Arial" panose="020B0604020202020204" pitchFamily="34" charset="0"/>
              <a:buChar char="•"/>
            </a:pPr>
            <a:r>
              <a:rPr lang="en-US" sz="3500" kern="1200" dirty="0">
                <a:solidFill>
                  <a:srgbClr val="DCDEE0">
                    <a:lumMod val="10000"/>
                  </a:srgbClr>
                </a:solidFill>
                <a:latin typeface="Trebuchet MS" panose="020B0603020202020204" pitchFamily="34" charset="0"/>
              </a:rPr>
              <a:t>System Level Test Capabilities</a:t>
            </a:r>
          </a:p>
          <a:p>
            <a:pPr marL="457200" indent="-457200">
              <a:buFont typeface="Arial" panose="020B0604020202020204" pitchFamily="34" charset="0"/>
              <a:buChar char="•"/>
            </a:pPr>
            <a:r>
              <a:rPr lang="en-US" sz="3500" kern="1200" dirty="0">
                <a:solidFill>
                  <a:srgbClr val="DCDEE0">
                    <a:lumMod val="10000"/>
                  </a:srgbClr>
                </a:solidFill>
                <a:latin typeface="Trebuchet MS" panose="020B0603020202020204" pitchFamily="34" charset="0"/>
              </a:rPr>
              <a:t>Environmental Test/Failure Analysis</a:t>
            </a:r>
          </a:p>
          <a:p>
            <a:pPr marL="457200" indent="-457200">
              <a:buFont typeface="Arial" panose="020B0604020202020204" pitchFamily="34" charset="0"/>
              <a:buChar char="•"/>
            </a:pPr>
            <a:r>
              <a:rPr lang="en-US" sz="3500" kern="1200" dirty="0">
                <a:solidFill>
                  <a:srgbClr val="DCDEE0">
                    <a:lumMod val="10000"/>
                  </a:srgbClr>
                </a:solidFill>
                <a:latin typeface="Trebuchet MS" panose="020B0603020202020204" pitchFamily="34" charset="0"/>
              </a:rPr>
              <a:t>Electrical Test Capabilities</a:t>
            </a:r>
          </a:p>
          <a:p>
            <a:pPr marL="457200" indent="-457200">
              <a:buFont typeface="Arial" panose="020B0604020202020204" pitchFamily="34" charset="0"/>
              <a:buChar char="•"/>
            </a:pPr>
            <a:r>
              <a:rPr lang="en-US" sz="3500" kern="1200" dirty="0">
                <a:solidFill>
                  <a:srgbClr val="DCDEE0">
                    <a:lumMod val="10000"/>
                  </a:srgbClr>
                </a:solidFill>
                <a:latin typeface="Trebuchet MS" panose="020B0603020202020204" pitchFamily="34" charset="0"/>
              </a:rPr>
              <a:t>Mechanical Test Capabilities</a:t>
            </a:r>
          </a:p>
          <a:p>
            <a:pPr marL="457200" indent="-457200">
              <a:buFont typeface="Arial" panose="020B0604020202020204" pitchFamily="34" charset="0"/>
              <a:buChar char="•"/>
            </a:pPr>
            <a:r>
              <a:rPr lang="en-US" sz="3500" kern="1200" dirty="0">
                <a:solidFill>
                  <a:srgbClr val="DCDEE0">
                    <a:lumMod val="10000"/>
                  </a:srgbClr>
                </a:solidFill>
                <a:latin typeface="Trebuchet MS" panose="020B0603020202020204" pitchFamily="34" charset="0"/>
              </a:rPr>
              <a:t>Burn-In/Life Test Capabilities</a:t>
            </a:r>
          </a:p>
          <a:p>
            <a:pPr marL="457200" indent="-457200">
              <a:buFont typeface="Arial" panose="020B0604020202020204" pitchFamily="34" charset="0"/>
              <a:buChar char="•"/>
            </a:pPr>
            <a:r>
              <a:rPr lang="en-US" sz="3500" kern="1200" dirty="0">
                <a:solidFill>
                  <a:srgbClr val="DCDEE0">
                    <a:lumMod val="10000"/>
                  </a:srgbClr>
                </a:solidFill>
                <a:latin typeface="Trebuchet MS" panose="020B0603020202020204" pitchFamily="34" charset="0"/>
              </a:rPr>
              <a:t>Transportation Test Capabilities</a:t>
            </a:r>
          </a:p>
          <a:p>
            <a:pPr marL="457200" indent="-457200">
              <a:buFont typeface="Arial" panose="020B0604020202020204" pitchFamily="34" charset="0"/>
              <a:buChar char="•"/>
            </a:pPr>
            <a:r>
              <a:rPr lang="en-US" sz="3500" kern="1200" dirty="0">
                <a:solidFill>
                  <a:srgbClr val="DCDEE0">
                    <a:lumMod val="10000"/>
                  </a:srgbClr>
                </a:solidFill>
                <a:latin typeface="Trebuchet MS" panose="020B0603020202020204" pitchFamily="34" charset="0"/>
              </a:rPr>
              <a:t>Engineering Services</a:t>
            </a:r>
          </a:p>
          <a:p>
            <a:pPr marL="457200" indent="-457200">
              <a:buFont typeface="Arial" panose="020B0604020202020204" pitchFamily="34" charset="0"/>
              <a:buChar char="•"/>
            </a:pPr>
            <a:r>
              <a:rPr lang="en-US" sz="3500" kern="1200" dirty="0">
                <a:solidFill>
                  <a:srgbClr val="DCDEE0">
                    <a:lumMod val="10000"/>
                  </a:srgbClr>
                </a:solidFill>
                <a:latin typeface="Trebuchet MS" panose="020B0603020202020204" pitchFamily="34" charset="0"/>
              </a:rPr>
              <a:t>Quality Compliance/ Laboratory Approvals</a:t>
            </a:r>
          </a:p>
          <a:p>
            <a:pPr marL="457200" indent="-457200">
              <a:buFont typeface="Arial" panose="020B0604020202020204" pitchFamily="34" charset="0"/>
              <a:buChar char="•"/>
            </a:pPr>
            <a:r>
              <a:rPr lang="en-US" sz="3500" kern="1200" dirty="0">
                <a:solidFill>
                  <a:srgbClr val="DCDEE0">
                    <a:lumMod val="10000"/>
                  </a:srgbClr>
                </a:solidFill>
                <a:latin typeface="Trebuchet MS" panose="020B0603020202020204" pitchFamily="34" charset="0"/>
              </a:rPr>
              <a:t>Parts Management</a:t>
            </a:r>
          </a:p>
          <a:p>
            <a:pPr marL="457200" indent="-457200">
              <a:buFont typeface="Arial" panose="020B0604020202020204" pitchFamily="34" charset="0"/>
              <a:buChar char="•"/>
            </a:pPr>
            <a:r>
              <a:rPr lang="en-US" sz="3500" kern="1200" dirty="0">
                <a:solidFill>
                  <a:srgbClr val="DCDEE0">
                    <a:lumMod val="10000"/>
                  </a:srgbClr>
                </a:solidFill>
                <a:latin typeface="Trebuchet MS" panose="020B0603020202020204" pitchFamily="34" charset="0"/>
              </a:rPr>
              <a:t>Comprehensive Customer Service Program</a:t>
            </a:r>
          </a:p>
        </p:txBody>
      </p:sp>
      <p:sp>
        <p:nvSpPr>
          <p:cNvPr id="2" name="Slide Number">
            <a:extLst>
              <a:ext uri="{FF2B5EF4-FFF2-40B4-BE49-F238E27FC236}">
                <a16:creationId xmlns:a16="http://schemas.microsoft.com/office/drawing/2014/main" id="{5B0C706E-D711-E7F9-B142-2D9B835FEA8B}"/>
              </a:ext>
            </a:extLst>
          </p:cNvPr>
          <p:cNvSpPr txBox="1">
            <a:spLocks/>
          </p:cNvSpPr>
          <p:nvPr/>
        </p:nvSpPr>
        <p:spPr>
          <a:xfrm>
            <a:off x="22641339" y="13325475"/>
            <a:ext cx="1470991" cy="725455"/>
          </a:xfrm>
          <a:prstGeom prst="rect">
            <a:avLst/>
          </a:prstGeom>
          <a:ln w="3175">
            <a:miter lim="400000"/>
          </a:ln>
          <a:extLst>
            <a:ext uri="{C572A759-6A51-4108-AA02-DFA0A04FC94B}">
              <ma14:wrappingTextBoxFlag xmlns="" xmlns:ma14="http://schemas.microsoft.com/office/mac/drawingml/2011/main" val="1"/>
            </a:ext>
          </a:extLst>
        </p:spPr>
        <p:txBody>
          <a:bodyPr lIns="38100" tIns="38100" rIns="38100" bIns="38100">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70000"/>
              </a:lnSpc>
              <a:spcBef>
                <a:spcPts val="0"/>
              </a:spcBef>
              <a:spcAft>
                <a:spcPts val="0"/>
              </a:spcAft>
              <a:buClrTx/>
              <a:buSzTx/>
              <a:buFontTx/>
              <a:buNone/>
              <a:tabLst/>
              <a:defRPr kumimoji="0" sz="2400" b="0" i="0" u="none" strike="noStrike" cap="all" spc="0" normalizeH="0" baseline="50000">
                <a:ln>
                  <a:noFill/>
                </a:ln>
                <a:solidFill>
                  <a:srgbClr val="CBAD69"/>
                </a:solidFill>
                <a:effectLst/>
                <a:uFillTx/>
                <a:latin typeface="Montserrat-Regular"/>
                <a:ea typeface="Montserrat-Regular"/>
                <a:cs typeface="Montserrat-Regular"/>
                <a:sym typeface="Montserrat-Regular"/>
              </a:defRPr>
            </a:lvl1pPr>
            <a:lvl2pPr marL="0" marR="0" indent="2286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2pPr>
            <a:lvl3pPr marL="0" marR="0" indent="4572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3pPr>
            <a:lvl4pPr marL="0" marR="0" indent="6858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4pPr>
            <a:lvl5pPr marL="0" marR="0" indent="9144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5pPr>
            <a:lvl6pPr marL="0" marR="0" indent="11430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6pPr>
            <a:lvl7pPr marL="0" marR="0" indent="13716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7pPr>
            <a:lvl8pPr marL="0" marR="0" indent="16002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8pPr>
            <a:lvl9pPr marL="0" marR="0" indent="18288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9pPr>
          </a:lstStyle>
          <a:p>
            <a:pPr marL="12700">
              <a:lnSpc>
                <a:spcPts val="5025"/>
              </a:lnSpc>
            </a:pPr>
            <a:r>
              <a:rPr lang="en-IN" sz="7200" dirty="0">
                <a:latin typeface="Elephant" panose="02020904090505020303" pitchFamily="18" charset="0"/>
                <a:cs typeface="Trebuchet MS"/>
              </a:rPr>
              <a:t>10</a:t>
            </a:r>
            <a:endParaRPr lang="en-IN" sz="7200" dirty="0">
              <a:latin typeface="Trebuchet MS"/>
              <a:cs typeface="Trebuchet MS"/>
            </a:endParaRPr>
          </a:p>
        </p:txBody>
      </p:sp>
    </p:spTree>
    <p:extLst>
      <p:ext uri="{BB962C8B-B14F-4D97-AF65-F5344CB8AC3E}">
        <p14:creationId xmlns:p14="http://schemas.microsoft.com/office/powerpoint/2010/main" val="1252008698"/>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4" name="Square"/>
          <p:cNvSpPr/>
          <p:nvPr/>
        </p:nvSpPr>
        <p:spPr>
          <a:xfrm rot="2700000">
            <a:off x="3186117" y="3849164"/>
            <a:ext cx="6037543" cy="6776579"/>
          </a:xfrm>
          <a:prstGeom prst="rect">
            <a:avLst/>
          </a:prstGeom>
          <a:ln w="88900">
            <a:solidFill>
              <a:srgbClr val="CBAD69"/>
            </a:solidFill>
            <a:miter lim="400000"/>
          </a:ln>
        </p:spPr>
        <p:txBody>
          <a:bodyPr lIns="38100" tIns="38100" rIns="38100" bIns="38100" anchor="ctr"/>
          <a:lstStyle/>
          <a:p>
            <a:pPr algn="ctr">
              <a:lnSpc>
                <a:spcPct val="100000"/>
              </a:lnSpc>
              <a:defRPr sz="3000">
                <a:solidFill>
                  <a:srgbClr val="000000"/>
                </a:solidFill>
                <a:latin typeface="Helvetica Light"/>
                <a:ea typeface="Helvetica Light"/>
                <a:cs typeface="Helvetica Light"/>
                <a:sym typeface="Helvetica Light"/>
              </a:defRPr>
            </a:pPr>
            <a:endParaRPr/>
          </a:p>
        </p:txBody>
      </p:sp>
      <p:pic>
        <p:nvPicPr>
          <p:cNvPr id="4" name="Picture Placeholder 3">
            <a:extLst>
              <a:ext uri="{FF2B5EF4-FFF2-40B4-BE49-F238E27FC236}">
                <a16:creationId xmlns:a16="http://schemas.microsoft.com/office/drawing/2014/main" id="{B260B9C0-053A-69F8-038E-5AAE905F049A}"/>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6" r="6"/>
          <a:stretch>
            <a:fillRect/>
          </a:stretch>
        </p:blipFill>
        <p:spPr>
          <a:xfrm>
            <a:off x="357809" y="2325756"/>
            <a:ext cx="9639758" cy="9442173"/>
          </a:xfrm>
          <a:prstGeom prst="diamond">
            <a:avLst/>
          </a:prstGeom>
        </p:spPr>
      </p:pic>
      <p:sp>
        <p:nvSpPr>
          <p:cNvPr id="306" name="Slide Number"/>
          <p:cNvSpPr txBox="1">
            <a:spLocks noGrp="1"/>
          </p:cNvSpPr>
          <p:nvPr>
            <p:ph type="sldNum" sz="quarter" idx="2"/>
          </p:nvPr>
        </p:nvSpPr>
        <p:spPr>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t>11</a:t>
            </a:fld>
            <a:endParaRPr/>
          </a:p>
        </p:txBody>
      </p:sp>
      <p:sp>
        <p:nvSpPr>
          <p:cNvPr id="307" name="Lorem Ipsum is simply dummy text of the printing and typesetting industry. Lorem Ipsum has been the industry's unknown printer took a galley of type and scrambled it to make a type specimen book. It has survived not only five centuries, but also the leap into electronic typesetting, remaining essentially unchanged. It was popularised in the Lorem has survived not only five centuries, but also the leap into electronic typesetting. 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p:cNvSpPr txBox="1"/>
          <p:nvPr/>
        </p:nvSpPr>
        <p:spPr>
          <a:xfrm>
            <a:off x="11867322" y="5088835"/>
            <a:ext cx="11430000" cy="7884796"/>
          </a:xfrm>
          <a:prstGeom prst="rect">
            <a:avLst/>
          </a:prstGeom>
          <a:ln w="3175">
            <a:miter lim="400000"/>
          </a:ln>
          <a:extLst>
            <a:ext uri="{C572A759-6A51-4108-AA02-DFA0A04FC94B}">
              <ma14:wrappingTextBoxFlag xmlns="" xmlns:ma14="http://schemas.microsoft.com/office/mac/drawingml/2011/main" val="1"/>
            </a:ext>
          </a:extLst>
        </p:spPr>
        <p:txBody>
          <a:bodyPr lIns="38100" tIns="38100" rIns="38100" bIns="38100">
            <a:normAutofit/>
          </a:bodyPr>
          <a:lstStyle/>
          <a:p>
            <a:pPr marL="457200" indent="-457200">
              <a:buFont typeface="Arial" panose="020B0604020202020204" pitchFamily="34" charset="0"/>
              <a:buChar char="•"/>
            </a:pPr>
            <a:r>
              <a:rPr lang="en-US" sz="2800" kern="1200" dirty="0">
                <a:solidFill>
                  <a:srgbClr val="DCDEE0">
                    <a:lumMod val="10000"/>
                  </a:srgbClr>
                </a:solidFill>
                <a:latin typeface="Trebuchet MS" panose="020B0603020202020204" pitchFamily="34" charset="0"/>
              </a:rPr>
              <a:t>Highly Skilled and Professional Team</a:t>
            </a:r>
          </a:p>
          <a:p>
            <a:pPr marL="457200" indent="-457200">
              <a:buFont typeface="Arial" panose="020B0604020202020204" pitchFamily="34" charset="0"/>
              <a:buChar char="•"/>
            </a:pPr>
            <a:r>
              <a:rPr lang="en-US" sz="2800" kern="1200" dirty="0">
                <a:solidFill>
                  <a:srgbClr val="DCDEE0">
                    <a:lumMod val="10000"/>
                  </a:srgbClr>
                </a:solidFill>
                <a:latin typeface="Trebuchet MS" panose="020B0603020202020204" pitchFamily="34" charset="0"/>
              </a:rPr>
              <a:t>Strong Knowledge and Experience in Electronic Industry</a:t>
            </a:r>
          </a:p>
          <a:p>
            <a:pPr marL="457200" indent="-457200">
              <a:buFont typeface="Arial" panose="020B0604020202020204" pitchFamily="34" charset="0"/>
              <a:buChar char="•"/>
            </a:pPr>
            <a:r>
              <a:rPr lang="en-US" sz="2800" kern="1200" dirty="0">
                <a:solidFill>
                  <a:srgbClr val="DCDEE0">
                    <a:lumMod val="10000"/>
                  </a:srgbClr>
                </a:solidFill>
                <a:latin typeface="Trebuchet MS" panose="020B0603020202020204" pitchFamily="34" charset="0"/>
              </a:rPr>
              <a:t>Good Facilities and Equipment for Production</a:t>
            </a:r>
          </a:p>
          <a:p>
            <a:pPr marL="457200" indent="-457200">
              <a:buFont typeface="Arial" panose="020B0604020202020204" pitchFamily="34" charset="0"/>
              <a:buChar char="•"/>
            </a:pPr>
            <a:r>
              <a:rPr lang="en-US" sz="2800" kern="1200" dirty="0">
                <a:solidFill>
                  <a:srgbClr val="DCDEE0">
                    <a:lumMod val="10000"/>
                  </a:srgbClr>
                </a:solidFill>
                <a:latin typeface="Trebuchet MS" panose="020B0603020202020204" pitchFamily="34" charset="0"/>
              </a:rPr>
              <a:t>Good Quality Control System</a:t>
            </a:r>
          </a:p>
          <a:p>
            <a:pPr marL="457200" indent="-457200">
              <a:buFont typeface="Arial" panose="020B0604020202020204" pitchFamily="34" charset="0"/>
              <a:buChar char="•"/>
            </a:pPr>
            <a:r>
              <a:rPr lang="en-US" sz="2800" kern="1200" dirty="0">
                <a:solidFill>
                  <a:srgbClr val="DCDEE0">
                    <a:lumMod val="10000"/>
                  </a:srgbClr>
                </a:solidFill>
                <a:latin typeface="Trebuchet MS" panose="020B0603020202020204" pitchFamily="34" charset="0"/>
              </a:rPr>
              <a:t>Competitive Price, specialized in Cost Reduction</a:t>
            </a:r>
          </a:p>
          <a:p>
            <a:pPr marL="457200" indent="-457200">
              <a:buFont typeface="Arial" panose="020B0604020202020204" pitchFamily="34" charset="0"/>
              <a:buChar char="•"/>
            </a:pPr>
            <a:r>
              <a:rPr lang="en-US" sz="2800" kern="1200" dirty="0">
                <a:solidFill>
                  <a:srgbClr val="DCDEE0">
                    <a:lumMod val="10000"/>
                  </a:srgbClr>
                </a:solidFill>
                <a:latin typeface="Trebuchet MS" panose="020B0603020202020204" pitchFamily="34" charset="0"/>
              </a:rPr>
              <a:t>Shorten Lead Time</a:t>
            </a:r>
          </a:p>
          <a:p>
            <a:pPr marL="457200" indent="-457200">
              <a:buFont typeface="Arial" panose="020B0604020202020204" pitchFamily="34" charset="0"/>
              <a:buChar char="•"/>
            </a:pPr>
            <a:r>
              <a:rPr lang="en-US" sz="2800" kern="1200" dirty="0">
                <a:solidFill>
                  <a:srgbClr val="DCDEE0">
                    <a:lumMod val="10000"/>
                  </a:srgbClr>
                </a:solidFill>
                <a:latin typeface="Trebuchet MS" panose="020B0603020202020204" pitchFamily="34" charset="0"/>
              </a:rPr>
              <a:t>Flexible manufacturing capacities from phototype to big volume order</a:t>
            </a:r>
          </a:p>
          <a:p>
            <a:pPr marL="457200" indent="-457200">
              <a:buFont typeface="Arial" panose="020B0604020202020204" pitchFamily="34" charset="0"/>
              <a:buChar char="•"/>
            </a:pPr>
            <a:r>
              <a:rPr lang="en-US" sz="2800" kern="1200" dirty="0" err="1">
                <a:solidFill>
                  <a:srgbClr val="DCDEE0">
                    <a:lumMod val="10000"/>
                  </a:srgbClr>
                </a:solidFill>
                <a:latin typeface="Trebuchet MS" panose="020B0603020202020204" pitchFamily="34" charset="0"/>
              </a:rPr>
              <a:t>Procurea</a:t>
            </a:r>
            <a:r>
              <a:rPr lang="en-US" sz="2800" kern="1200" dirty="0">
                <a:solidFill>
                  <a:srgbClr val="DCDEE0">
                    <a:lumMod val="10000"/>
                  </a:srgbClr>
                </a:solidFill>
                <a:latin typeface="Trebuchet MS" panose="020B0603020202020204" pitchFamily="34" charset="0"/>
              </a:rPr>
              <a:t>  Wide Range of Components</a:t>
            </a:r>
          </a:p>
          <a:p>
            <a:pPr marL="457200" indent="-457200">
              <a:buFont typeface="Arial" panose="020B0604020202020204" pitchFamily="34" charset="0"/>
              <a:buChar char="•"/>
            </a:pPr>
            <a:r>
              <a:rPr lang="en-US" sz="2800" kern="1200" dirty="0">
                <a:solidFill>
                  <a:srgbClr val="DCDEE0">
                    <a:lumMod val="10000"/>
                  </a:srgbClr>
                </a:solidFill>
                <a:latin typeface="Trebuchet MS" panose="020B0603020202020204" pitchFamily="34" charset="0"/>
              </a:rPr>
              <a:t>Minimize your Sourcing Time</a:t>
            </a:r>
          </a:p>
          <a:p>
            <a:pPr marL="457200" indent="-457200">
              <a:buFont typeface="Arial" panose="020B0604020202020204" pitchFamily="34" charset="0"/>
              <a:buChar char="•"/>
            </a:pPr>
            <a:r>
              <a:rPr lang="en-US" sz="2800" kern="1200" dirty="0">
                <a:solidFill>
                  <a:srgbClr val="DCDEE0">
                    <a:lumMod val="10000"/>
                  </a:srgbClr>
                </a:solidFill>
                <a:latin typeface="Trebuchet MS" panose="020B0603020202020204" pitchFamily="34" charset="0"/>
              </a:rPr>
              <a:t>Long Term, Stable Relationship and Integrity Supplier</a:t>
            </a:r>
          </a:p>
        </p:txBody>
      </p:sp>
      <p:sp>
        <p:nvSpPr>
          <p:cNvPr id="308" name="Demo information text"/>
          <p:cNvSpPr txBox="1"/>
          <p:nvPr/>
        </p:nvSpPr>
        <p:spPr>
          <a:xfrm>
            <a:off x="12709029" y="1565752"/>
            <a:ext cx="9955366" cy="1333698"/>
          </a:xfrm>
          <a:prstGeom prst="rect">
            <a:avLst/>
          </a:prstGeom>
          <a:ln w="3175">
            <a:miter lim="400000"/>
          </a:ln>
          <a:extLst>
            <a:ext uri="{C572A759-6A51-4108-AA02-DFA0A04FC94B}">
              <ma14:wrappingTextBoxFlag xmlns="" xmlns:ma14="http://schemas.microsoft.com/office/mac/drawingml/2011/main" val="1"/>
            </a:ext>
          </a:extLst>
        </p:spPr>
        <p:txBody>
          <a:bodyPr lIns="50800" tIns="50800" rIns="50800" bIns="50800" anchor="ctr">
            <a:spAutoFit/>
          </a:bodyPr>
          <a:lstStyle>
            <a:lvl1pPr algn="l">
              <a:lnSpc>
                <a:spcPct val="80000"/>
              </a:lnSpc>
              <a:defRPr sz="9600" cap="all" baseline="12500">
                <a:solidFill>
                  <a:srgbClr val="17222C"/>
                </a:solidFill>
                <a:latin typeface="+mn-lt"/>
                <a:ea typeface="+mn-ea"/>
                <a:cs typeface="+mn-cs"/>
                <a:sym typeface="Montserrat-Bold"/>
              </a:defRPr>
            </a:lvl1pPr>
          </a:lstStyle>
          <a:p>
            <a:pPr>
              <a:lnSpc>
                <a:spcPct val="100000"/>
              </a:lnSpc>
            </a:pPr>
            <a:r>
              <a:rPr lang="en-IN" sz="12000" dirty="0">
                <a:latin typeface="Elephant" panose="02020904090505020303" pitchFamily="18" charset="0"/>
              </a:rPr>
              <a:t>STRENGTH</a:t>
            </a:r>
            <a:endParaRPr sz="12000" dirty="0">
              <a:latin typeface="Elephant" panose="02020904090505020303" pitchFamily="18" charset="0"/>
            </a:endParaRPr>
          </a:p>
        </p:txBody>
      </p:sp>
      <p:sp>
        <p:nvSpPr>
          <p:cNvPr id="6" name="TextBox 5">
            <a:extLst>
              <a:ext uri="{FF2B5EF4-FFF2-40B4-BE49-F238E27FC236}">
                <a16:creationId xmlns:a16="http://schemas.microsoft.com/office/drawing/2014/main" id="{C88A9D2B-B918-0AFC-AD13-65BBE671E98F}"/>
              </a:ext>
            </a:extLst>
          </p:cNvPr>
          <p:cNvSpPr txBox="1"/>
          <p:nvPr/>
        </p:nvSpPr>
        <p:spPr>
          <a:xfrm>
            <a:off x="12192000" y="2899450"/>
            <a:ext cx="10708335" cy="1824987"/>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IN" b="1" kern="1200" dirty="0">
                <a:solidFill>
                  <a:srgbClr val="DCDEE0">
                    <a:lumMod val="10000"/>
                  </a:srgbClr>
                </a:solidFill>
                <a:latin typeface="Trebuchet MS" panose="020B0603020202020204" pitchFamily="34" charset="0"/>
              </a:rPr>
              <a:t>We pride ourselves in being one-stop solution service to our each customer satisfaction. Our rapid feedback, short lead-time and on time deliver the high-quality goods to let us to win a customer group with long term relationship.</a:t>
            </a:r>
          </a:p>
        </p:txBody>
      </p:sp>
      <p:sp>
        <p:nvSpPr>
          <p:cNvPr id="2" name="Slide Number">
            <a:extLst>
              <a:ext uri="{FF2B5EF4-FFF2-40B4-BE49-F238E27FC236}">
                <a16:creationId xmlns:a16="http://schemas.microsoft.com/office/drawing/2014/main" id="{2390AD3D-953A-F119-B715-AB94D1A513FE}"/>
              </a:ext>
            </a:extLst>
          </p:cNvPr>
          <p:cNvSpPr txBox="1">
            <a:spLocks/>
          </p:cNvSpPr>
          <p:nvPr/>
        </p:nvSpPr>
        <p:spPr>
          <a:xfrm>
            <a:off x="22641339" y="13325475"/>
            <a:ext cx="1470991" cy="725455"/>
          </a:xfrm>
          <a:prstGeom prst="rect">
            <a:avLst/>
          </a:prstGeom>
          <a:ln w="3175">
            <a:miter lim="400000"/>
          </a:ln>
          <a:extLst>
            <a:ext uri="{C572A759-6A51-4108-AA02-DFA0A04FC94B}">
              <ma14:wrappingTextBoxFlag xmlns="" xmlns:ma14="http://schemas.microsoft.com/office/mac/drawingml/2011/main" val="1"/>
            </a:ext>
          </a:extLst>
        </p:spPr>
        <p:txBody>
          <a:bodyPr lIns="38100" tIns="38100" rIns="38100" bIns="38100">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70000"/>
              </a:lnSpc>
              <a:spcBef>
                <a:spcPts val="0"/>
              </a:spcBef>
              <a:spcAft>
                <a:spcPts val="0"/>
              </a:spcAft>
              <a:buClrTx/>
              <a:buSzTx/>
              <a:buFontTx/>
              <a:buNone/>
              <a:tabLst/>
              <a:defRPr kumimoji="0" sz="2400" b="0" i="0" u="none" strike="noStrike" cap="all" spc="0" normalizeH="0" baseline="50000">
                <a:ln>
                  <a:noFill/>
                </a:ln>
                <a:solidFill>
                  <a:srgbClr val="CBAD69"/>
                </a:solidFill>
                <a:effectLst/>
                <a:uFillTx/>
                <a:latin typeface="Montserrat-Regular"/>
                <a:ea typeface="Montserrat-Regular"/>
                <a:cs typeface="Montserrat-Regular"/>
                <a:sym typeface="Montserrat-Regular"/>
              </a:defRPr>
            </a:lvl1pPr>
            <a:lvl2pPr marL="0" marR="0" indent="2286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2pPr>
            <a:lvl3pPr marL="0" marR="0" indent="4572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3pPr>
            <a:lvl4pPr marL="0" marR="0" indent="6858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4pPr>
            <a:lvl5pPr marL="0" marR="0" indent="9144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5pPr>
            <a:lvl6pPr marL="0" marR="0" indent="11430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6pPr>
            <a:lvl7pPr marL="0" marR="0" indent="13716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7pPr>
            <a:lvl8pPr marL="0" marR="0" indent="16002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8pPr>
            <a:lvl9pPr marL="0" marR="0" indent="18288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9pPr>
          </a:lstStyle>
          <a:p>
            <a:pPr marL="12700">
              <a:lnSpc>
                <a:spcPts val="5025"/>
              </a:lnSpc>
            </a:pPr>
            <a:r>
              <a:rPr lang="en-IN" sz="7200" dirty="0">
                <a:latin typeface="Elephant" panose="02020904090505020303" pitchFamily="18" charset="0"/>
                <a:cs typeface="Trebuchet MS"/>
              </a:rPr>
              <a:t>11</a:t>
            </a:r>
            <a:endParaRPr lang="en-IN" sz="7200" dirty="0">
              <a:latin typeface="Trebuchet MS"/>
              <a:cs typeface="Trebuchet MS"/>
            </a:endParaRP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tx2">
            <a:lumMod val="10000"/>
          </a:schemeClr>
        </a:solidFill>
        <a:effectLst/>
      </p:bgPr>
    </p:bg>
    <p:spTree>
      <p:nvGrpSpPr>
        <p:cNvPr id="1" name=""/>
        <p:cNvGrpSpPr/>
        <p:nvPr/>
      </p:nvGrpSpPr>
      <p:grpSpPr>
        <a:xfrm>
          <a:off x="0" y="0"/>
          <a:ext cx="0" cy="0"/>
          <a:chOff x="0" y="0"/>
          <a:chExt cx="0" cy="0"/>
        </a:xfrm>
      </p:grpSpPr>
      <p:sp>
        <p:nvSpPr>
          <p:cNvPr id="423" name="Line"/>
          <p:cNvSpPr/>
          <p:nvPr/>
        </p:nvSpPr>
        <p:spPr>
          <a:xfrm flipV="1">
            <a:off x="4973320" y="-22177"/>
            <a:ext cx="1" cy="13760354"/>
          </a:xfrm>
          <a:prstGeom prst="line">
            <a:avLst/>
          </a:prstGeom>
          <a:ln w="25400">
            <a:solidFill>
              <a:srgbClr val="3C4C5B">
                <a:alpha val="26624"/>
              </a:srgbClr>
            </a:solidFill>
            <a:miter lim="400000"/>
          </a:ln>
        </p:spPr>
        <p:txBody>
          <a:bodyPr lIns="50800" tIns="50800" rIns="50800" bIns="50800" anchor="ctr"/>
          <a:lstStyle/>
          <a:p>
            <a:pPr algn="ctr">
              <a:lnSpc>
                <a:spcPct val="100000"/>
              </a:lnSpc>
              <a:defRPr sz="3200">
                <a:solidFill>
                  <a:srgbClr val="000000"/>
                </a:solidFill>
                <a:latin typeface="Helvetica Light"/>
                <a:ea typeface="Helvetica Light"/>
                <a:cs typeface="Helvetica Light"/>
                <a:sym typeface="Helvetica Light"/>
              </a:defRPr>
            </a:pPr>
            <a:endParaRPr/>
          </a:p>
        </p:txBody>
      </p:sp>
      <p:sp>
        <p:nvSpPr>
          <p:cNvPr id="424" name="Line"/>
          <p:cNvSpPr/>
          <p:nvPr/>
        </p:nvSpPr>
        <p:spPr>
          <a:xfrm flipV="1">
            <a:off x="9794239" y="-22177"/>
            <a:ext cx="1" cy="13760354"/>
          </a:xfrm>
          <a:prstGeom prst="line">
            <a:avLst/>
          </a:prstGeom>
          <a:ln w="25400">
            <a:solidFill>
              <a:srgbClr val="3C4C5B">
                <a:alpha val="26624"/>
              </a:srgbClr>
            </a:solidFill>
            <a:miter lim="400000"/>
          </a:ln>
        </p:spPr>
        <p:txBody>
          <a:bodyPr lIns="50800" tIns="50800" rIns="50800" bIns="50800" anchor="ctr"/>
          <a:lstStyle/>
          <a:p>
            <a:pPr algn="ctr">
              <a:lnSpc>
                <a:spcPct val="100000"/>
              </a:lnSpc>
              <a:defRPr sz="3200">
                <a:solidFill>
                  <a:srgbClr val="000000"/>
                </a:solidFill>
                <a:latin typeface="Helvetica Light"/>
                <a:ea typeface="Helvetica Light"/>
                <a:cs typeface="Helvetica Light"/>
                <a:sym typeface="Helvetica Light"/>
              </a:defRPr>
            </a:pPr>
            <a:endParaRPr/>
          </a:p>
        </p:txBody>
      </p:sp>
      <p:sp>
        <p:nvSpPr>
          <p:cNvPr id="425" name="Line"/>
          <p:cNvSpPr/>
          <p:nvPr/>
        </p:nvSpPr>
        <p:spPr>
          <a:xfrm flipV="1">
            <a:off x="14615159" y="-22177"/>
            <a:ext cx="1" cy="13760354"/>
          </a:xfrm>
          <a:prstGeom prst="line">
            <a:avLst/>
          </a:prstGeom>
          <a:ln w="25400">
            <a:solidFill>
              <a:srgbClr val="3C4C5B">
                <a:alpha val="26624"/>
              </a:srgbClr>
            </a:solidFill>
            <a:miter lim="400000"/>
          </a:ln>
        </p:spPr>
        <p:txBody>
          <a:bodyPr lIns="50800" tIns="50800" rIns="50800" bIns="50800" anchor="ctr"/>
          <a:lstStyle/>
          <a:p>
            <a:pPr algn="ctr">
              <a:lnSpc>
                <a:spcPct val="100000"/>
              </a:lnSpc>
              <a:defRPr sz="3200">
                <a:solidFill>
                  <a:srgbClr val="000000"/>
                </a:solidFill>
                <a:latin typeface="Helvetica Light"/>
                <a:ea typeface="Helvetica Light"/>
                <a:cs typeface="Helvetica Light"/>
                <a:sym typeface="Helvetica Light"/>
              </a:defRPr>
            </a:pPr>
            <a:endParaRPr/>
          </a:p>
        </p:txBody>
      </p:sp>
      <p:sp>
        <p:nvSpPr>
          <p:cNvPr id="426" name="Line"/>
          <p:cNvSpPr/>
          <p:nvPr/>
        </p:nvSpPr>
        <p:spPr>
          <a:xfrm flipV="1">
            <a:off x="19436080" y="-22177"/>
            <a:ext cx="1" cy="13760354"/>
          </a:xfrm>
          <a:prstGeom prst="line">
            <a:avLst/>
          </a:prstGeom>
          <a:ln w="25400">
            <a:solidFill>
              <a:srgbClr val="3C4C5B">
                <a:alpha val="26624"/>
              </a:srgbClr>
            </a:solidFill>
            <a:miter lim="400000"/>
          </a:ln>
        </p:spPr>
        <p:txBody>
          <a:bodyPr lIns="50800" tIns="50800" rIns="50800" bIns="50800" anchor="ctr"/>
          <a:lstStyle/>
          <a:p>
            <a:pPr algn="ctr">
              <a:lnSpc>
                <a:spcPct val="100000"/>
              </a:lnSpc>
              <a:defRPr sz="3200">
                <a:solidFill>
                  <a:srgbClr val="000000"/>
                </a:solidFill>
                <a:latin typeface="Helvetica Light"/>
                <a:ea typeface="Helvetica Light"/>
                <a:cs typeface="Helvetica Light"/>
                <a:sym typeface="Helvetica Light"/>
              </a:defRPr>
            </a:pPr>
            <a:endParaRPr/>
          </a:p>
        </p:txBody>
      </p:sp>
      <p:sp>
        <p:nvSpPr>
          <p:cNvPr id="427" name="Thank…"/>
          <p:cNvSpPr txBox="1"/>
          <p:nvPr/>
        </p:nvSpPr>
        <p:spPr>
          <a:xfrm>
            <a:off x="6442884" y="5425337"/>
            <a:ext cx="13739615" cy="2154436"/>
          </a:xfrm>
          <a:prstGeom prst="rect">
            <a:avLst/>
          </a:prstGeom>
          <a:ln w="3175">
            <a:miter lim="400000"/>
          </a:ln>
          <a:extLst>
            <a:ext uri="{C572A759-6A51-4108-AA02-DFA0A04FC94B}">
              <ma14:wrappingTextBoxFlag xmlns="" xmlns:ma14="http://schemas.microsoft.com/office/mac/drawingml/2011/main" val="1"/>
            </a:ext>
          </a:extLst>
        </p:spPr>
        <p:txBody>
          <a:bodyPr lIns="50800" tIns="50800" rIns="50800" bIns="50800" anchor="ctr">
            <a:spAutoFit/>
          </a:bodyPr>
          <a:lstStyle/>
          <a:p>
            <a:pPr algn="l">
              <a:lnSpc>
                <a:spcPct val="100000"/>
              </a:lnSpc>
              <a:defRPr sz="15000" cap="all" baseline="7999">
                <a:solidFill>
                  <a:srgbClr val="CBAD69"/>
                </a:solidFill>
                <a:latin typeface="+mn-lt"/>
                <a:ea typeface="+mn-ea"/>
                <a:cs typeface="+mn-cs"/>
                <a:sym typeface="Montserrat-Bold"/>
              </a:defRPr>
            </a:pPr>
            <a:r>
              <a:rPr sz="20000" dirty="0">
                <a:solidFill>
                  <a:schemeClr val="bg1">
                    <a:lumMod val="60000"/>
                    <a:lumOff val="40000"/>
                  </a:schemeClr>
                </a:solidFill>
                <a:latin typeface="Elephant" panose="02020904090505020303" pitchFamily="18" charset="0"/>
              </a:rPr>
              <a:t>Thank</a:t>
            </a:r>
            <a:r>
              <a:rPr lang="en-IN" sz="20000" dirty="0">
                <a:solidFill>
                  <a:schemeClr val="bg1">
                    <a:lumMod val="60000"/>
                    <a:lumOff val="40000"/>
                  </a:schemeClr>
                </a:solidFill>
                <a:latin typeface="Elephant" panose="02020904090505020303" pitchFamily="18" charset="0"/>
              </a:rPr>
              <a:t> </a:t>
            </a:r>
            <a:r>
              <a:rPr sz="20000" dirty="0">
                <a:solidFill>
                  <a:schemeClr val="bg1">
                    <a:lumMod val="60000"/>
                    <a:lumOff val="40000"/>
                  </a:schemeClr>
                </a:solidFill>
                <a:latin typeface="Elephant" panose="02020904090505020303" pitchFamily="18" charset="0"/>
              </a:rPr>
              <a:t>you!</a:t>
            </a:r>
          </a:p>
        </p:txBody>
      </p:sp>
      <p:sp>
        <p:nvSpPr>
          <p:cNvPr id="430" name="Circle"/>
          <p:cNvSpPr/>
          <p:nvPr/>
        </p:nvSpPr>
        <p:spPr>
          <a:xfrm>
            <a:off x="22665377" y="8739475"/>
            <a:ext cx="707449" cy="707449"/>
          </a:xfrm>
          <a:prstGeom prst="ellipse">
            <a:avLst/>
          </a:prstGeom>
          <a:ln w="25400">
            <a:noFill/>
            <a:miter lim="400000"/>
          </a:ln>
        </p:spPr>
        <p:txBody>
          <a:bodyPr lIns="71437" tIns="71437" rIns="71437" bIns="71437" anchor="ctr"/>
          <a:lstStyle/>
          <a:p>
            <a:pPr algn="ctr" defTabSz="821531">
              <a:lnSpc>
                <a:spcPct val="100000"/>
              </a:lnSpc>
              <a:defRPr sz="3200">
                <a:solidFill>
                  <a:srgbClr val="FFFFFF"/>
                </a:solidFill>
                <a:latin typeface="Helvetica Light"/>
                <a:ea typeface="Helvetica Light"/>
                <a:cs typeface="Helvetica Light"/>
                <a:sym typeface="Helvetica Light"/>
              </a:defRPr>
            </a:pPr>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 name="Slide Number"/>
          <p:cNvSpPr txBox="1">
            <a:spLocks noGrp="1"/>
          </p:cNvSpPr>
          <p:nvPr>
            <p:ph type="sldNum" sz="quarter" idx="2"/>
          </p:nvPr>
        </p:nvSpPr>
        <p:spPr>
          <a:xfrm>
            <a:off x="22661506" y="13149050"/>
            <a:ext cx="1085565" cy="640112"/>
          </a:xfrm>
          <a:prstGeom prst="rect">
            <a:avLst/>
          </a:prstGeom>
          <a:extLst>
            <a:ext uri="{C572A759-6A51-4108-AA02-DFA0A04FC94B}">
              <ma14:wrappingTextBoxFlag xmlns="" xmlns:ma14="http://schemas.microsoft.com/office/mac/drawingml/2011/main" val="1"/>
            </a:ext>
          </a:extLst>
        </p:spPr>
        <p:txBody>
          <a:bodyPr/>
          <a:lstStyle/>
          <a:p>
            <a:r>
              <a:rPr lang="en-IN" sz="7200" dirty="0">
                <a:latin typeface="Elephant" panose="02020904090505020303" pitchFamily="18" charset="0"/>
              </a:rPr>
              <a:t>02</a:t>
            </a:r>
          </a:p>
        </p:txBody>
      </p:sp>
      <p:sp>
        <p:nvSpPr>
          <p:cNvPr id="79" name="Lorem Ipsum is simply dummy text of the printing and typesetting industry. Lorem Ipsum has been the industry's unknown printer took a galley of type and scrambled it to make a type specimen book. It has survived not only five centuries, but also the leap into electronic typesetting, remaining essentially unchanged. It was popularised in the Lorem has survived not only five centuries, but also the leap into electronic typesetting. 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p:cNvSpPr txBox="1"/>
          <p:nvPr/>
        </p:nvSpPr>
        <p:spPr>
          <a:xfrm>
            <a:off x="9680713" y="3081130"/>
            <a:ext cx="13523576" cy="9044609"/>
          </a:xfrm>
          <a:prstGeom prst="rect">
            <a:avLst/>
          </a:prstGeom>
          <a:ln w="3175">
            <a:miter lim="400000"/>
          </a:ln>
          <a:extLst>
            <a:ext uri="{C572A759-6A51-4108-AA02-DFA0A04FC94B}">
              <ma14:wrappingTextBoxFlag xmlns="" xmlns:ma14="http://schemas.microsoft.com/office/mac/drawingml/2011/main" val="1"/>
            </a:ext>
          </a:extLst>
        </p:spPr>
        <p:txBody>
          <a:bodyPr lIns="38100" tIns="38100" rIns="38100" bIns="38100">
            <a:noAutofit/>
          </a:bodyPr>
          <a:lstStyle/>
          <a:p>
            <a:r>
              <a:rPr lang="en-US" sz="3200" b="1" dirty="0">
                <a:solidFill>
                  <a:schemeClr val="tx2">
                    <a:lumMod val="10000"/>
                  </a:schemeClr>
                </a:solidFill>
                <a:latin typeface="Trebuchet MS" panose="020B0603020202020204" pitchFamily="34" charset="0"/>
                <a:cs typeface="Arial" panose="020B0604020202020204" pitchFamily="34" charset="0"/>
              </a:rPr>
              <a:t>Costa Devices has a vast experience in semiconductor handling over the years, Costa Devices is an independent solution provider we are based from Hong Kong &amp; India who has extensive experience in the electronics industry and gained a reputation for being reliable, efficient and cost effective in the services. </a:t>
            </a:r>
          </a:p>
          <a:p>
            <a:endParaRPr lang="en-US" sz="3200" b="1" dirty="0">
              <a:solidFill>
                <a:schemeClr val="tx2">
                  <a:lumMod val="10000"/>
                </a:schemeClr>
              </a:solidFill>
              <a:latin typeface="Trebuchet MS" panose="020B0603020202020204" pitchFamily="34" charset="0"/>
              <a:cs typeface="Arial" panose="020B0604020202020204" pitchFamily="34" charset="0"/>
            </a:endParaRPr>
          </a:p>
          <a:p>
            <a:r>
              <a:rPr lang="en-US" sz="3200" b="1" dirty="0">
                <a:solidFill>
                  <a:schemeClr val="tx2">
                    <a:lumMod val="10000"/>
                  </a:schemeClr>
                </a:solidFill>
                <a:latin typeface="Trebuchet MS" panose="020B0603020202020204" pitchFamily="34" charset="0"/>
                <a:cs typeface="Arial" panose="020B0604020202020204" pitchFamily="34" charset="0"/>
              </a:rPr>
              <a:t>We are aware of our </a:t>
            </a:r>
            <a:r>
              <a:rPr lang="en-US" sz="3200" b="1" dirty="0" err="1">
                <a:solidFill>
                  <a:schemeClr val="tx2">
                    <a:lumMod val="10000"/>
                  </a:schemeClr>
                </a:solidFill>
                <a:latin typeface="Trebuchet MS" panose="020B0603020202020204" pitchFamily="34" charset="0"/>
                <a:cs typeface="Arial" panose="020B0604020202020204" pitchFamily="34" charset="0"/>
              </a:rPr>
              <a:t>cucustomer’seeds</a:t>
            </a:r>
            <a:r>
              <a:rPr lang="en-US" sz="3200" b="1" dirty="0">
                <a:solidFill>
                  <a:schemeClr val="tx2">
                    <a:lumMod val="10000"/>
                  </a:schemeClr>
                </a:solidFill>
                <a:latin typeface="Trebuchet MS" panose="020B0603020202020204" pitchFamily="34" charset="0"/>
                <a:cs typeface="Arial" panose="020B0604020202020204" pitchFamily="34" charset="0"/>
              </a:rPr>
              <a:t> and requirements to grow the business hand in hand. With our extensive experience in the electronics industry, we set up a team to provide Component stocking, PCB Design &amp; Layout, Components Procurement sourcing with the latest technology, Bill of Material, </a:t>
            </a:r>
            <a:r>
              <a:rPr lang="en-US" sz="3200" b="1" dirty="0" err="1">
                <a:solidFill>
                  <a:schemeClr val="tx2">
                    <a:lumMod val="10000"/>
                  </a:schemeClr>
                </a:solidFill>
                <a:latin typeface="Trebuchet MS" panose="020B0603020202020204" pitchFamily="34" charset="0"/>
                <a:cs typeface="Arial" panose="020B0604020202020204" pitchFamily="34" charset="0"/>
              </a:rPr>
              <a:t>aland</a:t>
            </a:r>
            <a:r>
              <a:rPr lang="en-US" sz="3200" b="1" dirty="0">
                <a:solidFill>
                  <a:schemeClr val="tx2">
                    <a:lumMod val="10000"/>
                  </a:schemeClr>
                </a:solidFill>
                <a:latin typeface="Trebuchet MS" panose="020B0603020202020204" pitchFamily="34" charset="0"/>
                <a:cs typeface="Arial" panose="020B0604020202020204" pitchFamily="34" charset="0"/>
              </a:rPr>
              <a:t> located new and obsolete electronic components and products. We are here for all your business needs.</a:t>
            </a:r>
          </a:p>
        </p:txBody>
      </p:sp>
      <p:sp>
        <p:nvSpPr>
          <p:cNvPr id="80" name="Demo information text"/>
          <p:cNvSpPr txBox="1"/>
          <p:nvPr/>
        </p:nvSpPr>
        <p:spPr>
          <a:xfrm>
            <a:off x="2473590" y="6617870"/>
            <a:ext cx="9955366" cy="1333698"/>
          </a:xfrm>
          <a:prstGeom prst="rect">
            <a:avLst/>
          </a:prstGeom>
          <a:ln w="3175">
            <a:miter lim="400000"/>
          </a:ln>
          <a:extLst>
            <a:ext uri="{C572A759-6A51-4108-AA02-DFA0A04FC94B}">
              <ma14:wrappingTextBoxFlag xmlns="" xmlns:ma14="http://schemas.microsoft.com/office/mac/drawingml/2011/main" val="1"/>
            </a:ext>
          </a:extLst>
        </p:spPr>
        <p:txBody>
          <a:bodyPr lIns="50800" tIns="50800" rIns="50800" bIns="50800" anchor="ctr">
            <a:spAutoFit/>
          </a:bodyPr>
          <a:lstStyle>
            <a:lvl1pPr algn="l">
              <a:lnSpc>
                <a:spcPct val="80000"/>
              </a:lnSpc>
              <a:defRPr sz="9600" cap="all" baseline="12500">
                <a:solidFill>
                  <a:srgbClr val="17222C"/>
                </a:solidFill>
                <a:latin typeface="+mn-lt"/>
                <a:ea typeface="+mn-ea"/>
                <a:cs typeface="+mn-cs"/>
                <a:sym typeface="Montserrat-Bold"/>
              </a:defRPr>
            </a:lvl1pPr>
          </a:lstStyle>
          <a:p>
            <a:pPr>
              <a:lnSpc>
                <a:spcPct val="100000"/>
              </a:lnSpc>
            </a:pPr>
            <a:r>
              <a:rPr lang="en-IN" sz="12000" dirty="0">
                <a:latin typeface="Elephant" panose="02020904090505020303" pitchFamily="18" charset="0"/>
              </a:rPr>
              <a:t>COSTA</a:t>
            </a:r>
            <a:endParaRPr sz="12000" dirty="0">
              <a:latin typeface="Elephant" panose="02020904090505020303" pitchFamily="18" charset="0"/>
            </a:endParaRPr>
          </a:p>
        </p:txBody>
      </p:sp>
      <p:graphicFrame>
        <p:nvGraphicFramePr>
          <p:cNvPr id="8" name="Chart 7">
            <a:extLst>
              <a:ext uri="{FF2B5EF4-FFF2-40B4-BE49-F238E27FC236}">
                <a16:creationId xmlns:a16="http://schemas.microsoft.com/office/drawing/2014/main" id="{5DFDB857-34B6-5AA8-E3ED-9D43E21490DF}"/>
              </a:ext>
            </a:extLst>
          </p:cNvPr>
          <p:cNvGraphicFramePr/>
          <p:nvPr>
            <p:extLst>
              <p:ext uri="{D42A27DB-BD31-4B8C-83A1-F6EECF244321}">
                <p14:modId xmlns:p14="http://schemas.microsoft.com/office/powerpoint/2010/main" val="3754665771"/>
              </p:ext>
            </p:extLst>
          </p:nvPr>
        </p:nvGraphicFramePr>
        <p:xfrm>
          <a:off x="-2692401" y="3681196"/>
          <a:ext cx="11033759" cy="723064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 name="Slide Number"/>
          <p:cNvSpPr txBox="1">
            <a:spLocks noGrp="1"/>
          </p:cNvSpPr>
          <p:nvPr>
            <p:ph type="sldNum" sz="quarter" idx="4294967295"/>
          </p:nvPr>
        </p:nvSpPr>
        <p:spPr>
          <a:xfrm>
            <a:off x="22641339" y="13325475"/>
            <a:ext cx="1470991" cy="725455"/>
          </a:xfrm>
          <a:prstGeom prst="rect">
            <a:avLst/>
          </a:prstGeom>
          <a:extLst>
            <a:ext uri="{C572A759-6A51-4108-AA02-DFA0A04FC94B}">
              <ma14:wrappingTextBoxFlag xmlns="" xmlns:ma14="http://schemas.microsoft.com/office/mac/drawingml/2011/main" val="1"/>
            </a:ext>
          </a:extLst>
        </p:spPr>
        <p:txBody>
          <a:bodyPr/>
          <a:lstStyle/>
          <a:p>
            <a:pPr marL="12700">
              <a:lnSpc>
                <a:spcPts val="5025"/>
              </a:lnSpc>
            </a:pPr>
            <a:r>
              <a:rPr lang="en-IN" sz="7200" dirty="0">
                <a:latin typeface="Elephant" panose="02020904090505020303" pitchFamily="18" charset="0"/>
              </a:rPr>
              <a:t>03</a:t>
            </a:r>
            <a:endParaRPr lang="en-IN" sz="7200" dirty="0">
              <a:latin typeface="Trebuchet MS"/>
              <a:cs typeface="Trebuchet MS"/>
            </a:endParaRPr>
          </a:p>
        </p:txBody>
      </p:sp>
      <p:sp>
        <p:nvSpPr>
          <p:cNvPr id="84" name="Lorem Ipsum is simply dummy text of the printing and typesetting industry. Lorem Ipsum has been the industry's unknown printer took a galley of type and scrambled it to make a type specimen book. It has survived not only five centuries, but also the leap into electronic typesetting, remaining essentially unchanged. It was popularised in the Lorem has survived not only five centuries, but also the leap into electronic typesetting. 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p:cNvSpPr txBox="1"/>
          <p:nvPr/>
        </p:nvSpPr>
        <p:spPr>
          <a:xfrm>
            <a:off x="7235210" y="3643535"/>
            <a:ext cx="9004629" cy="2570677"/>
          </a:xfrm>
          <a:prstGeom prst="rect">
            <a:avLst/>
          </a:prstGeom>
          <a:ln w="3175">
            <a:miter lim="400000"/>
          </a:ln>
          <a:extLst>
            <a:ext uri="{C572A759-6A51-4108-AA02-DFA0A04FC94B}">
              <ma14:wrappingTextBoxFlag xmlns="" xmlns:ma14="http://schemas.microsoft.com/office/mac/drawingml/2011/main" val="1"/>
            </a:ext>
          </a:extLst>
        </p:spPr>
        <p:txBody>
          <a:bodyPr lIns="38100" tIns="38100" rIns="38100" bIns="38100">
            <a:normAutofit/>
          </a:bodyPr>
          <a:lstStyle/>
          <a:p>
            <a:r>
              <a:rPr lang="en-US" sz="3200" dirty="0">
                <a:solidFill>
                  <a:schemeClr val="tx2">
                    <a:lumMod val="10000"/>
                  </a:schemeClr>
                </a:solidFill>
                <a:latin typeface="Trebuchet MS" panose="020B0603020202020204" pitchFamily="34" charset="0"/>
              </a:rPr>
              <a:t>We provide several services which are created to fit all of your company needs at any given time. We also employ different programs within our services to best match your demands.</a:t>
            </a:r>
          </a:p>
        </p:txBody>
      </p:sp>
      <p:sp>
        <p:nvSpPr>
          <p:cNvPr id="2" name="Demo information text">
            <a:extLst>
              <a:ext uri="{FF2B5EF4-FFF2-40B4-BE49-F238E27FC236}">
                <a16:creationId xmlns:a16="http://schemas.microsoft.com/office/drawing/2014/main" id="{41F03776-9493-2013-6F43-A091EB87784D}"/>
              </a:ext>
            </a:extLst>
          </p:cNvPr>
          <p:cNvSpPr txBox="1"/>
          <p:nvPr/>
        </p:nvSpPr>
        <p:spPr>
          <a:xfrm>
            <a:off x="1175540" y="7737659"/>
            <a:ext cx="10561983" cy="2687915"/>
          </a:xfrm>
          <a:prstGeom prst="rect">
            <a:avLst/>
          </a:prstGeom>
          <a:ln w="3175">
            <a:miter lim="400000"/>
          </a:ln>
          <a:extLst>
            <a:ext uri="{C572A759-6A51-4108-AA02-DFA0A04FC94B}">
              <ma14:wrappingTextBoxFlag xmlns="" xmlns:ma14="http://schemas.microsoft.com/office/mac/drawingml/2011/main" val="1"/>
            </a:ext>
          </a:extLst>
        </p:spPr>
        <p:txBody>
          <a:bodyPr wrap="square" lIns="50800" tIns="50800" rIns="50800" bIns="50800" anchor="ctr">
            <a:spAutoFit/>
          </a:bodyPr>
          <a:lstStyle>
            <a:lvl1pPr algn="l">
              <a:lnSpc>
                <a:spcPct val="80000"/>
              </a:lnSpc>
              <a:defRPr sz="9600" cap="all" baseline="12500">
                <a:solidFill>
                  <a:srgbClr val="17222C"/>
                </a:solidFill>
                <a:latin typeface="+mn-lt"/>
                <a:ea typeface="+mn-ea"/>
                <a:cs typeface="+mn-cs"/>
                <a:sym typeface="Montserrat-Bold"/>
              </a:defRPr>
            </a:lvl1pPr>
          </a:lstStyle>
          <a:p>
            <a:pPr>
              <a:lnSpc>
                <a:spcPct val="100000"/>
              </a:lnSpc>
            </a:pPr>
            <a:r>
              <a:rPr lang="en-US" sz="2800" cap="none" baseline="0" dirty="0">
                <a:solidFill>
                  <a:schemeClr val="tx2">
                    <a:lumMod val="10000"/>
                  </a:schemeClr>
                </a:solidFill>
                <a:latin typeface="Trebuchet MS" panose="020B0603020202020204" pitchFamily="34" charset="0"/>
              </a:rPr>
              <a:t>Our solutions are effective and deliver a clear advantage over our competitors. With offices in India and Hongkong, Costa Devices has the ability to </a:t>
            </a:r>
            <a:r>
              <a:rPr lang="en-US" sz="2800" cap="none" baseline="0" dirty="0">
                <a:solidFill>
                  <a:schemeClr val="tx2">
                    <a:lumMod val="10000"/>
                  </a:schemeClr>
                </a:solidFill>
                <a:latin typeface="Trebuchet MS" panose="020B0603020202020204" pitchFamily="34" charset="0"/>
                <a:sym typeface="Montserrat Light"/>
              </a:rPr>
              <a:t>source</a:t>
            </a:r>
            <a:r>
              <a:rPr lang="en-US" sz="2800" cap="none" baseline="0" dirty="0">
                <a:solidFill>
                  <a:schemeClr val="tx2">
                    <a:lumMod val="10000"/>
                  </a:schemeClr>
                </a:solidFill>
                <a:latin typeface="Trebuchet MS" panose="020B0603020202020204" pitchFamily="34" charset="0"/>
              </a:rPr>
              <a:t> and purchase worldwide, but most importantly, we have the possibility to logistically ship Just in time (J.I.T) from virtually anywhere in the world to satisfy the needs of our customers.</a:t>
            </a:r>
            <a:endParaRPr lang="en-IN" sz="2800" cap="none" baseline="0" dirty="0">
              <a:solidFill>
                <a:schemeClr val="tx2">
                  <a:lumMod val="10000"/>
                </a:schemeClr>
              </a:solidFill>
              <a:latin typeface="Trebuchet MS" panose="020B0603020202020204" pitchFamily="34" charset="0"/>
            </a:endParaRPr>
          </a:p>
        </p:txBody>
      </p:sp>
      <p:sp>
        <p:nvSpPr>
          <p:cNvPr id="6" name="Demo information text">
            <a:extLst>
              <a:ext uri="{FF2B5EF4-FFF2-40B4-BE49-F238E27FC236}">
                <a16:creationId xmlns:a16="http://schemas.microsoft.com/office/drawing/2014/main" id="{73CA307F-5EAC-0950-C875-EDE7E087F8BA}"/>
              </a:ext>
            </a:extLst>
          </p:cNvPr>
          <p:cNvSpPr txBox="1"/>
          <p:nvPr/>
        </p:nvSpPr>
        <p:spPr>
          <a:xfrm>
            <a:off x="1272208" y="6940744"/>
            <a:ext cx="8686801" cy="553998"/>
          </a:xfrm>
          <a:prstGeom prst="rect">
            <a:avLst/>
          </a:prstGeom>
          <a:ln w="3175">
            <a:miter lim="400000"/>
          </a:ln>
          <a:extLst>
            <a:ext uri="{C572A759-6A51-4108-AA02-DFA0A04FC94B}">
              <ma14:wrappingTextBoxFlag xmlns="" xmlns:ma14="http://schemas.microsoft.com/office/mac/drawingml/2011/main" val="1"/>
            </a:ext>
          </a:extLst>
        </p:spPr>
        <p:txBody>
          <a:bodyPr wrap="square" lIns="50800" tIns="50800" rIns="50800" bIns="50800" anchor="ctr">
            <a:spAutoFit/>
          </a:bodyPr>
          <a:lstStyle>
            <a:lvl1pPr algn="l">
              <a:lnSpc>
                <a:spcPct val="80000"/>
              </a:lnSpc>
              <a:defRPr sz="9600" cap="all" baseline="12500">
                <a:solidFill>
                  <a:srgbClr val="17222C"/>
                </a:solidFill>
                <a:latin typeface="+mn-lt"/>
                <a:ea typeface="+mn-ea"/>
                <a:cs typeface="+mn-cs"/>
                <a:sym typeface="Montserrat-Bold"/>
              </a:defRPr>
            </a:lvl1pPr>
          </a:lstStyle>
          <a:p>
            <a:pPr marL="571500" indent="-571500">
              <a:lnSpc>
                <a:spcPct val="100000"/>
              </a:lnSpc>
              <a:buFont typeface="Arial" panose="020B0604020202020204" pitchFamily="34" charset="0"/>
              <a:buChar char="•"/>
            </a:pPr>
            <a:r>
              <a:rPr lang="en-IN" sz="4400" dirty="0">
                <a:latin typeface="Elephant" panose="02020904090505020303" pitchFamily="18" charset="0"/>
              </a:rPr>
              <a:t>PROCUREMENT SERVICES</a:t>
            </a:r>
            <a:endParaRPr sz="4400" dirty="0">
              <a:latin typeface="Elephant" panose="02020904090505020303" pitchFamily="18" charset="0"/>
            </a:endParaRPr>
          </a:p>
        </p:txBody>
      </p:sp>
      <p:sp>
        <p:nvSpPr>
          <p:cNvPr id="7" name="Demo information text">
            <a:extLst>
              <a:ext uri="{FF2B5EF4-FFF2-40B4-BE49-F238E27FC236}">
                <a16:creationId xmlns:a16="http://schemas.microsoft.com/office/drawing/2014/main" id="{C81EEB17-4F61-D4FB-51AE-5F4030BADBBE}"/>
              </a:ext>
            </a:extLst>
          </p:cNvPr>
          <p:cNvSpPr txBox="1"/>
          <p:nvPr/>
        </p:nvSpPr>
        <p:spPr>
          <a:xfrm>
            <a:off x="6977270" y="2014471"/>
            <a:ext cx="10130586" cy="1333698"/>
          </a:xfrm>
          <a:prstGeom prst="rect">
            <a:avLst/>
          </a:prstGeom>
          <a:ln w="3175">
            <a:miter lim="400000"/>
          </a:ln>
          <a:extLst>
            <a:ext uri="{C572A759-6A51-4108-AA02-DFA0A04FC94B}">
              <ma14:wrappingTextBoxFlag xmlns="" xmlns:ma14="http://schemas.microsoft.com/office/mac/drawingml/2011/main" val="1"/>
            </a:ext>
          </a:extLst>
        </p:spPr>
        <p:txBody>
          <a:bodyPr wrap="square" lIns="50800" tIns="50800" rIns="50800" bIns="50800" anchor="ctr">
            <a:spAutoFit/>
          </a:bodyPr>
          <a:lstStyle>
            <a:lvl1pPr algn="l">
              <a:lnSpc>
                <a:spcPct val="80000"/>
              </a:lnSpc>
              <a:defRPr sz="9600" cap="all" baseline="12500">
                <a:solidFill>
                  <a:srgbClr val="17222C"/>
                </a:solidFill>
                <a:latin typeface="+mn-lt"/>
                <a:ea typeface="+mn-ea"/>
                <a:cs typeface="+mn-cs"/>
                <a:sym typeface="Montserrat-Bold"/>
              </a:defRPr>
            </a:lvl1pPr>
          </a:lstStyle>
          <a:p>
            <a:pPr>
              <a:lnSpc>
                <a:spcPct val="100000"/>
              </a:lnSpc>
            </a:pPr>
            <a:r>
              <a:rPr lang="en-IN" sz="12000" dirty="0">
                <a:latin typeface="Elephant" panose="02020904090505020303" pitchFamily="18" charset="0"/>
              </a:rPr>
              <a:t>OUR SERVICES</a:t>
            </a:r>
            <a:endParaRPr sz="12000" dirty="0">
              <a:latin typeface="Elephant" panose="02020904090505020303" pitchFamily="18" charset="0"/>
            </a:endParaRPr>
          </a:p>
        </p:txBody>
      </p:sp>
      <p:sp>
        <p:nvSpPr>
          <p:cNvPr id="8" name="Demo information text">
            <a:extLst>
              <a:ext uri="{FF2B5EF4-FFF2-40B4-BE49-F238E27FC236}">
                <a16:creationId xmlns:a16="http://schemas.microsoft.com/office/drawing/2014/main" id="{FF29D1CC-0EAA-8B06-368B-F41986A7F7E7}"/>
              </a:ext>
            </a:extLst>
          </p:cNvPr>
          <p:cNvSpPr txBox="1"/>
          <p:nvPr/>
        </p:nvSpPr>
        <p:spPr>
          <a:xfrm>
            <a:off x="12919692" y="6694371"/>
            <a:ext cx="8707856" cy="563129"/>
          </a:xfrm>
          <a:prstGeom prst="rect">
            <a:avLst/>
          </a:prstGeom>
          <a:ln w="3175">
            <a:miter lim="400000"/>
          </a:ln>
          <a:extLst>
            <a:ext uri="{C572A759-6A51-4108-AA02-DFA0A04FC94B}">
              <ma14:wrappingTextBoxFlag xmlns="" xmlns:ma14="http://schemas.microsoft.com/office/mac/drawingml/2011/main" val="1"/>
            </a:ext>
          </a:extLst>
        </p:spPr>
        <p:txBody>
          <a:bodyPr wrap="square" lIns="50800" tIns="50800" rIns="50800" bIns="50800" anchor="ctr">
            <a:spAutoFit/>
          </a:bodyPr>
          <a:lstStyle>
            <a:lvl1pPr algn="l">
              <a:lnSpc>
                <a:spcPct val="80000"/>
              </a:lnSpc>
              <a:defRPr sz="9600" cap="all" baseline="12500">
                <a:solidFill>
                  <a:srgbClr val="17222C"/>
                </a:solidFill>
                <a:latin typeface="+mn-lt"/>
                <a:ea typeface="+mn-ea"/>
                <a:cs typeface="+mn-cs"/>
                <a:sym typeface="Montserrat-Bold"/>
              </a:defRPr>
            </a:lvl1pPr>
          </a:lstStyle>
          <a:p>
            <a:pPr marL="571500" indent="-571500">
              <a:lnSpc>
                <a:spcPct val="100000"/>
              </a:lnSpc>
              <a:buFont typeface="Arial" panose="020B0604020202020204" pitchFamily="34" charset="0"/>
              <a:buChar char="•"/>
            </a:pPr>
            <a:r>
              <a:rPr lang="en-IN" sz="4400" dirty="0">
                <a:latin typeface="Elephant" panose="02020904090505020303" pitchFamily="18" charset="0"/>
              </a:rPr>
              <a:t>SPOT MARKET RESEARCH</a:t>
            </a:r>
            <a:endParaRPr sz="4400" dirty="0">
              <a:latin typeface="Elephant" panose="02020904090505020303" pitchFamily="18" charset="0"/>
            </a:endParaRPr>
          </a:p>
        </p:txBody>
      </p:sp>
      <p:sp>
        <p:nvSpPr>
          <p:cNvPr id="11" name="Demo information text">
            <a:extLst>
              <a:ext uri="{FF2B5EF4-FFF2-40B4-BE49-F238E27FC236}">
                <a16:creationId xmlns:a16="http://schemas.microsoft.com/office/drawing/2014/main" id="{0E2275D3-6B75-E185-65D3-A3E624A51155}"/>
              </a:ext>
            </a:extLst>
          </p:cNvPr>
          <p:cNvSpPr txBox="1"/>
          <p:nvPr/>
        </p:nvSpPr>
        <p:spPr>
          <a:xfrm>
            <a:off x="12747305" y="7737659"/>
            <a:ext cx="9494115" cy="4411464"/>
          </a:xfrm>
          <a:prstGeom prst="rect">
            <a:avLst/>
          </a:prstGeom>
          <a:ln w="3175">
            <a:miter lim="400000"/>
          </a:ln>
          <a:extLst>
            <a:ext uri="{C572A759-6A51-4108-AA02-DFA0A04FC94B}">
              <ma14:wrappingTextBoxFlag xmlns="" xmlns:ma14="http://schemas.microsoft.com/office/mac/drawingml/2011/main" val="1"/>
            </a:ext>
          </a:extLst>
        </p:spPr>
        <p:txBody>
          <a:bodyPr wrap="square" lIns="50800" tIns="50800" rIns="50800" bIns="50800" anchor="ctr">
            <a:spAutoFit/>
          </a:bodyPr>
          <a:lstStyle>
            <a:lvl1pPr algn="l">
              <a:lnSpc>
                <a:spcPct val="80000"/>
              </a:lnSpc>
              <a:defRPr sz="9600" cap="all" baseline="12500">
                <a:solidFill>
                  <a:srgbClr val="17222C"/>
                </a:solidFill>
                <a:latin typeface="+mn-lt"/>
                <a:ea typeface="+mn-ea"/>
                <a:cs typeface="+mn-cs"/>
                <a:sym typeface="Montserrat-Bold"/>
              </a:defRPr>
            </a:lvl1pPr>
          </a:lstStyle>
          <a:p>
            <a:pPr>
              <a:lnSpc>
                <a:spcPct val="100000"/>
              </a:lnSpc>
            </a:pPr>
            <a:r>
              <a:rPr lang="en-US" sz="2800" cap="none" baseline="0" dirty="0">
                <a:solidFill>
                  <a:schemeClr val="tx2">
                    <a:lumMod val="10000"/>
                  </a:schemeClr>
                </a:solidFill>
                <a:latin typeface="Trebuchet MS" panose="020B0603020202020204" pitchFamily="34" charset="0"/>
              </a:rPr>
              <a:t>When you request an obsolete, hard to find, or allocated product, our Spot Market Search Service has a proven track record for completing your order. We have strong connections, powerful tools, and extensive experience in the spot market industry that we utilize to offer the best parts and price for our clients. Our Asia office takes over the procurement request once your parts cannot be located in The Americas or Europe. Using only approved vendors and OEM’s, you can rest assure that your quote will only consist of quality parts.</a:t>
            </a:r>
            <a:endParaRPr lang="en-US" sz="2800" baseline="0" dirty="0">
              <a:solidFill>
                <a:schemeClr val="tx2">
                  <a:lumMod val="10000"/>
                </a:schemeClr>
              </a:solidFill>
              <a:latin typeface="Elephant" panose="02020904090505020303" pitchFamily="18" charset="0"/>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C4918-D000-F736-D97E-3E5C5690BA53}"/>
              </a:ext>
            </a:extLst>
          </p:cNvPr>
          <p:cNvSpPr>
            <a:spLocks noGrp="1"/>
          </p:cNvSpPr>
          <p:nvPr>
            <p:ph type="title"/>
          </p:nvPr>
        </p:nvSpPr>
        <p:spPr>
          <a:xfrm>
            <a:off x="13545212" y="6674100"/>
            <a:ext cx="6763743" cy="722203"/>
          </a:xfrm>
        </p:spPr>
        <p:txBody>
          <a:bodyPr>
            <a:normAutofit/>
          </a:bodyPr>
          <a:lstStyle/>
          <a:p>
            <a:pPr marL="571500" indent="-571500">
              <a:buFont typeface="Arial" panose="020B0604020202020204" pitchFamily="34" charset="0"/>
              <a:buChar char="•"/>
            </a:pPr>
            <a:r>
              <a:rPr lang="en-IN" sz="4400" dirty="0">
                <a:latin typeface="Elephant" panose="02020904090505020303" pitchFamily="18" charset="0"/>
              </a:rPr>
              <a:t>CUSTOMIZED SERVICE</a:t>
            </a:r>
          </a:p>
        </p:txBody>
      </p:sp>
      <p:sp>
        <p:nvSpPr>
          <p:cNvPr id="3" name="Text Placeholder 2">
            <a:extLst>
              <a:ext uri="{FF2B5EF4-FFF2-40B4-BE49-F238E27FC236}">
                <a16:creationId xmlns:a16="http://schemas.microsoft.com/office/drawing/2014/main" id="{13D84FB3-5CAF-B1A0-AB8F-B4F237198F15}"/>
              </a:ext>
            </a:extLst>
          </p:cNvPr>
          <p:cNvSpPr>
            <a:spLocks noGrp="1"/>
          </p:cNvSpPr>
          <p:nvPr>
            <p:ph type="body" idx="1"/>
          </p:nvPr>
        </p:nvSpPr>
        <p:spPr>
          <a:xfrm>
            <a:off x="962274" y="3135838"/>
            <a:ext cx="10355320" cy="3023085"/>
          </a:xfrm>
        </p:spPr>
        <p:txBody>
          <a:bodyPr>
            <a:normAutofit/>
          </a:bodyPr>
          <a:lstStyle/>
          <a:p>
            <a:r>
              <a:rPr lang="en-US" b="1" dirty="0">
                <a:solidFill>
                  <a:schemeClr val="tx2">
                    <a:lumMod val="10000"/>
                  </a:schemeClr>
                </a:solidFill>
                <a:latin typeface="Trebuchet MS" panose="020B0603020202020204" pitchFamily="34" charset="0"/>
              </a:rPr>
              <a:t>We offer a yearly distribution program with extremely competitive pricing along with customized on time shipping schedules. By stocking a safety supply, instant orders are at your command. Using our service and facility will guarantee you on-time delivery that can include payment options for smaller OEM’s and CEM’s.</a:t>
            </a:r>
          </a:p>
          <a:p>
            <a:endParaRPr lang="en-US" dirty="0"/>
          </a:p>
          <a:p>
            <a:endParaRPr lang="en-IN" dirty="0"/>
          </a:p>
        </p:txBody>
      </p:sp>
      <p:sp>
        <p:nvSpPr>
          <p:cNvPr id="8" name="Title 1">
            <a:extLst>
              <a:ext uri="{FF2B5EF4-FFF2-40B4-BE49-F238E27FC236}">
                <a16:creationId xmlns:a16="http://schemas.microsoft.com/office/drawing/2014/main" id="{7E85196D-A759-4A44-C257-9E96FE5A2EAB}"/>
              </a:ext>
            </a:extLst>
          </p:cNvPr>
          <p:cNvSpPr txBox="1">
            <a:spLocks/>
          </p:cNvSpPr>
          <p:nvPr/>
        </p:nvSpPr>
        <p:spPr>
          <a:xfrm>
            <a:off x="13159409" y="2180143"/>
            <a:ext cx="10595113" cy="722203"/>
          </a:xfrm>
          <a:prstGeom prst="rect">
            <a:avLst/>
          </a:prstGeom>
          <a:ln w="3175">
            <a:miter lim="400000"/>
          </a:ln>
          <a:extLst>
            <a:ext uri="{C572A759-6A51-4108-AA02-DFA0A04FC94B}">
              <ma14:wrappingTextBoxFlag xmlns="" xmlns:ma14="http://schemas.microsoft.com/office/mac/drawingml/2011/main" val="1"/>
            </a:ext>
          </a:extLst>
        </p:spPr>
        <p:txBody>
          <a:bodyPr lIns="38100" tIns="38100" rIns="38100" bIns="38100">
            <a:normAutofit fontScale="92500"/>
          </a:bodyPr>
          <a:lstStyle>
            <a:lvl1pPr marL="0" marR="0" indent="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1pPr>
            <a:lvl2pPr marL="0" marR="0" indent="2286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2pPr>
            <a:lvl3pPr marL="0" marR="0" indent="4572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3pPr>
            <a:lvl4pPr marL="0" marR="0" indent="6858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4pPr>
            <a:lvl5pPr marL="0" marR="0" indent="9144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5pPr>
            <a:lvl6pPr marL="0" marR="0" indent="11430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6pPr>
            <a:lvl7pPr marL="0" marR="0" indent="13716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7pPr>
            <a:lvl8pPr marL="0" marR="0" indent="16002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8pPr>
            <a:lvl9pPr marL="0" marR="0" indent="18288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9pPr>
          </a:lstStyle>
          <a:p>
            <a:pPr marL="571500" indent="-571500" hangingPunct="1">
              <a:buFont typeface="Arial" panose="020B0604020202020204" pitchFamily="34" charset="0"/>
              <a:buChar char="•"/>
            </a:pPr>
            <a:r>
              <a:rPr lang="en-IN" sz="4400" dirty="0">
                <a:latin typeface="Elephant" panose="02020904090505020303" pitchFamily="18" charset="0"/>
              </a:rPr>
              <a:t>MINIMUM ORDER QUANTITY(MOQ) SOLUTION</a:t>
            </a:r>
          </a:p>
        </p:txBody>
      </p:sp>
      <p:sp>
        <p:nvSpPr>
          <p:cNvPr id="10" name="Title 1">
            <a:extLst>
              <a:ext uri="{FF2B5EF4-FFF2-40B4-BE49-F238E27FC236}">
                <a16:creationId xmlns:a16="http://schemas.microsoft.com/office/drawing/2014/main" id="{AEC752F7-8C22-B61F-9F5C-20AADDC94E06}"/>
              </a:ext>
            </a:extLst>
          </p:cNvPr>
          <p:cNvSpPr txBox="1">
            <a:spLocks/>
          </p:cNvSpPr>
          <p:nvPr/>
        </p:nvSpPr>
        <p:spPr>
          <a:xfrm>
            <a:off x="13843388" y="3296614"/>
            <a:ext cx="8937100" cy="3023084"/>
          </a:xfrm>
          <a:prstGeom prst="rect">
            <a:avLst/>
          </a:prstGeom>
          <a:ln w="3175">
            <a:miter lim="400000"/>
          </a:ln>
          <a:extLst>
            <a:ext uri="{C572A759-6A51-4108-AA02-DFA0A04FC94B}">
              <ma14:wrappingTextBoxFlag xmlns="" xmlns:ma14="http://schemas.microsoft.com/office/mac/drawingml/2011/main" val="1"/>
            </a:ext>
          </a:extLst>
        </p:spPr>
        <p:txBody>
          <a:bodyPr lIns="38100" tIns="38100" rIns="38100" bIns="38100">
            <a:normAutofit/>
          </a:bodyPr>
          <a:lstStyle>
            <a:lvl1pPr marL="0" marR="0" indent="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1pPr>
            <a:lvl2pPr marL="0" marR="0" indent="2286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2pPr>
            <a:lvl3pPr marL="0" marR="0" indent="4572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3pPr>
            <a:lvl4pPr marL="0" marR="0" indent="6858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4pPr>
            <a:lvl5pPr marL="0" marR="0" indent="9144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5pPr>
            <a:lvl6pPr marL="0" marR="0" indent="11430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6pPr>
            <a:lvl7pPr marL="0" marR="0" indent="13716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7pPr>
            <a:lvl8pPr marL="0" marR="0" indent="16002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8pPr>
            <a:lvl9pPr marL="0" marR="0" indent="18288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9pPr>
          </a:lstStyle>
          <a:p>
            <a:pPr algn="just" hangingPunct="1">
              <a:lnSpc>
                <a:spcPct val="120000"/>
              </a:lnSpc>
            </a:pPr>
            <a:r>
              <a:rPr lang="en-US" sz="2400" b="1" cap="none" baseline="0" dirty="0">
                <a:solidFill>
                  <a:schemeClr val="tx2">
                    <a:lumMod val="10000"/>
                  </a:schemeClr>
                </a:solidFill>
                <a:latin typeface="Trebuchet MS" panose="020B0603020202020204" pitchFamily="34" charset="0"/>
              </a:rPr>
              <a:t>Are you being </a:t>
            </a:r>
            <a:r>
              <a:rPr lang="en-US" sz="2400" b="1" cap="none" baseline="0" dirty="0">
                <a:solidFill>
                  <a:schemeClr val="tx2">
                    <a:lumMod val="10000"/>
                  </a:schemeClr>
                </a:solidFill>
                <a:latin typeface="Trebuchet MS" panose="020B0603020202020204" pitchFamily="34" charset="0"/>
                <a:sym typeface="Montserrat Light"/>
              </a:rPr>
              <a:t>forced</a:t>
            </a:r>
            <a:r>
              <a:rPr lang="en-US" sz="2400" b="1" cap="none" baseline="0" dirty="0">
                <a:solidFill>
                  <a:schemeClr val="tx2">
                    <a:lumMod val="10000"/>
                  </a:schemeClr>
                </a:solidFill>
                <a:latin typeface="Trebuchet MS" panose="020B0603020202020204" pitchFamily="34" charset="0"/>
              </a:rPr>
              <a:t> to buy more than you need? In most cases, Costa Devices has a unique relationship with our suppliers that often allows you to purchase only the quantity that you need. Please contact a sales representative for more information.</a:t>
            </a:r>
            <a:endParaRPr lang="en-IN" sz="2400" b="1" cap="none" baseline="0" dirty="0">
              <a:solidFill>
                <a:schemeClr val="tx2">
                  <a:lumMod val="10000"/>
                </a:schemeClr>
              </a:solidFill>
              <a:latin typeface="Trebuchet MS" panose="020B0603020202020204" pitchFamily="34" charset="0"/>
            </a:endParaRPr>
          </a:p>
        </p:txBody>
      </p:sp>
      <p:sp>
        <p:nvSpPr>
          <p:cNvPr id="11" name="Title 1">
            <a:extLst>
              <a:ext uri="{FF2B5EF4-FFF2-40B4-BE49-F238E27FC236}">
                <a16:creationId xmlns:a16="http://schemas.microsoft.com/office/drawing/2014/main" id="{D38C0E5D-56B6-BE9E-C24D-AB1C08C4574A}"/>
              </a:ext>
            </a:extLst>
          </p:cNvPr>
          <p:cNvSpPr txBox="1">
            <a:spLocks/>
          </p:cNvSpPr>
          <p:nvPr/>
        </p:nvSpPr>
        <p:spPr>
          <a:xfrm>
            <a:off x="962274" y="6712268"/>
            <a:ext cx="6763743" cy="722203"/>
          </a:xfrm>
          <a:prstGeom prst="rect">
            <a:avLst/>
          </a:prstGeom>
          <a:ln w="3175">
            <a:miter lim="400000"/>
          </a:ln>
          <a:extLst>
            <a:ext uri="{C572A759-6A51-4108-AA02-DFA0A04FC94B}">
              <ma14:wrappingTextBoxFlag xmlns="" xmlns:ma14="http://schemas.microsoft.com/office/mac/drawingml/2011/main" val="1"/>
            </a:ext>
          </a:extLst>
        </p:spPr>
        <p:txBody>
          <a:bodyPr lIns="38100" tIns="38100" rIns="38100" bIns="38100">
            <a:normAutofit/>
          </a:bodyPr>
          <a:lstStyle>
            <a:lvl1pPr marL="0" marR="0" indent="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1pPr>
            <a:lvl2pPr marL="0" marR="0" indent="2286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2pPr>
            <a:lvl3pPr marL="0" marR="0" indent="4572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3pPr>
            <a:lvl4pPr marL="0" marR="0" indent="6858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4pPr>
            <a:lvl5pPr marL="0" marR="0" indent="9144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5pPr>
            <a:lvl6pPr marL="0" marR="0" indent="11430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6pPr>
            <a:lvl7pPr marL="0" marR="0" indent="13716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7pPr>
            <a:lvl8pPr marL="0" marR="0" indent="16002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8pPr>
            <a:lvl9pPr marL="0" marR="0" indent="18288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9pPr>
          </a:lstStyle>
          <a:p>
            <a:pPr marL="571500" indent="-571500" hangingPunct="1">
              <a:buFont typeface="Arial" panose="020B0604020202020204" pitchFamily="34" charset="0"/>
              <a:buChar char="•"/>
            </a:pPr>
            <a:r>
              <a:rPr lang="en-IN" sz="4400" dirty="0">
                <a:latin typeface="Elephant" panose="02020904090505020303" pitchFamily="18" charset="0"/>
              </a:rPr>
              <a:t>COMBINED SHIPPING</a:t>
            </a:r>
          </a:p>
        </p:txBody>
      </p:sp>
      <p:sp>
        <p:nvSpPr>
          <p:cNvPr id="12" name="Title 1">
            <a:extLst>
              <a:ext uri="{FF2B5EF4-FFF2-40B4-BE49-F238E27FC236}">
                <a16:creationId xmlns:a16="http://schemas.microsoft.com/office/drawing/2014/main" id="{DDA5B893-F7E6-3488-33E4-DFC48A6BFF09}"/>
              </a:ext>
            </a:extLst>
          </p:cNvPr>
          <p:cNvSpPr txBox="1">
            <a:spLocks/>
          </p:cNvSpPr>
          <p:nvPr/>
        </p:nvSpPr>
        <p:spPr>
          <a:xfrm>
            <a:off x="962274" y="7984639"/>
            <a:ext cx="11700179" cy="4856637"/>
          </a:xfrm>
          <a:prstGeom prst="rect">
            <a:avLst/>
          </a:prstGeom>
          <a:ln w="3175">
            <a:miter lim="400000"/>
          </a:ln>
          <a:extLst>
            <a:ext uri="{C572A759-6A51-4108-AA02-DFA0A04FC94B}">
              <ma14:wrappingTextBoxFlag xmlns="" xmlns:ma14="http://schemas.microsoft.com/office/mac/drawingml/2011/main" val="1"/>
            </a:ext>
          </a:extLst>
        </p:spPr>
        <p:txBody>
          <a:bodyPr lIns="38100" tIns="38100" rIns="38100" bIns="38100">
            <a:normAutofit/>
          </a:bodyPr>
          <a:lstStyle>
            <a:lvl1pPr marL="0" marR="0" indent="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1pPr>
            <a:lvl2pPr marL="0" marR="0" indent="2286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2pPr>
            <a:lvl3pPr marL="0" marR="0" indent="4572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3pPr>
            <a:lvl4pPr marL="0" marR="0" indent="6858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4pPr>
            <a:lvl5pPr marL="0" marR="0" indent="9144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5pPr>
            <a:lvl6pPr marL="0" marR="0" indent="11430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6pPr>
            <a:lvl7pPr marL="0" marR="0" indent="13716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7pPr>
            <a:lvl8pPr marL="0" marR="0" indent="16002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8pPr>
            <a:lvl9pPr marL="0" marR="0" indent="18288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9pPr>
          </a:lstStyle>
          <a:p>
            <a:pPr algn="just" hangingPunct="1">
              <a:lnSpc>
                <a:spcPct val="120000"/>
              </a:lnSpc>
            </a:pPr>
            <a:r>
              <a:rPr lang="en-US" sz="2400" b="1" cap="none" baseline="0" dirty="0">
                <a:solidFill>
                  <a:schemeClr val="tx2">
                    <a:lumMod val="10000"/>
                  </a:schemeClr>
                </a:solidFill>
                <a:latin typeface="Trebuchet MS" panose="020B0603020202020204" pitchFamily="34" charset="0"/>
              </a:rPr>
              <a:t>Costa Devices </a:t>
            </a:r>
            <a:r>
              <a:rPr lang="en-US" sz="2400" b="1" cap="none" baseline="0" dirty="0">
                <a:solidFill>
                  <a:schemeClr val="tx2">
                    <a:lumMod val="10000"/>
                  </a:schemeClr>
                </a:solidFill>
                <a:latin typeface="Trebuchet MS" panose="020B0603020202020204" pitchFamily="34" charset="0"/>
                <a:sym typeface="Montserrat Light"/>
              </a:rPr>
              <a:t>expanded</a:t>
            </a:r>
            <a:r>
              <a:rPr lang="en-US" sz="2400" b="1" cap="none" baseline="0" dirty="0">
                <a:solidFill>
                  <a:schemeClr val="tx2">
                    <a:lumMod val="10000"/>
                  </a:schemeClr>
                </a:solidFill>
                <a:latin typeface="Trebuchet MS" panose="020B0603020202020204" pitchFamily="34" charset="0"/>
              </a:rPr>
              <a:t> warehouse has the ability to store, sort and maintain product from local and international vendors until a combined shipment to you makes </a:t>
            </a:r>
            <a:r>
              <a:rPr lang="en-US" sz="2400" b="1" cap="none" baseline="0" dirty="0" err="1">
                <a:solidFill>
                  <a:schemeClr val="tx2">
                    <a:lumMod val="10000"/>
                  </a:schemeClr>
                </a:solidFill>
                <a:latin typeface="Trebuchet MS" panose="020B0603020202020204" pitchFamily="34" charset="0"/>
              </a:rPr>
              <a:t>conomic</a:t>
            </a:r>
            <a:r>
              <a:rPr lang="en-US" sz="2400" b="1" cap="none" baseline="0" dirty="0">
                <a:solidFill>
                  <a:schemeClr val="tx2">
                    <a:lumMod val="10000"/>
                  </a:schemeClr>
                </a:solidFill>
                <a:latin typeface="Trebuchet MS" panose="020B0603020202020204" pitchFamily="34" charset="0"/>
              </a:rPr>
              <a:t> sense. We will, per your selections, purchase items and ship them to our warehouse. Once all your orders have been placed, we will consolidate the shipment in order to save you on shipping charges. This benefits you in many ways, first you buy on approved credit from us, second you pay only for shipment from us instead of several international shipping and handling charges from other vendors, and third is the workload you save by having us do the job.</a:t>
            </a:r>
            <a:endParaRPr lang="en-IN" sz="2400" b="1" cap="none" baseline="0" dirty="0">
              <a:solidFill>
                <a:schemeClr val="tx2">
                  <a:lumMod val="10000"/>
                </a:schemeClr>
              </a:solidFill>
              <a:latin typeface="Trebuchet MS" panose="020B0603020202020204" pitchFamily="34" charset="0"/>
            </a:endParaRPr>
          </a:p>
        </p:txBody>
      </p:sp>
      <p:sp>
        <p:nvSpPr>
          <p:cNvPr id="13" name="Title 1">
            <a:extLst>
              <a:ext uri="{FF2B5EF4-FFF2-40B4-BE49-F238E27FC236}">
                <a16:creationId xmlns:a16="http://schemas.microsoft.com/office/drawing/2014/main" id="{00BAE1AD-505E-D399-8578-7E5AE2EF42E9}"/>
              </a:ext>
            </a:extLst>
          </p:cNvPr>
          <p:cNvSpPr txBox="1">
            <a:spLocks/>
          </p:cNvSpPr>
          <p:nvPr/>
        </p:nvSpPr>
        <p:spPr>
          <a:xfrm>
            <a:off x="1114673" y="2306199"/>
            <a:ext cx="6763743" cy="722203"/>
          </a:xfrm>
          <a:prstGeom prst="rect">
            <a:avLst/>
          </a:prstGeom>
          <a:ln w="3175">
            <a:miter lim="400000"/>
          </a:ln>
          <a:extLst>
            <a:ext uri="{C572A759-6A51-4108-AA02-DFA0A04FC94B}">
              <ma14:wrappingTextBoxFlag xmlns="" xmlns:ma14="http://schemas.microsoft.com/office/mac/drawingml/2011/main" val="1"/>
            </a:ext>
          </a:extLst>
        </p:spPr>
        <p:txBody>
          <a:bodyPr lIns="38100" tIns="38100" rIns="38100" bIns="38100">
            <a:normAutofit/>
          </a:bodyPr>
          <a:lstStyle>
            <a:lvl1pPr marL="0" marR="0" indent="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1pPr>
            <a:lvl2pPr marL="0" marR="0" indent="2286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2pPr>
            <a:lvl3pPr marL="0" marR="0" indent="4572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3pPr>
            <a:lvl4pPr marL="0" marR="0" indent="6858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4pPr>
            <a:lvl5pPr marL="0" marR="0" indent="9144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5pPr>
            <a:lvl6pPr marL="0" marR="0" indent="11430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6pPr>
            <a:lvl7pPr marL="0" marR="0" indent="13716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7pPr>
            <a:lvl8pPr marL="0" marR="0" indent="16002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8pPr>
            <a:lvl9pPr marL="0" marR="0" indent="18288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9pPr>
          </a:lstStyle>
          <a:p>
            <a:pPr marL="571500" indent="-571500" hangingPunct="1">
              <a:buFont typeface="Arial" panose="020B0604020202020204" pitchFamily="34" charset="0"/>
              <a:buChar char="•"/>
            </a:pPr>
            <a:r>
              <a:rPr lang="en-IN" sz="4400">
                <a:latin typeface="Elephant" panose="02020904090505020303" pitchFamily="18" charset="0"/>
              </a:rPr>
              <a:t>YEARLY DISTRIBUTION</a:t>
            </a:r>
            <a:endParaRPr lang="en-IN" sz="4400" dirty="0">
              <a:latin typeface="Elephant" panose="02020904090505020303" pitchFamily="18" charset="0"/>
            </a:endParaRPr>
          </a:p>
        </p:txBody>
      </p:sp>
      <p:sp>
        <p:nvSpPr>
          <p:cNvPr id="14" name="Title 1">
            <a:extLst>
              <a:ext uri="{FF2B5EF4-FFF2-40B4-BE49-F238E27FC236}">
                <a16:creationId xmlns:a16="http://schemas.microsoft.com/office/drawing/2014/main" id="{7C5DE44F-2C21-8189-212F-7775BB55571B}"/>
              </a:ext>
            </a:extLst>
          </p:cNvPr>
          <p:cNvSpPr txBox="1">
            <a:spLocks/>
          </p:cNvSpPr>
          <p:nvPr/>
        </p:nvSpPr>
        <p:spPr>
          <a:xfrm>
            <a:off x="13843388" y="8200004"/>
            <a:ext cx="9911134" cy="4425905"/>
          </a:xfrm>
          <a:prstGeom prst="rect">
            <a:avLst/>
          </a:prstGeom>
          <a:ln w="3175">
            <a:miter lim="400000"/>
          </a:ln>
          <a:extLst>
            <a:ext uri="{C572A759-6A51-4108-AA02-DFA0A04FC94B}">
              <ma14:wrappingTextBoxFlag xmlns="" xmlns:ma14="http://schemas.microsoft.com/office/mac/drawingml/2011/main" val="1"/>
            </a:ext>
          </a:extLst>
        </p:spPr>
        <p:txBody>
          <a:bodyPr lIns="38100" tIns="38100" rIns="38100" bIns="38100">
            <a:normAutofit/>
          </a:bodyPr>
          <a:lstStyle>
            <a:lvl1pPr marL="0" marR="0" indent="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1pPr>
            <a:lvl2pPr marL="0" marR="0" indent="2286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2pPr>
            <a:lvl3pPr marL="0" marR="0" indent="4572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3pPr>
            <a:lvl4pPr marL="0" marR="0" indent="6858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4pPr>
            <a:lvl5pPr marL="0" marR="0" indent="9144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5pPr>
            <a:lvl6pPr marL="0" marR="0" indent="11430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6pPr>
            <a:lvl7pPr marL="0" marR="0" indent="13716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7pPr>
            <a:lvl8pPr marL="0" marR="0" indent="16002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8pPr>
            <a:lvl9pPr marL="0" marR="0" indent="1828800" algn="l" defTabSz="825500" rtl="0" latinLnBrk="0">
              <a:lnSpc>
                <a:spcPct val="80000"/>
              </a:lnSpc>
              <a:spcBef>
                <a:spcPts val="0"/>
              </a:spcBef>
              <a:spcAft>
                <a:spcPts val="0"/>
              </a:spcAft>
              <a:buClrTx/>
              <a:buSzTx/>
              <a:buFontTx/>
              <a:buNone/>
              <a:tabLst/>
              <a:defRPr sz="9600" b="0" i="0" u="none" strike="noStrike" cap="all" spc="0" baseline="12500">
                <a:ln>
                  <a:noFill/>
                </a:ln>
                <a:solidFill>
                  <a:srgbClr val="17222C"/>
                </a:solidFill>
                <a:uFillTx/>
                <a:latin typeface="+mn-lt"/>
                <a:ea typeface="+mn-ea"/>
                <a:cs typeface="+mn-cs"/>
                <a:sym typeface="Montserrat-Bold"/>
              </a:defRPr>
            </a:lvl9pPr>
          </a:lstStyle>
          <a:p>
            <a:pPr algn="just" hangingPunct="1">
              <a:lnSpc>
                <a:spcPct val="120000"/>
              </a:lnSpc>
            </a:pPr>
            <a:r>
              <a:rPr lang="en-US" sz="2400" b="1" cap="none" baseline="0" dirty="0">
                <a:solidFill>
                  <a:schemeClr val="tx2">
                    <a:lumMod val="10000"/>
                  </a:schemeClr>
                </a:solidFill>
                <a:latin typeface="Trebuchet MS" panose="020B0603020202020204" pitchFamily="34" charset="0"/>
                <a:sym typeface="Montserrat Light"/>
              </a:rPr>
              <a:t>If for any reason you need to have a particular service, product, or requirements setup, Costa Devices will work with you to customize your needs. A sales representative for your location will discuss the details to arrange our Customized Service Solution.</a:t>
            </a:r>
            <a:endParaRPr lang="en-IN" sz="2400" dirty="0">
              <a:latin typeface="Elephant" panose="02020904090505020303" pitchFamily="18" charset="0"/>
            </a:endParaRPr>
          </a:p>
        </p:txBody>
      </p:sp>
      <p:sp>
        <p:nvSpPr>
          <p:cNvPr id="4" name="Slide Number">
            <a:extLst>
              <a:ext uri="{FF2B5EF4-FFF2-40B4-BE49-F238E27FC236}">
                <a16:creationId xmlns:a16="http://schemas.microsoft.com/office/drawing/2014/main" id="{DAA20F1E-941A-E92C-05A8-E9152FC8F03D}"/>
              </a:ext>
            </a:extLst>
          </p:cNvPr>
          <p:cNvSpPr txBox="1">
            <a:spLocks/>
          </p:cNvSpPr>
          <p:nvPr/>
        </p:nvSpPr>
        <p:spPr>
          <a:xfrm>
            <a:off x="22641339" y="13325475"/>
            <a:ext cx="1470991" cy="725455"/>
          </a:xfrm>
          <a:prstGeom prst="rect">
            <a:avLst/>
          </a:prstGeom>
          <a:ln w="3175">
            <a:miter lim="400000"/>
          </a:ln>
          <a:extLst>
            <a:ext uri="{C572A759-6A51-4108-AA02-DFA0A04FC94B}">
              <ma14:wrappingTextBoxFlag xmlns="" xmlns:ma14="http://schemas.microsoft.com/office/mac/drawingml/2011/main" val="1"/>
            </a:ext>
          </a:extLst>
        </p:spPr>
        <p:txBody>
          <a:bodyPr lIns="38100" tIns="38100" rIns="38100" bIns="38100">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70000"/>
              </a:lnSpc>
              <a:spcBef>
                <a:spcPts val="0"/>
              </a:spcBef>
              <a:spcAft>
                <a:spcPts val="0"/>
              </a:spcAft>
              <a:buClrTx/>
              <a:buSzTx/>
              <a:buFontTx/>
              <a:buNone/>
              <a:tabLst/>
              <a:defRPr kumimoji="0" sz="2400" b="0" i="0" u="none" strike="noStrike" cap="all" spc="0" normalizeH="0" baseline="50000">
                <a:ln>
                  <a:noFill/>
                </a:ln>
                <a:solidFill>
                  <a:srgbClr val="CBAD69"/>
                </a:solidFill>
                <a:effectLst/>
                <a:uFillTx/>
                <a:latin typeface="Montserrat-Regular"/>
                <a:ea typeface="Montserrat-Regular"/>
                <a:cs typeface="Montserrat-Regular"/>
                <a:sym typeface="Montserrat-Regular"/>
              </a:defRPr>
            </a:lvl1pPr>
            <a:lvl2pPr marL="0" marR="0" indent="2286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2pPr>
            <a:lvl3pPr marL="0" marR="0" indent="4572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3pPr>
            <a:lvl4pPr marL="0" marR="0" indent="6858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4pPr>
            <a:lvl5pPr marL="0" marR="0" indent="9144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5pPr>
            <a:lvl6pPr marL="0" marR="0" indent="11430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6pPr>
            <a:lvl7pPr marL="0" marR="0" indent="13716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7pPr>
            <a:lvl8pPr marL="0" marR="0" indent="16002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8pPr>
            <a:lvl9pPr marL="0" marR="0" indent="18288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9pPr>
          </a:lstStyle>
          <a:p>
            <a:pPr marL="12700">
              <a:lnSpc>
                <a:spcPts val="5025"/>
              </a:lnSpc>
            </a:pPr>
            <a:r>
              <a:rPr lang="en-IN" sz="7200" dirty="0">
                <a:latin typeface="Elephant" panose="02020904090505020303" pitchFamily="18" charset="0"/>
              </a:rPr>
              <a:t>04</a:t>
            </a:r>
            <a:endParaRPr lang="en-IN" sz="7200" dirty="0">
              <a:latin typeface="Trebuchet MS"/>
              <a:cs typeface="Trebuchet MS"/>
            </a:endParaRPr>
          </a:p>
        </p:txBody>
      </p:sp>
    </p:spTree>
    <p:extLst>
      <p:ext uri="{BB962C8B-B14F-4D97-AF65-F5344CB8AC3E}">
        <p14:creationId xmlns:p14="http://schemas.microsoft.com/office/powerpoint/2010/main" val="2931135060"/>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6" name="Slide Number"/>
          <p:cNvSpPr txBox="1">
            <a:spLocks noGrp="1"/>
          </p:cNvSpPr>
          <p:nvPr>
            <p:ph type="sldNum" sz="quarter" idx="2"/>
          </p:nvPr>
        </p:nvSpPr>
        <p:spPr>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t>5</a:t>
            </a:fld>
            <a:endParaRPr/>
          </a:p>
        </p:txBody>
      </p:sp>
      <p:grpSp>
        <p:nvGrpSpPr>
          <p:cNvPr id="123" name="Group"/>
          <p:cNvGrpSpPr/>
          <p:nvPr/>
        </p:nvGrpSpPr>
        <p:grpSpPr>
          <a:xfrm>
            <a:off x="2416933" y="2370258"/>
            <a:ext cx="19550134" cy="8053081"/>
            <a:chOff x="0" y="0"/>
            <a:chExt cx="19550133" cy="8053079"/>
          </a:xfrm>
        </p:grpSpPr>
        <p:sp>
          <p:nvSpPr>
            <p:cNvPr id="117" name="Lorem Ipsum is simply dummy text of the printing and typesetting industry. Lorem Ipsum has been the industry's unknown printer took a galley of type and scrambled it to make a type specimen book. It has survived not only five centuries, but also the leap into electronic typesetting, remaining essentially unchanged. It was popularised in the Lorem has survived not only five centuries, but also the leap into electronic typesetting. 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p:cNvSpPr txBox="1"/>
            <p:nvPr/>
          </p:nvSpPr>
          <p:spPr>
            <a:xfrm>
              <a:off x="10545504" y="530903"/>
              <a:ext cx="9004629" cy="7236750"/>
            </a:xfrm>
            <a:prstGeom prst="rect">
              <a:avLst/>
            </a:prstGeom>
            <a:noFill/>
            <a:ln w="3175" cap="flat">
              <a:noFill/>
              <a:miter lim="400000"/>
            </a:ln>
            <a:effectLst/>
            <a:extLst>
              <a:ext uri="{C572A759-6A51-4108-AA02-DFA0A04FC94B}">
                <ma14:wrappingTextBoxFlag xmlns="" xmlns:ma14="http://schemas.microsoft.com/office/mac/drawingml/2011/main" val="1"/>
              </a:ext>
            </a:extLst>
          </p:spPr>
          <p:txBody>
            <a:bodyPr wrap="square" lIns="38100" tIns="38100" rIns="38100" bIns="38100" numCol="1" anchor="t">
              <a:noAutofit/>
            </a:bodyPr>
            <a:lstStyle/>
            <a:p>
              <a:r>
                <a:rPr lang="en-US" sz="3200" b="1" dirty="0">
                  <a:solidFill>
                    <a:schemeClr val="tx2">
                      <a:lumMod val="10000"/>
                    </a:schemeClr>
                  </a:solidFill>
                  <a:latin typeface="Trebuchet MS" panose="020B0603020202020204" pitchFamily="34" charset="0"/>
                  <a:ea typeface="+mn-ea"/>
                  <a:cs typeface="+mn-cs"/>
                </a:rPr>
                <a:t>Costa Devices Counterfeit Detection Service is helping the electronic distribution industry detect and avoid counterfeit products from entering our customers production lines.</a:t>
              </a:r>
            </a:p>
            <a:p>
              <a:endParaRPr lang="en-US" sz="3200" b="1" dirty="0">
                <a:solidFill>
                  <a:schemeClr val="tx2">
                    <a:lumMod val="10000"/>
                  </a:schemeClr>
                </a:solidFill>
                <a:latin typeface="Trebuchet MS" panose="020B0603020202020204" pitchFamily="34" charset="0"/>
                <a:ea typeface="+mn-ea"/>
                <a:cs typeface="+mn-cs"/>
              </a:endParaRPr>
            </a:p>
            <a:p>
              <a:pPr marL="342900" indent="-342900">
                <a:buFont typeface="Arial" panose="020B0604020202020204" pitchFamily="34" charset="0"/>
                <a:buChar char="•"/>
              </a:pPr>
              <a:r>
                <a:rPr lang="en-US" sz="3200" b="1" dirty="0">
                  <a:solidFill>
                    <a:schemeClr val="tx2">
                      <a:lumMod val="10000"/>
                    </a:schemeClr>
                  </a:solidFill>
                  <a:latin typeface="Trebuchet MS" panose="020B0603020202020204" pitchFamily="34" charset="0"/>
                  <a:ea typeface="+mn-ea"/>
                  <a:cs typeface="+mn-cs"/>
                </a:rPr>
                <a:t>Quality </a:t>
              </a:r>
              <a:r>
                <a:rPr lang="en-US" sz="3200" b="1" dirty="0">
                  <a:solidFill>
                    <a:schemeClr val="tx2">
                      <a:lumMod val="10000"/>
                    </a:schemeClr>
                  </a:solidFill>
                  <a:latin typeface="Trebuchet MS" panose="020B0603020202020204" pitchFamily="34" charset="0"/>
                  <a:ea typeface="+mn-ea"/>
                  <a:cs typeface="+mn-cs"/>
                  <a:sym typeface="Montserrat-Bold"/>
                </a:rPr>
                <a:t>Inspectors</a:t>
              </a:r>
            </a:p>
            <a:p>
              <a:pPr marL="342900" indent="-342900">
                <a:buFont typeface="Arial" panose="020B0604020202020204" pitchFamily="34" charset="0"/>
                <a:buChar char="•"/>
              </a:pPr>
              <a:r>
                <a:rPr lang="en-US" sz="3200" b="1" dirty="0">
                  <a:solidFill>
                    <a:schemeClr val="tx2">
                      <a:lumMod val="10000"/>
                    </a:schemeClr>
                  </a:solidFill>
                  <a:latin typeface="Trebuchet MS" panose="020B0603020202020204" pitchFamily="34" charset="0"/>
                  <a:ea typeface="+mn-ea"/>
                  <a:cs typeface="+mn-cs"/>
                </a:rPr>
                <a:t>OCM VERIFICATION</a:t>
              </a:r>
            </a:p>
            <a:p>
              <a:pPr marL="342900" indent="-342900">
                <a:buFont typeface="Arial" panose="020B0604020202020204" pitchFamily="34" charset="0"/>
                <a:buChar char="•"/>
              </a:pPr>
              <a:r>
                <a:rPr lang="en-US" sz="3200" b="1" dirty="0">
                  <a:solidFill>
                    <a:schemeClr val="tx2">
                      <a:lumMod val="10000"/>
                    </a:schemeClr>
                  </a:solidFill>
                  <a:latin typeface="Trebuchet MS" panose="020B0603020202020204" pitchFamily="34" charset="0"/>
                  <a:ea typeface="+mn-ea"/>
                  <a:cs typeface="+mn-cs"/>
                </a:rPr>
                <a:t>DATA SHEET REVIEW</a:t>
              </a:r>
            </a:p>
            <a:p>
              <a:pPr marL="342900" indent="-342900">
                <a:buFont typeface="Arial" panose="020B0604020202020204" pitchFamily="34" charset="0"/>
                <a:buChar char="•"/>
              </a:pPr>
              <a:r>
                <a:rPr lang="en-US" sz="3200" b="1" dirty="0">
                  <a:solidFill>
                    <a:schemeClr val="tx2">
                      <a:lumMod val="10000"/>
                    </a:schemeClr>
                  </a:solidFill>
                  <a:latin typeface="Trebuchet MS" panose="020B0603020202020204" pitchFamily="34" charset="0"/>
                  <a:ea typeface="+mn-ea"/>
                  <a:cs typeface="+mn-cs"/>
                </a:rPr>
                <a:t>COMPONENT BODY INSPECTION</a:t>
              </a:r>
            </a:p>
            <a:p>
              <a:pPr marL="342900" indent="-342900">
                <a:buFont typeface="Arial" panose="020B0604020202020204" pitchFamily="34" charset="0"/>
                <a:buChar char="•"/>
              </a:pPr>
              <a:r>
                <a:rPr lang="en-US" sz="3200" b="1" dirty="0">
                  <a:solidFill>
                    <a:schemeClr val="tx2">
                      <a:lumMod val="10000"/>
                    </a:schemeClr>
                  </a:solidFill>
                  <a:latin typeface="Trebuchet MS" panose="020B0603020202020204" pitchFamily="34" charset="0"/>
                  <a:ea typeface="+mn-ea"/>
                  <a:cs typeface="+mn-cs"/>
                </a:rPr>
                <a:t>SOLDER ABILITY</a:t>
              </a:r>
            </a:p>
            <a:p>
              <a:pPr marL="342900" indent="-342900">
                <a:buFont typeface="Arial" panose="020B0604020202020204" pitchFamily="34" charset="0"/>
                <a:buChar char="•"/>
              </a:pPr>
              <a:r>
                <a:rPr lang="en-US" sz="3200" b="1" dirty="0">
                  <a:solidFill>
                    <a:schemeClr val="tx2">
                      <a:lumMod val="10000"/>
                    </a:schemeClr>
                  </a:solidFill>
                  <a:latin typeface="Trebuchet MS" panose="020B0603020202020204" pitchFamily="34" charset="0"/>
                  <a:ea typeface="+mn-ea"/>
                  <a:cs typeface="+mn-cs"/>
                </a:rPr>
                <a:t>MARKING TEST</a:t>
              </a:r>
            </a:p>
            <a:p>
              <a:pPr marL="342900" indent="-342900">
                <a:buFont typeface="Arial" panose="020B0604020202020204" pitchFamily="34" charset="0"/>
                <a:buChar char="•"/>
              </a:pPr>
              <a:r>
                <a:rPr lang="en-US" sz="3200" b="1" dirty="0">
                  <a:solidFill>
                    <a:schemeClr val="tx2">
                      <a:lumMod val="10000"/>
                    </a:schemeClr>
                  </a:solidFill>
                  <a:latin typeface="Trebuchet MS" panose="020B0603020202020204" pitchFamily="34" charset="0"/>
                  <a:ea typeface="+mn-ea"/>
                  <a:cs typeface="+mn-cs"/>
                </a:rPr>
                <a:t>DECAPSULATION TEST</a:t>
              </a:r>
            </a:p>
          </p:txBody>
        </p:sp>
        <p:grpSp>
          <p:nvGrpSpPr>
            <p:cNvPr id="122" name="Group"/>
            <p:cNvGrpSpPr/>
            <p:nvPr/>
          </p:nvGrpSpPr>
          <p:grpSpPr>
            <a:xfrm>
              <a:off x="0" y="0"/>
              <a:ext cx="8053079" cy="8053079"/>
              <a:chOff x="0" y="0"/>
              <a:chExt cx="8053078" cy="8053078"/>
            </a:xfrm>
          </p:grpSpPr>
          <p:grpSp>
            <p:nvGrpSpPr>
              <p:cNvPr id="120" name="Group"/>
              <p:cNvGrpSpPr/>
              <p:nvPr/>
            </p:nvGrpSpPr>
            <p:grpSpPr>
              <a:xfrm>
                <a:off x="0" y="0"/>
                <a:ext cx="8053078" cy="8053078"/>
                <a:chOff x="0" y="0"/>
                <a:chExt cx="8053077" cy="8053077"/>
              </a:xfrm>
            </p:grpSpPr>
            <p:graphicFrame>
              <p:nvGraphicFramePr>
                <p:cNvPr id="118" name="2D Pie Chart"/>
                <p:cNvGraphicFramePr/>
                <p:nvPr>
                  <p:extLst>
                    <p:ext uri="{D42A27DB-BD31-4B8C-83A1-F6EECF244321}">
                      <p14:modId xmlns:p14="http://schemas.microsoft.com/office/powerpoint/2010/main" val="2907189744"/>
                    </p:ext>
                  </p:extLst>
                </p:nvPr>
              </p:nvGraphicFramePr>
              <p:xfrm>
                <a:off x="0" y="0"/>
                <a:ext cx="8053077" cy="8053077"/>
              </p:xfrm>
              <a:graphic>
                <a:graphicData uri="http://schemas.openxmlformats.org/drawingml/2006/chart">
                  <c:chart xmlns:c="http://schemas.openxmlformats.org/drawingml/2006/chart" xmlns:r="http://schemas.openxmlformats.org/officeDocument/2006/relationships" r:id="rId2"/>
                </a:graphicData>
              </a:graphic>
            </p:graphicFrame>
            <p:sp>
              <p:nvSpPr>
                <p:cNvPr id="119" name="Circle"/>
                <p:cNvSpPr/>
                <p:nvPr/>
              </p:nvSpPr>
              <p:spPr>
                <a:xfrm>
                  <a:off x="454139" y="454139"/>
                  <a:ext cx="7144798" cy="7144798"/>
                </a:xfrm>
                <a:prstGeom prst="ellipse">
                  <a:avLst/>
                </a:prstGeom>
                <a:solidFill>
                  <a:srgbClr val="FFFFFF"/>
                </a:solidFill>
                <a:ln w="12700" cap="flat">
                  <a:noFill/>
                  <a:miter lim="400000"/>
                </a:ln>
                <a:effectLst/>
              </p:spPr>
              <p:txBody>
                <a:bodyPr wrap="square" lIns="38100" tIns="38100" rIns="38100" bIns="38100" numCol="1" anchor="ctr">
                  <a:noAutofit/>
                </a:bodyPr>
                <a:lstStyle/>
                <a:p>
                  <a:pPr algn="ctr">
                    <a:lnSpc>
                      <a:spcPct val="100000"/>
                    </a:lnSpc>
                    <a:defRPr sz="3000">
                      <a:solidFill>
                        <a:srgbClr val="000000"/>
                      </a:solidFill>
                      <a:latin typeface="Helvetica Light"/>
                      <a:ea typeface="Helvetica Light"/>
                      <a:cs typeface="Helvetica Light"/>
                      <a:sym typeface="Helvetica Light"/>
                    </a:defRPr>
                  </a:pPr>
                  <a:endParaRPr/>
                </a:p>
              </p:txBody>
            </p:sp>
          </p:grpSp>
          <p:sp>
            <p:nvSpPr>
              <p:cNvPr id="121" name="Project…"/>
              <p:cNvSpPr txBox="1"/>
              <p:nvPr/>
            </p:nvSpPr>
            <p:spPr>
              <a:xfrm>
                <a:off x="949725" y="2960688"/>
                <a:ext cx="6153627" cy="2545029"/>
              </a:xfrm>
              <a:prstGeom prst="rect">
                <a:avLst/>
              </a:prstGeom>
              <a:noFill/>
              <a:ln w="3175" cap="flat">
                <a:noFill/>
                <a:miter lim="400000"/>
              </a:ln>
              <a:effectLst/>
              <a:extLst>
                <a:ext uri="{C572A759-6A51-4108-AA02-DFA0A04FC94B}">
                  <ma14:wrappingTextBoxFlag xmlns="" xmlns:ma14="http://schemas.microsoft.com/office/mac/drawingml/2011/main" val="1"/>
                </a:ext>
              </a:extLst>
            </p:spPr>
            <p:txBody>
              <a:bodyPr wrap="square" lIns="50800" tIns="50800" rIns="50800" bIns="50800" numCol="1" anchor="ctr">
                <a:noAutofit/>
              </a:bodyPr>
              <a:lstStyle/>
              <a:p>
                <a:pPr algn="ctr">
                  <a:lnSpc>
                    <a:spcPct val="100000"/>
                  </a:lnSpc>
                  <a:defRPr sz="7000" cap="all" baseline="17142">
                    <a:solidFill>
                      <a:srgbClr val="17222C"/>
                    </a:solidFill>
                    <a:latin typeface="+mn-lt"/>
                    <a:ea typeface="+mn-ea"/>
                    <a:cs typeface="+mn-cs"/>
                    <a:sym typeface="Montserrat-Bold"/>
                  </a:defRPr>
                </a:pPr>
                <a:r>
                  <a:rPr lang="en-IN" dirty="0">
                    <a:latin typeface="Elephant" panose="02020904090505020303" pitchFamily="18" charset="0"/>
                  </a:rPr>
                  <a:t>COUNTER DETECTION</a:t>
                </a:r>
                <a:endParaRPr dirty="0">
                  <a:latin typeface="Elephant" panose="02020904090505020303" pitchFamily="18" charset="0"/>
                </a:endParaRPr>
              </a:p>
            </p:txBody>
          </p:sp>
        </p:grpSp>
      </p:grpSp>
      <p:sp>
        <p:nvSpPr>
          <p:cNvPr id="2" name="Slide Number">
            <a:extLst>
              <a:ext uri="{FF2B5EF4-FFF2-40B4-BE49-F238E27FC236}">
                <a16:creationId xmlns:a16="http://schemas.microsoft.com/office/drawing/2014/main" id="{BDC7D993-C386-DB91-F8C6-46A67D430BF1}"/>
              </a:ext>
            </a:extLst>
          </p:cNvPr>
          <p:cNvSpPr txBox="1">
            <a:spLocks/>
          </p:cNvSpPr>
          <p:nvPr/>
        </p:nvSpPr>
        <p:spPr>
          <a:xfrm>
            <a:off x="22641339" y="13325475"/>
            <a:ext cx="1470991" cy="725455"/>
          </a:xfrm>
          <a:prstGeom prst="rect">
            <a:avLst/>
          </a:prstGeom>
          <a:ln w="3175">
            <a:miter lim="400000"/>
          </a:ln>
          <a:extLst>
            <a:ext uri="{C572A759-6A51-4108-AA02-DFA0A04FC94B}">
              <ma14:wrappingTextBoxFlag xmlns="" xmlns:ma14="http://schemas.microsoft.com/office/mac/drawingml/2011/main" val="1"/>
            </a:ext>
          </a:extLst>
        </p:spPr>
        <p:txBody>
          <a:bodyPr lIns="38100" tIns="38100" rIns="38100" bIns="38100">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70000"/>
              </a:lnSpc>
              <a:spcBef>
                <a:spcPts val="0"/>
              </a:spcBef>
              <a:spcAft>
                <a:spcPts val="0"/>
              </a:spcAft>
              <a:buClrTx/>
              <a:buSzTx/>
              <a:buFontTx/>
              <a:buNone/>
              <a:tabLst/>
              <a:defRPr kumimoji="0" sz="2400" b="0" i="0" u="none" strike="noStrike" cap="all" spc="0" normalizeH="0" baseline="50000">
                <a:ln>
                  <a:noFill/>
                </a:ln>
                <a:solidFill>
                  <a:srgbClr val="CBAD69"/>
                </a:solidFill>
                <a:effectLst/>
                <a:uFillTx/>
                <a:latin typeface="Montserrat-Regular"/>
                <a:ea typeface="Montserrat-Regular"/>
                <a:cs typeface="Montserrat-Regular"/>
                <a:sym typeface="Montserrat-Regular"/>
              </a:defRPr>
            </a:lvl1pPr>
            <a:lvl2pPr marL="0" marR="0" indent="2286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2pPr>
            <a:lvl3pPr marL="0" marR="0" indent="4572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3pPr>
            <a:lvl4pPr marL="0" marR="0" indent="6858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4pPr>
            <a:lvl5pPr marL="0" marR="0" indent="9144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5pPr>
            <a:lvl6pPr marL="0" marR="0" indent="11430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6pPr>
            <a:lvl7pPr marL="0" marR="0" indent="13716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7pPr>
            <a:lvl8pPr marL="0" marR="0" indent="16002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8pPr>
            <a:lvl9pPr marL="0" marR="0" indent="18288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9pPr>
          </a:lstStyle>
          <a:p>
            <a:pPr marL="12700">
              <a:lnSpc>
                <a:spcPts val="5025"/>
              </a:lnSpc>
            </a:pPr>
            <a:r>
              <a:rPr lang="en-IN" sz="7200" dirty="0">
                <a:latin typeface="Elephant" panose="02020904090505020303" pitchFamily="18" charset="0"/>
              </a:rPr>
              <a:t>05</a:t>
            </a:r>
            <a:endParaRPr lang="en-IN" sz="7200" dirty="0">
              <a:latin typeface="Trebuchet MS"/>
              <a:cs typeface="Trebuchet MS"/>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Diagram 6">
            <a:extLst>
              <a:ext uri="{FF2B5EF4-FFF2-40B4-BE49-F238E27FC236}">
                <a16:creationId xmlns:a16="http://schemas.microsoft.com/office/drawing/2014/main" id="{C3E45E89-C51F-7E84-757B-5A8F2FEAD2E8}"/>
              </a:ext>
            </a:extLst>
          </p:cNvPr>
          <p:cNvGraphicFramePr/>
          <p:nvPr>
            <p:extLst>
              <p:ext uri="{D42A27DB-BD31-4B8C-83A1-F6EECF244321}">
                <p14:modId xmlns:p14="http://schemas.microsoft.com/office/powerpoint/2010/main" val="1383074162"/>
              </p:ext>
            </p:extLst>
          </p:nvPr>
        </p:nvGraphicFramePr>
        <p:xfrm>
          <a:off x="1" y="218662"/>
          <a:ext cx="24384000" cy="13497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a:extLst>
              <a:ext uri="{FF2B5EF4-FFF2-40B4-BE49-F238E27FC236}">
                <a16:creationId xmlns:a16="http://schemas.microsoft.com/office/drawing/2014/main" id="{959AA7B2-0E2D-104C-09E2-EF17A62A7695}"/>
              </a:ext>
            </a:extLst>
          </p:cNvPr>
          <p:cNvSpPr txBox="1">
            <a:spLocks/>
          </p:cNvSpPr>
          <p:nvPr/>
        </p:nvSpPr>
        <p:spPr>
          <a:xfrm>
            <a:off x="22641339" y="13325475"/>
            <a:ext cx="1470991" cy="725455"/>
          </a:xfrm>
          <a:prstGeom prst="rect">
            <a:avLst/>
          </a:prstGeom>
          <a:ln w="3175">
            <a:miter lim="400000"/>
          </a:ln>
          <a:extLst>
            <a:ext uri="{C572A759-6A51-4108-AA02-DFA0A04FC94B}">
              <ma14:wrappingTextBoxFlag xmlns="" xmlns:ma14="http://schemas.microsoft.com/office/mac/drawingml/2011/main" val="1"/>
            </a:ext>
          </a:extLst>
        </p:spPr>
        <p:txBody>
          <a:bodyPr lIns="38100" tIns="38100" rIns="38100" bIns="38100">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70000"/>
              </a:lnSpc>
              <a:spcBef>
                <a:spcPts val="0"/>
              </a:spcBef>
              <a:spcAft>
                <a:spcPts val="0"/>
              </a:spcAft>
              <a:buClrTx/>
              <a:buSzTx/>
              <a:buFontTx/>
              <a:buNone/>
              <a:tabLst/>
              <a:defRPr kumimoji="0" sz="2400" b="0" i="0" u="none" strike="noStrike" cap="all" spc="0" normalizeH="0" baseline="50000">
                <a:ln>
                  <a:noFill/>
                </a:ln>
                <a:solidFill>
                  <a:srgbClr val="CBAD69"/>
                </a:solidFill>
                <a:effectLst/>
                <a:uFillTx/>
                <a:latin typeface="Montserrat-Regular"/>
                <a:ea typeface="Montserrat-Regular"/>
                <a:cs typeface="Montserrat-Regular"/>
                <a:sym typeface="Montserrat-Regular"/>
              </a:defRPr>
            </a:lvl1pPr>
            <a:lvl2pPr marL="0" marR="0" indent="2286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2pPr>
            <a:lvl3pPr marL="0" marR="0" indent="4572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3pPr>
            <a:lvl4pPr marL="0" marR="0" indent="6858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4pPr>
            <a:lvl5pPr marL="0" marR="0" indent="9144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5pPr>
            <a:lvl6pPr marL="0" marR="0" indent="11430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6pPr>
            <a:lvl7pPr marL="0" marR="0" indent="13716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7pPr>
            <a:lvl8pPr marL="0" marR="0" indent="16002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8pPr>
            <a:lvl9pPr marL="0" marR="0" indent="18288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9pPr>
          </a:lstStyle>
          <a:p>
            <a:pPr marL="12700">
              <a:lnSpc>
                <a:spcPts val="5025"/>
              </a:lnSpc>
            </a:pPr>
            <a:r>
              <a:rPr lang="en-IN" sz="7200" dirty="0">
                <a:latin typeface="Elephant" panose="02020904090505020303" pitchFamily="18" charset="0"/>
              </a:rPr>
              <a:t>06</a:t>
            </a:r>
            <a:endParaRPr lang="en-IN" sz="7200" dirty="0">
              <a:latin typeface="Trebuchet MS"/>
              <a:cs typeface="Trebuchet MS"/>
            </a:endParaRPr>
          </a:p>
        </p:txBody>
      </p:sp>
    </p:spTree>
    <p:extLst>
      <p:ext uri="{BB962C8B-B14F-4D97-AF65-F5344CB8AC3E}">
        <p14:creationId xmlns:p14="http://schemas.microsoft.com/office/powerpoint/2010/main" val="2295977144"/>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BAE68347-1902-E58D-70E3-C35749ABCC21}"/>
              </a:ext>
            </a:extLst>
          </p:cNvPr>
          <p:cNvSpPr>
            <a:spLocks noGrp="1"/>
          </p:cNvSpPr>
          <p:nvPr>
            <p:ph type="title"/>
          </p:nvPr>
        </p:nvSpPr>
        <p:spPr>
          <a:xfrm>
            <a:off x="1719998" y="786746"/>
            <a:ext cx="19789977" cy="2176835"/>
          </a:xfrm>
        </p:spPr>
        <p:txBody>
          <a:bodyPr>
            <a:normAutofit fontScale="90000"/>
          </a:bodyPr>
          <a:lstStyle/>
          <a:p>
            <a:pPr algn="ctr"/>
            <a:r>
              <a:rPr lang="en-US" sz="6000" b="1" baseline="50000" dirty="0">
                <a:solidFill>
                  <a:srgbClr val="CBAD69"/>
                </a:solidFill>
                <a:latin typeface="Elephant" panose="02020904090505020303" pitchFamily="18" charset="0"/>
                <a:sym typeface="Montserrat Light"/>
              </a:rPr>
              <a:t>Stock</a:t>
            </a:r>
            <a:r>
              <a:rPr lang="en-US" sz="6000" b="1" kern="1200" cap="none" baseline="0" dirty="0">
                <a:solidFill>
                  <a:srgbClr val="FF0000"/>
                </a:solidFill>
                <a:latin typeface="Elephant" panose="02020904090505020303" pitchFamily="18" charset="0"/>
                <a:sym typeface="Montserrat Light"/>
              </a:rPr>
              <a:t> </a:t>
            </a:r>
            <a:r>
              <a:rPr lang="en-US" sz="6000" b="1" baseline="50000" dirty="0">
                <a:solidFill>
                  <a:srgbClr val="CBAD69"/>
                </a:solidFill>
                <a:latin typeface="Elephant" panose="02020904090505020303" pitchFamily="18" charset="0"/>
                <a:sym typeface="Montserrat Light"/>
              </a:rPr>
              <a:t>Sales</a:t>
            </a:r>
            <a:br>
              <a:rPr lang="en-US" sz="4000" b="1" kern="1200" cap="none" baseline="0" dirty="0">
                <a:solidFill>
                  <a:srgbClr val="FF0000"/>
                </a:solidFill>
                <a:latin typeface="Trebuchet MS" panose="020B0603020202020204" pitchFamily="34" charset="0"/>
                <a:sym typeface="Montserrat Light"/>
              </a:rPr>
            </a:br>
            <a:br>
              <a:rPr lang="en-US" sz="4000" b="1" kern="1200" cap="none" baseline="0" dirty="0">
                <a:solidFill>
                  <a:srgbClr val="DCDEE0">
                    <a:lumMod val="10000"/>
                  </a:srgbClr>
                </a:solidFill>
                <a:latin typeface="Trebuchet MS" panose="020B0603020202020204" pitchFamily="34" charset="0"/>
                <a:sym typeface="Montserrat Light"/>
              </a:rPr>
            </a:br>
            <a:r>
              <a:rPr lang="en-US" sz="4000" b="1" kern="1200" cap="none" baseline="0" dirty="0">
                <a:solidFill>
                  <a:srgbClr val="DCDEE0">
                    <a:lumMod val="10000"/>
                  </a:srgbClr>
                </a:solidFill>
                <a:latin typeface="Trebuchet MS" panose="020B0603020202020204" pitchFamily="34" charset="0"/>
                <a:sym typeface="Montserrat Light"/>
              </a:rPr>
              <a:t>With thousands of line items in stock from our worldwide warehouses, and our exclusive OEM stock, we offer not only the latest electronic parts on the market but the most rare, hard to find and obsolete parts as well.</a:t>
            </a:r>
            <a:br>
              <a:rPr lang="en-US" dirty="0"/>
            </a:br>
            <a:endParaRPr lang="en-IN" dirty="0"/>
          </a:p>
        </p:txBody>
      </p:sp>
      <p:sp>
        <p:nvSpPr>
          <p:cNvPr id="180" name="Slide Number"/>
          <p:cNvSpPr txBox="1">
            <a:spLocks noGrp="1"/>
          </p:cNvSpPr>
          <p:nvPr>
            <p:ph type="sldNum" sz="quarter" idx="2"/>
          </p:nvPr>
        </p:nvSpPr>
        <p:spPr>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t>7</a:t>
            </a:fld>
            <a:endParaRPr/>
          </a:p>
        </p:txBody>
      </p:sp>
      <p:sp>
        <p:nvSpPr>
          <p:cNvPr id="181" name="Rectangle"/>
          <p:cNvSpPr/>
          <p:nvPr/>
        </p:nvSpPr>
        <p:spPr>
          <a:xfrm>
            <a:off x="1719997" y="3936674"/>
            <a:ext cx="5517533" cy="9017525"/>
          </a:xfrm>
          <a:prstGeom prst="rect">
            <a:avLst/>
          </a:prstGeom>
          <a:noFill/>
          <a:ln w="88900" cap="flat">
            <a:solidFill>
              <a:srgbClr val="CBAD69"/>
            </a:solidFill>
            <a:prstDash val="solid"/>
            <a:miter lim="400000"/>
          </a:ln>
          <a:effectLst/>
        </p:spPr>
        <p:txBody>
          <a:bodyPr wrap="square" lIns="38100" tIns="38100" rIns="38100" bIns="38100" numCol="1" anchor="ctr">
            <a:noAutofit/>
          </a:bodyPr>
          <a:lstStyle/>
          <a:p>
            <a:pPr algn="ctr">
              <a:lnSpc>
                <a:spcPct val="100000"/>
              </a:lnSpc>
              <a:defRPr sz="3000">
                <a:solidFill>
                  <a:srgbClr val="000000"/>
                </a:solidFill>
                <a:latin typeface="Helvetica Light"/>
                <a:ea typeface="Helvetica Light"/>
                <a:cs typeface="Helvetica Light"/>
                <a:sym typeface="Helvetica Light"/>
              </a:defRPr>
            </a:pPr>
            <a:endParaRPr/>
          </a:p>
        </p:txBody>
      </p:sp>
      <p:sp>
        <p:nvSpPr>
          <p:cNvPr id="185" name="BAse plan"/>
          <p:cNvSpPr txBox="1"/>
          <p:nvPr/>
        </p:nvSpPr>
        <p:spPr>
          <a:xfrm>
            <a:off x="1847119" y="5263072"/>
            <a:ext cx="5064766" cy="595035"/>
          </a:xfrm>
          <a:prstGeom prst="rect">
            <a:avLst/>
          </a:prstGeom>
          <a:noFill/>
          <a:ln w="3175" cap="flat">
            <a:noFill/>
            <a:miter lim="400000"/>
          </a:ln>
          <a:effectLst/>
          <a:extLst>
            <a:ext uri="{C572A759-6A51-4108-AA02-DFA0A04FC94B}">
              <ma14:wrappingTextBoxFlag xmlns="" xmlns:ma14="http://schemas.microsoft.com/office/mac/drawingml/2011/main" val="1"/>
            </a:ext>
          </a:extLst>
        </p:spPr>
        <p:txBody>
          <a:bodyPr wrap="square" lIns="50800" tIns="50800" rIns="50800" bIns="50800" numCol="1" anchor="ctr">
            <a:spAutoFit/>
          </a:bodyPr>
          <a:lstStyle>
            <a:lvl1pPr algn="ctr">
              <a:lnSpc>
                <a:spcPct val="70000"/>
              </a:lnSpc>
              <a:defRPr cap="all" baseline="50000">
                <a:solidFill>
                  <a:srgbClr val="CBAD69"/>
                </a:solidFill>
                <a:latin typeface="Montserrat-Regular"/>
                <a:ea typeface="Montserrat-Regular"/>
                <a:cs typeface="Montserrat-Regular"/>
                <a:sym typeface="Montserrat-Regular"/>
              </a:defRPr>
            </a:lvl1pPr>
          </a:lstStyle>
          <a:p>
            <a:pPr>
              <a:lnSpc>
                <a:spcPct val="100000"/>
              </a:lnSpc>
            </a:pPr>
            <a:r>
              <a:rPr lang="en-IN" sz="4800" b="1" dirty="0"/>
              <a:t>Our Stock</a:t>
            </a:r>
          </a:p>
        </p:txBody>
      </p:sp>
      <p:sp>
        <p:nvSpPr>
          <p:cNvPr id="186" name="Lorem Ipsum is simply…"/>
          <p:cNvSpPr txBox="1"/>
          <p:nvPr/>
        </p:nvSpPr>
        <p:spPr>
          <a:xfrm>
            <a:off x="2102044" y="7176356"/>
            <a:ext cx="4554917" cy="4078373"/>
          </a:xfrm>
          <a:prstGeom prst="rect">
            <a:avLst/>
          </a:prstGeom>
          <a:noFill/>
          <a:ln w="3175" cap="flat">
            <a:noFill/>
            <a:miter lim="400000"/>
          </a:ln>
          <a:effectLst/>
          <a:extLst>
            <a:ext uri="{C572A759-6A51-4108-AA02-DFA0A04FC94B}">
              <ma14:wrappingTextBoxFlag xmlns="" xmlns:ma14="http://schemas.microsoft.com/office/mac/drawingml/2011/main" val="1"/>
            </a:ext>
          </a:extLst>
        </p:spPr>
        <p:txBody>
          <a:bodyPr wrap="square" lIns="38100" tIns="38100" rIns="38100" bIns="38100" numCol="1" anchor="t">
            <a:normAutofit fontScale="85000" lnSpcReduction="20000"/>
          </a:bodyPr>
          <a:lstStyle/>
          <a:p>
            <a:pPr algn="ctr">
              <a:lnSpc>
                <a:spcPct val="140000"/>
              </a:lnSpc>
            </a:pPr>
            <a:r>
              <a:rPr lang="en-US" sz="2800" b="1" kern="1200" dirty="0">
                <a:solidFill>
                  <a:srgbClr val="DCDEE0">
                    <a:lumMod val="10000"/>
                  </a:srgbClr>
                </a:solidFill>
                <a:latin typeface="Trebuchet MS" panose="020B0603020202020204" pitchFamily="34" charset="0"/>
              </a:rPr>
              <a:t>Our in-stock inventory can be shipped out the same day if we receive your order by 4:30 P.M. EST. All parts are stored according to the ESD standards and have been quality inspected. You can use our expanded part search above to browse our inventory.</a:t>
            </a:r>
          </a:p>
        </p:txBody>
      </p:sp>
      <p:sp>
        <p:nvSpPr>
          <p:cNvPr id="192" name="Rectangle"/>
          <p:cNvSpPr/>
          <p:nvPr/>
        </p:nvSpPr>
        <p:spPr>
          <a:xfrm>
            <a:off x="9105548" y="3887675"/>
            <a:ext cx="5514085" cy="9017525"/>
          </a:xfrm>
          <a:prstGeom prst="rect">
            <a:avLst/>
          </a:prstGeom>
          <a:noFill/>
          <a:ln w="88900" cap="flat">
            <a:solidFill>
              <a:srgbClr val="CBAD69"/>
            </a:solidFill>
            <a:prstDash val="solid"/>
            <a:miter lim="400000"/>
          </a:ln>
          <a:effectLst/>
        </p:spPr>
        <p:txBody>
          <a:bodyPr wrap="square" lIns="38100" tIns="38100" rIns="38100" bIns="38100" numCol="1" anchor="ctr">
            <a:noAutofit/>
          </a:bodyPr>
          <a:lstStyle/>
          <a:p>
            <a:pPr algn="ctr">
              <a:lnSpc>
                <a:spcPct val="100000"/>
              </a:lnSpc>
              <a:defRPr sz="3000">
                <a:solidFill>
                  <a:srgbClr val="000000"/>
                </a:solidFill>
                <a:latin typeface="Helvetica Light"/>
                <a:ea typeface="Helvetica Light"/>
                <a:cs typeface="Helvetica Light"/>
                <a:sym typeface="Helvetica Light"/>
              </a:defRPr>
            </a:pPr>
            <a:endParaRPr/>
          </a:p>
        </p:txBody>
      </p:sp>
      <p:sp>
        <p:nvSpPr>
          <p:cNvPr id="196" name="Standart plan"/>
          <p:cNvSpPr txBox="1"/>
          <p:nvPr/>
        </p:nvSpPr>
        <p:spPr>
          <a:xfrm>
            <a:off x="9544903" y="5046460"/>
            <a:ext cx="5064766" cy="595035"/>
          </a:xfrm>
          <a:prstGeom prst="rect">
            <a:avLst/>
          </a:prstGeom>
          <a:noFill/>
          <a:ln w="3175" cap="flat">
            <a:noFill/>
            <a:miter lim="400000"/>
          </a:ln>
          <a:effectLst/>
          <a:extLst>
            <a:ext uri="{C572A759-6A51-4108-AA02-DFA0A04FC94B}">
              <ma14:wrappingTextBoxFlag xmlns="" xmlns:ma14="http://schemas.microsoft.com/office/mac/drawingml/2011/main" val="1"/>
            </a:ext>
          </a:extLst>
        </p:spPr>
        <p:txBody>
          <a:bodyPr wrap="square" lIns="50800" tIns="50800" rIns="50800" bIns="50800" numCol="1" anchor="ctr">
            <a:spAutoFit/>
          </a:bodyPr>
          <a:lstStyle>
            <a:lvl1pPr algn="ctr">
              <a:lnSpc>
                <a:spcPct val="70000"/>
              </a:lnSpc>
              <a:defRPr cap="all" baseline="50000">
                <a:solidFill>
                  <a:srgbClr val="CBAD69"/>
                </a:solidFill>
                <a:latin typeface="Montserrat-Regular"/>
                <a:ea typeface="Montserrat-Regular"/>
                <a:cs typeface="Montserrat-Regular"/>
                <a:sym typeface="Montserrat-Regular"/>
              </a:defRPr>
            </a:lvl1pPr>
          </a:lstStyle>
          <a:p>
            <a:pPr>
              <a:lnSpc>
                <a:spcPct val="100000"/>
              </a:lnSpc>
            </a:pPr>
            <a:r>
              <a:rPr lang="en-IN" sz="4800" b="1" dirty="0"/>
              <a:t>SOEM Excess Stock</a:t>
            </a:r>
          </a:p>
        </p:txBody>
      </p:sp>
      <p:sp>
        <p:nvSpPr>
          <p:cNvPr id="197" name="Lorem Ipsum is simply…"/>
          <p:cNvSpPr txBox="1"/>
          <p:nvPr/>
        </p:nvSpPr>
        <p:spPr>
          <a:xfrm>
            <a:off x="9585131" y="7190128"/>
            <a:ext cx="4554917" cy="4078373"/>
          </a:xfrm>
          <a:prstGeom prst="rect">
            <a:avLst/>
          </a:prstGeom>
          <a:noFill/>
          <a:ln w="3175" cap="flat">
            <a:noFill/>
            <a:miter lim="400000"/>
          </a:ln>
          <a:effectLst/>
          <a:extLst>
            <a:ext uri="{C572A759-6A51-4108-AA02-DFA0A04FC94B}">
              <ma14:wrappingTextBoxFlag xmlns="" xmlns:ma14="http://schemas.microsoft.com/office/mac/drawingml/2011/main" val="1"/>
            </a:ext>
          </a:extLst>
        </p:spPr>
        <p:txBody>
          <a:bodyPr wrap="square" lIns="38100" tIns="38100" rIns="38100" bIns="38100" numCol="1" anchor="t">
            <a:normAutofit lnSpcReduction="10000"/>
          </a:bodyPr>
          <a:lstStyle/>
          <a:p>
            <a:pPr algn="ctr">
              <a:lnSpc>
                <a:spcPct val="140000"/>
              </a:lnSpc>
            </a:pPr>
            <a:r>
              <a:rPr lang="en-US" b="1" kern="1200" dirty="0">
                <a:solidFill>
                  <a:srgbClr val="DCDEE0">
                    <a:lumMod val="10000"/>
                  </a:srgbClr>
                </a:solidFill>
                <a:latin typeface="Trebuchet MS" panose="020B0603020202020204" pitchFamily="34" charset="0"/>
              </a:rPr>
              <a:t>Aside from our in-stock inventory, our many partnerships with OEM’s greatly expands our ability to fulfil your requirements. Our listings are kept current so your request for a quote will be answered within 24 hours.</a:t>
            </a:r>
          </a:p>
        </p:txBody>
      </p:sp>
      <p:sp>
        <p:nvSpPr>
          <p:cNvPr id="203" name="Rectangle"/>
          <p:cNvSpPr/>
          <p:nvPr/>
        </p:nvSpPr>
        <p:spPr>
          <a:xfrm>
            <a:off x="16132345" y="3936673"/>
            <a:ext cx="5509946" cy="9017525"/>
          </a:xfrm>
          <a:prstGeom prst="rect">
            <a:avLst/>
          </a:prstGeom>
          <a:noFill/>
          <a:ln w="88900" cap="flat">
            <a:solidFill>
              <a:srgbClr val="CBAD69"/>
            </a:solidFill>
            <a:prstDash val="solid"/>
            <a:miter lim="400000"/>
          </a:ln>
          <a:effectLst/>
        </p:spPr>
        <p:txBody>
          <a:bodyPr wrap="square" lIns="38100" tIns="38100" rIns="38100" bIns="38100" numCol="1" anchor="ctr">
            <a:noAutofit/>
          </a:bodyPr>
          <a:lstStyle/>
          <a:p>
            <a:pPr algn="ctr">
              <a:lnSpc>
                <a:spcPct val="100000"/>
              </a:lnSpc>
              <a:defRPr sz="3000">
                <a:solidFill>
                  <a:srgbClr val="000000"/>
                </a:solidFill>
                <a:latin typeface="Helvetica Light"/>
                <a:ea typeface="Helvetica Light"/>
                <a:cs typeface="Helvetica Light"/>
                <a:sym typeface="Helvetica Light"/>
              </a:defRPr>
            </a:pPr>
            <a:endParaRPr/>
          </a:p>
        </p:txBody>
      </p:sp>
      <p:sp>
        <p:nvSpPr>
          <p:cNvPr id="207" name="popuplar plan"/>
          <p:cNvSpPr txBox="1"/>
          <p:nvPr/>
        </p:nvSpPr>
        <p:spPr>
          <a:xfrm>
            <a:off x="16354936" y="4506273"/>
            <a:ext cx="5064766" cy="1456809"/>
          </a:xfrm>
          <a:prstGeom prst="rect">
            <a:avLst/>
          </a:prstGeom>
          <a:noFill/>
          <a:ln w="3175" cap="flat">
            <a:noFill/>
            <a:miter lim="400000"/>
          </a:ln>
          <a:effectLst/>
          <a:extLst>
            <a:ext uri="{C572A759-6A51-4108-AA02-DFA0A04FC94B}">
              <ma14:wrappingTextBoxFlag xmlns="" xmlns:ma14="http://schemas.microsoft.com/office/mac/drawingml/2011/main" val="1"/>
            </a:ext>
          </a:extLst>
        </p:spPr>
        <p:txBody>
          <a:bodyPr wrap="square" lIns="50800" tIns="50800" rIns="50800" bIns="50800" numCol="1" anchor="ctr">
            <a:spAutoFit/>
          </a:bodyPr>
          <a:lstStyle>
            <a:lvl1pPr algn="ctr">
              <a:lnSpc>
                <a:spcPct val="70000"/>
              </a:lnSpc>
              <a:defRPr cap="all" baseline="50000">
                <a:solidFill>
                  <a:srgbClr val="CBAD69"/>
                </a:solidFill>
                <a:latin typeface="Montserrat-Regular"/>
                <a:ea typeface="Montserrat-Regular"/>
                <a:cs typeface="Montserrat-Regular"/>
                <a:sym typeface="Montserrat-Regular"/>
              </a:defRPr>
            </a:lvl1pPr>
          </a:lstStyle>
          <a:p>
            <a:pPr>
              <a:lnSpc>
                <a:spcPct val="100000"/>
              </a:lnSpc>
            </a:pPr>
            <a:endParaRPr lang="en-IN" sz="4400" b="1" dirty="0"/>
          </a:p>
          <a:p>
            <a:pPr>
              <a:lnSpc>
                <a:spcPct val="100000"/>
              </a:lnSpc>
            </a:pPr>
            <a:r>
              <a:rPr lang="en-IN" sz="4400" b="1" dirty="0"/>
              <a:t>Refurbished and Asia Stock</a:t>
            </a:r>
          </a:p>
        </p:txBody>
      </p:sp>
      <p:sp>
        <p:nvSpPr>
          <p:cNvPr id="208" name="Lorem Ipsum is simply…"/>
          <p:cNvSpPr txBox="1"/>
          <p:nvPr/>
        </p:nvSpPr>
        <p:spPr>
          <a:xfrm>
            <a:off x="16609860" y="7295800"/>
            <a:ext cx="4554917" cy="4078373"/>
          </a:xfrm>
          <a:prstGeom prst="rect">
            <a:avLst/>
          </a:prstGeom>
          <a:noFill/>
          <a:ln w="3175" cap="flat">
            <a:noFill/>
            <a:miter lim="400000"/>
          </a:ln>
          <a:effectLst/>
          <a:extLst>
            <a:ext uri="{C572A759-6A51-4108-AA02-DFA0A04FC94B}">
              <ma14:wrappingTextBoxFlag xmlns="" xmlns:ma14="http://schemas.microsoft.com/office/mac/drawingml/2011/main" val="1"/>
            </a:ext>
          </a:extLst>
        </p:spPr>
        <p:txBody>
          <a:bodyPr wrap="square" lIns="38100" tIns="38100" rIns="38100" bIns="38100" numCol="1" anchor="t">
            <a:normAutofit/>
          </a:bodyPr>
          <a:lstStyle/>
          <a:p>
            <a:pPr algn="ctr">
              <a:lnSpc>
                <a:spcPct val="140000"/>
              </a:lnSpc>
            </a:pPr>
            <a:r>
              <a:rPr lang="en-US" b="1" kern="1200" dirty="0">
                <a:solidFill>
                  <a:srgbClr val="DCDEE0">
                    <a:lumMod val="10000"/>
                  </a:srgbClr>
                </a:solidFill>
                <a:latin typeface="Trebuchet MS" panose="020B0603020202020204" pitchFamily="34" charset="0"/>
              </a:rPr>
              <a:t>Costa Devices does not sell or market refurbished parts unless previously authorized by our customers. Only upon customer notification will we provide Asia stock.</a:t>
            </a:r>
            <a:endParaRPr lang="en-IN" b="1" kern="1200" dirty="0">
              <a:solidFill>
                <a:srgbClr val="DCDEE0">
                  <a:lumMod val="10000"/>
                </a:srgbClr>
              </a:solidFill>
              <a:latin typeface="Trebuchet MS" panose="020B0603020202020204" pitchFamily="34" charset="0"/>
            </a:endParaRPr>
          </a:p>
        </p:txBody>
      </p:sp>
      <p:sp>
        <p:nvSpPr>
          <p:cNvPr id="2" name="Slide Number">
            <a:extLst>
              <a:ext uri="{FF2B5EF4-FFF2-40B4-BE49-F238E27FC236}">
                <a16:creationId xmlns:a16="http://schemas.microsoft.com/office/drawing/2014/main" id="{EAEEA160-1F4F-64BF-8E6C-3F488C90F680}"/>
              </a:ext>
            </a:extLst>
          </p:cNvPr>
          <p:cNvSpPr txBox="1">
            <a:spLocks/>
          </p:cNvSpPr>
          <p:nvPr/>
        </p:nvSpPr>
        <p:spPr>
          <a:xfrm>
            <a:off x="22641339" y="13325475"/>
            <a:ext cx="1470991" cy="725455"/>
          </a:xfrm>
          <a:prstGeom prst="rect">
            <a:avLst/>
          </a:prstGeom>
          <a:ln w="3175">
            <a:miter lim="400000"/>
          </a:ln>
          <a:extLst>
            <a:ext uri="{C572A759-6A51-4108-AA02-DFA0A04FC94B}">
              <ma14:wrappingTextBoxFlag xmlns="" xmlns:ma14="http://schemas.microsoft.com/office/mac/drawingml/2011/main" val="1"/>
            </a:ext>
          </a:extLst>
        </p:spPr>
        <p:txBody>
          <a:bodyPr lIns="38100" tIns="38100" rIns="38100" bIns="38100">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70000"/>
              </a:lnSpc>
              <a:spcBef>
                <a:spcPts val="0"/>
              </a:spcBef>
              <a:spcAft>
                <a:spcPts val="0"/>
              </a:spcAft>
              <a:buClrTx/>
              <a:buSzTx/>
              <a:buFontTx/>
              <a:buNone/>
              <a:tabLst/>
              <a:defRPr kumimoji="0" sz="2400" b="0" i="0" u="none" strike="noStrike" cap="all" spc="0" normalizeH="0" baseline="50000">
                <a:ln>
                  <a:noFill/>
                </a:ln>
                <a:solidFill>
                  <a:srgbClr val="CBAD69"/>
                </a:solidFill>
                <a:effectLst/>
                <a:uFillTx/>
                <a:latin typeface="Montserrat-Regular"/>
                <a:ea typeface="Montserrat-Regular"/>
                <a:cs typeface="Montserrat-Regular"/>
                <a:sym typeface="Montserrat-Regular"/>
              </a:defRPr>
            </a:lvl1pPr>
            <a:lvl2pPr marL="0" marR="0" indent="2286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2pPr>
            <a:lvl3pPr marL="0" marR="0" indent="4572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3pPr>
            <a:lvl4pPr marL="0" marR="0" indent="6858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4pPr>
            <a:lvl5pPr marL="0" marR="0" indent="9144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5pPr>
            <a:lvl6pPr marL="0" marR="0" indent="11430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6pPr>
            <a:lvl7pPr marL="0" marR="0" indent="13716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7pPr>
            <a:lvl8pPr marL="0" marR="0" indent="16002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8pPr>
            <a:lvl9pPr marL="0" marR="0" indent="18288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9pPr>
          </a:lstStyle>
          <a:p>
            <a:pPr marL="12700">
              <a:lnSpc>
                <a:spcPts val="5025"/>
              </a:lnSpc>
            </a:pPr>
            <a:r>
              <a:rPr lang="en-IN" sz="7200" dirty="0">
                <a:latin typeface="Elephant" panose="02020904090505020303" pitchFamily="18" charset="0"/>
              </a:rPr>
              <a:t>07</a:t>
            </a:r>
            <a:endParaRPr lang="en-IN" sz="7200" dirty="0">
              <a:latin typeface="Trebuchet MS"/>
              <a:cs typeface="Trebuchet MS"/>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81523D57-5AE8-10CA-83DB-BAB54B9F8385}"/>
              </a:ext>
            </a:extLst>
          </p:cNvPr>
          <p:cNvGraphicFramePr/>
          <p:nvPr>
            <p:extLst>
              <p:ext uri="{D42A27DB-BD31-4B8C-83A1-F6EECF244321}">
                <p14:modId xmlns:p14="http://schemas.microsoft.com/office/powerpoint/2010/main" val="2710832246"/>
              </p:ext>
            </p:extLst>
          </p:nvPr>
        </p:nvGraphicFramePr>
        <p:xfrm>
          <a:off x="125897" y="834887"/>
          <a:ext cx="23118416" cy="131395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a:extLst>
              <a:ext uri="{FF2B5EF4-FFF2-40B4-BE49-F238E27FC236}">
                <a16:creationId xmlns:a16="http://schemas.microsoft.com/office/drawing/2014/main" id="{6107657E-E96A-5D9E-86CC-AB376ED87F7A}"/>
              </a:ext>
            </a:extLst>
          </p:cNvPr>
          <p:cNvSpPr txBox="1">
            <a:spLocks/>
          </p:cNvSpPr>
          <p:nvPr/>
        </p:nvSpPr>
        <p:spPr>
          <a:xfrm>
            <a:off x="22641339" y="13325475"/>
            <a:ext cx="1470991" cy="725455"/>
          </a:xfrm>
          <a:prstGeom prst="rect">
            <a:avLst/>
          </a:prstGeom>
          <a:ln w="3175">
            <a:miter lim="400000"/>
          </a:ln>
          <a:extLst>
            <a:ext uri="{C572A759-6A51-4108-AA02-DFA0A04FC94B}">
              <ma14:wrappingTextBoxFlag xmlns="" xmlns:ma14="http://schemas.microsoft.com/office/mac/drawingml/2011/main" val="1"/>
            </a:ext>
          </a:extLst>
        </p:spPr>
        <p:txBody>
          <a:bodyPr lIns="38100" tIns="38100" rIns="38100" bIns="38100">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70000"/>
              </a:lnSpc>
              <a:spcBef>
                <a:spcPts val="0"/>
              </a:spcBef>
              <a:spcAft>
                <a:spcPts val="0"/>
              </a:spcAft>
              <a:buClrTx/>
              <a:buSzTx/>
              <a:buFontTx/>
              <a:buNone/>
              <a:tabLst/>
              <a:defRPr kumimoji="0" sz="2400" b="0" i="0" u="none" strike="noStrike" cap="all" spc="0" normalizeH="0" baseline="50000">
                <a:ln>
                  <a:noFill/>
                </a:ln>
                <a:solidFill>
                  <a:srgbClr val="CBAD69"/>
                </a:solidFill>
                <a:effectLst/>
                <a:uFillTx/>
                <a:latin typeface="Montserrat-Regular"/>
                <a:ea typeface="Montserrat-Regular"/>
                <a:cs typeface="Montserrat-Regular"/>
                <a:sym typeface="Montserrat-Regular"/>
              </a:defRPr>
            </a:lvl1pPr>
            <a:lvl2pPr marL="0" marR="0" indent="2286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2pPr>
            <a:lvl3pPr marL="0" marR="0" indent="4572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3pPr>
            <a:lvl4pPr marL="0" marR="0" indent="6858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4pPr>
            <a:lvl5pPr marL="0" marR="0" indent="9144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5pPr>
            <a:lvl6pPr marL="0" marR="0" indent="11430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6pPr>
            <a:lvl7pPr marL="0" marR="0" indent="13716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7pPr>
            <a:lvl8pPr marL="0" marR="0" indent="16002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8pPr>
            <a:lvl9pPr marL="0" marR="0" indent="18288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9pPr>
          </a:lstStyle>
          <a:p>
            <a:pPr marL="12700">
              <a:lnSpc>
                <a:spcPts val="5025"/>
              </a:lnSpc>
            </a:pPr>
            <a:r>
              <a:rPr lang="en-IN" sz="7200" dirty="0">
                <a:latin typeface="Elephant" panose="02020904090505020303" pitchFamily="18" charset="0"/>
              </a:rPr>
              <a:t>08</a:t>
            </a:r>
            <a:endParaRPr lang="en-IN" sz="7200" dirty="0">
              <a:latin typeface="Trebuchet MS"/>
              <a:cs typeface="Trebuchet MS"/>
            </a:endParaRPr>
          </a:p>
        </p:txBody>
      </p:sp>
    </p:spTree>
    <p:extLst>
      <p:ext uri="{BB962C8B-B14F-4D97-AF65-F5344CB8AC3E}">
        <p14:creationId xmlns:p14="http://schemas.microsoft.com/office/powerpoint/2010/main" val="1014075140"/>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2D8E6-CE2D-5AF1-0586-AA154585CA65}"/>
              </a:ext>
            </a:extLst>
          </p:cNvPr>
          <p:cNvSpPr>
            <a:spLocks noGrp="1"/>
          </p:cNvSpPr>
          <p:nvPr>
            <p:ph type="title"/>
          </p:nvPr>
        </p:nvSpPr>
        <p:spPr>
          <a:xfrm>
            <a:off x="3294657" y="1190996"/>
            <a:ext cx="16482720" cy="2884047"/>
          </a:xfrm>
        </p:spPr>
        <p:txBody>
          <a:bodyPr>
            <a:normAutofit fontScale="90000"/>
          </a:bodyPr>
          <a:lstStyle/>
          <a:p>
            <a:pPr marL="190500" marR="190500" algn="ctr">
              <a:lnSpc>
                <a:spcPct val="107000"/>
              </a:lnSpc>
              <a:spcAft>
                <a:spcPts val="2250"/>
              </a:spcAft>
            </a:pPr>
            <a:r>
              <a:rPr lang="en-IN" sz="5400" b="1" kern="1200" cap="none" baseline="0" dirty="0">
                <a:solidFill>
                  <a:srgbClr val="FF0000"/>
                </a:solidFill>
                <a:latin typeface="Trebuchet MS" panose="020B0603020202020204" pitchFamily="34" charset="0"/>
              </a:rPr>
              <a:t>Part Testing</a:t>
            </a:r>
            <a:br>
              <a:rPr lang="en-IN" sz="1900" kern="1200" cap="none" baseline="0" dirty="0">
                <a:solidFill>
                  <a:srgbClr val="DCDEE0">
                    <a:lumMod val="10000"/>
                  </a:srgbClr>
                </a:solidFill>
                <a:latin typeface="Trebuchet MS" panose="020B0603020202020204" pitchFamily="34" charset="0"/>
              </a:rPr>
            </a:br>
            <a:r>
              <a:rPr lang="en-IN" sz="3600" kern="1200" cap="none" baseline="0" dirty="0">
                <a:solidFill>
                  <a:srgbClr val="DCDEE0">
                    <a:lumMod val="10000"/>
                  </a:srgbClr>
                </a:solidFill>
                <a:latin typeface="Trebuchet MS" panose="020B0603020202020204" pitchFamily="34" charset="0"/>
              </a:rPr>
              <a:t>With an expert staff of highly experienced engineers and technicians supported </a:t>
            </a:r>
            <a:r>
              <a:rPr lang="en-IN" sz="3600" kern="1200" cap="none" baseline="0" dirty="0">
                <a:solidFill>
                  <a:srgbClr val="DCDEE0">
                    <a:lumMod val="10000"/>
                  </a:srgbClr>
                </a:solidFill>
                <a:latin typeface="Trebuchet MS" panose="020B0603020202020204" pitchFamily="34" charset="0"/>
                <a:sym typeface="Montserrat Light"/>
              </a:rPr>
              <a:t>by</a:t>
            </a:r>
            <a:r>
              <a:rPr lang="en-IN" sz="3600" kern="1200" cap="none" baseline="0" dirty="0">
                <a:solidFill>
                  <a:srgbClr val="DCDEE0">
                    <a:lumMod val="10000"/>
                  </a:srgbClr>
                </a:solidFill>
                <a:latin typeface="Trebuchet MS" panose="020B0603020202020204" pitchFamily="34" charset="0"/>
              </a:rPr>
              <a:t> state-of-the-art facilities, we can provide a full range of reliability testing and services for virtually any test requirement of integrated circuits to customers throughout the world</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3" name="Text Placeholder 2">
            <a:extLst>
              <a:ext uri="{FF2B5EF4-FFF2-40B4-BE49-F238E27FC236}">
                <a16:creationId xmlns:a16="http://schemas.microsoft.com/office/drawing/2014/main" id="{A7F86D2D-BEB9-DAAE-6DDA-8D6FF4768CF9}"/>
              </a:ext>
            </a:extLst>
          </p:cNvPr>
          <p:cNvSpPr>
            <a:spLocks noGrp="1"/>
          </p:cNvSpPr>
          <p:nvPr>
            <p:ph type="body" idx="1"/>
          </p:nvPr>
        </p:nvSpPr>
        <p:spPr>
          <a:xfrm>
            <a:off x="2167983" y="4630044"/>
            <a:ext cx="13615355" cy="8807660"/>
          </a:xfrm>
        </p:spPr>
        <p:txBody>
          <a:bodyPr>
            <a:normAutofit fontScale="85000" lnSpcReduction="20000"/>
          </a:bodyPr>
          <a:lstStyle/>
          <a:p>
            <a:r>
              <a:rPr lang="en-US" sz="4100" b="1" kern="1200" dirty="0">
                <a:solidFill>
                  <a:srgbClr val="DCDEE0">
                    <a:lumMod val="10000"/>
                  </a:srgbClr>
                </a:solidFill>
                <a:latin typeface="Trebuchet MS" panose="020B0603020202020204" pitchFamily="34" charset="0"/>
              </a:rPr>
              <a:t>Costa </a:t>
            </a:r>
            <a:r>
              <a:rPr lang="en-US" sz="4100" b="1" kern="1200" dirty="0" err="1">
                <a:solidFill>
                  <a:srgbClr val="DCDEE0">
                    <a:lumMod val="10000"/>
                  </a:srgbClr>
                </a:solidFill>
                <a:latin typeface="Trebuchet MS" panose="020B0603020202020204" pitchFamily="34" charset="0"/>
              </a:rPr>
              <a:t>Testings</a:t>
            </a:r>
            <a:endParaRPr lang="en-US" sz="4100" b="1" kern="1200" dirty="0">
              <a:solidFill>
                <a:srgbClr val="DCDEE0">
                  <a:lumMod val="10000"/>
                </a:srgbClr>
              </a:solidFill>
              <a:latin typeface="Trebuchet MS" panose="020B0603020202020204" pitchFamily="34" charset="0"/>
            </a:endParaRPr>
          </a:p>
          <a:p>
            <a:endParaRPr lang="en-US" sz="4100" kern="1200" dirty="0">
              <a:solidFill>
                <a:srgbClr val="DCDEE0">
                  <a:lumMod val="10000"/>
                </a:srgbClr>
              </a:solidFill>
              <a:latin typeface="Trebuchet MS" panose="020B0603020202020204" pitchFamily="34" charset="0"/>
            </a:endParaRPr>
          </a:p>
          <a:p>
            <a:pPr marL="571500" indent="-571500">
              <a:buFont typeface="Arial" panose="020B0604020202020204" pitchFamily="34" charset="0"/>
              <a:buChar char="•"/>
            </a:pPr>
            <a:r>
              <a:rPr lang="en-US" sz="4100" kern="1200" dirty="0">
                <a:solidFill>
                  <a:srgbClr val="DCDEE0">
                    <a:lumMod val="10000"/>
                  </a:srgbClr>
                </a:solidFill>
                <a:latin typeface="Trebuchet MS" panose="020B0603020202020204" pitchFamily="34" charset="0"/>
              </a:rPr>
              <a:t>Component Test and Screening</a:t>
            </a:r>
          </a:p>
          <a:p>
            <a:pPr marL="571500" indent="-571500">
              <a:buFont typeface="Arial" panose="020B0604020202020204" pitchFamily="34" charset="0"/>
              <a:buChar char="•"/>
            </a:pPr>
            <a:r>
              <a:rPr lang="en-US" sz="4100" kern="1200" dirty="0">
                <a:solidFill>
                  <a:srgbClr val="DCDEE0">
                    <a:lumMod val="10000"/>
                  </a:srgbClr>
                </a:solidFill>
                <a:latin typeface="Trebuchet MS" panose="020B0603020202020204" pitchFamily="34" charset="0"/>
              </a:rPr>
              <a:t>Qualification Test (Method 5005, Group A-D)</a:t>
            </a:r>
          </a:p>
          <a:p>
            <a:pPr marL="571500" indent="-571500">
              <a:buFont typeface="Arial" panose="020B0604020202020204" pitchFamily="34" charset="0"/>
              <a:buChar char="•"/>
            </a:pPr>
            <a:r>
              <a:rPr lang="en-US" sz="4100" kern="1200" dirty="0">
                <a:solidFill>
                  <a:srgbClr val="DCDEE0">
                    <a:lumMod val="10000"/>
                  </a:srgbClr>
                </a:solidFill>
                <a:latin typeface="Trebuchet MS" panose="020B0603020202020204" pitchFamily="34" charset="0"/>
              </a:rPr>
              <a:t>Sub-Assembly and System Level Test</a:t>
            </a:r>
          </a:p>
          <a:p>
            <a:pPr marL="571500" indent="-571500">
              <a:buFont typeface="Arial" panose="020B0604020202020204" pitchFamily="34" charset="0"/>
              <a:buChar char="•"/>
            </a:pPr>
            <a:r>
              <a:rPr lang="en-US" sz="4100" kern="1200" dirty="0">
                <a:solidFill>
                  <a:srgbClr val="DCDEE0">
                    <a:lumMod val="10000"/>
                  </a:srgbClr>
                </a:solidFill>
                <a:latin typeface="Trebuchet MS" panose="020B0603020202020204" pitchFamily="34" charset="0"/>
              </a:rPr>
              <a:t>HALT/HASS</a:t>
            </a:r>
          </a:p>
          <a:p>
            <a:pPr marL="571500" indent="-571500">
              <a:buFont typeface="Arial" panose="020B0604020202020204" pitchFamily="34" charset="0"/>
              <a:buChar char="•"/>
            </a:pPr>
            <a:r>
              <a:rPr lang="en-US" sz="4100" kern="1200" dirty="0">
                <a:solidFill>
                  <a:srgbClr val="DCDEE0">
                    <a:lumMod val="10000"/>
                  </a:srgbClr>
                </a:solidFill>
                <a:latin typeface="Trebuchet MS" panose="020B0603020202020204" pitchFamily="34" charset="0"/>
              </a:rPr>
              <a:t>Dynamic Test and Simulation</a:t>
            </a:r>
          </a:p>
          <a:p>
            <a:pPr marL="571500" indent="-571500">
              <a:buFont typeface="Arial" panose="020B0604020202020204" pitchFamily="34" charset="0"/>
              <a:buChar char="•"/>
            </a:pPr>
            <a:r>
              <a:rPr lang="en-US" sz="4100" kern="1200" dirty="0">
                <a:solidFill>
                  <a:srgbClr val="DCDEE0">
                    <a:lumMod val="10000"/>
                  </a:srgbClr>
                </a:solidFill>
                <a:latin typeface="Trebuchet MS" panose="020B0603020202020204" pitchFamily="34" charset="0"/>
              </a:rPr>
              <a:t>ESS/Powered Temp Cycle</a:t>
            </a:r>
          </a:p>
          <a:p>
            <a:pPr marL="571500" indent="-571500">
              <a:buFont typeface="Arial" panose="020B0604020202020204" pitchFamily="34" charset="0"/>
              <a:buChar char="•"/>
            </a:pPr>
            <a:r>
              <a:rPr lang="en-US" sz="4100" kern="1200" dirty="0">
                <a:solidFill>
                  <a:srgbClr val="DCDEE0">
                    <a:lumMod val="10000"/>
                  </a:srgbClr>
                </a:solidFill>
                <a:latin typeface="Trebuchet MS" panose="020B0603020202020204" pitchFamily="34" charset="0"/>
              </a:rPr>
              <a:t>DPA and Failure Analysis</a:t>
            </a:r>
          </a:p>
          <a:p>
            <a:pPr marL="571500" indent="-571500">
              <a:buFont typeface="Arial" panose="020B0604020202020204" pitchFamily="34" charset="0"/>
              <a:buChar char="•"/>
            </a:pPr>
            <a:r>
              <a:rPr lang="en-US" sz="4100" kern="1200" dirty="0">
                <a:solidFill>
                  <a:srgbClr val="DCDEE0">
                    <a:lumMod val="10000"/>
                  </a:srgbClr>
                </a:solidFill>
                <a:latin typeface="Trebuchet MS" panose="020B0603020202020204" pitchFamily="34" charset="0"/>
              </a:rPr>
              <a:t>Parts Management Services</a:t>
            </a:r>
          </a:p>
          <a:p>
            <a:pPr marL="571500" indent="-571500">
              <a:buFont typeface="Arial" panose="020B0604020202020204" pitchFamily="34" charset="0"/>
              <a:buChar char="•"/>
            </a:pPr>
            <a:r>
              <a:rPr lang="en-US" sz="4100" kern="1200" dirty="0">
                <a:solidFill>
                  <a:srgbClr val="DCDEE0">
                    <a:lumMod val="10000"/>
                  </a:srgbClr>
                </a:solidFill>
                <a:latin typeface="Trebuchet MS" panose="020B0603020202020204" pitchFamily="34" charset="0"/>
              </a:rPr>
              <a:t>Discrete Component Testing of all Technologies</a:t>
            </a:r>
          </a:p>
          <a:p>
            <a:pPr marL="571500" indent="-571500">
              <a:buFont typeface="Arial" panose="020B0604020202020204" pitchFamily="34" charset="0"/>
              <a:buChar char="•"/>
            </a:pPr>
            <a:r>
              <a:rPr lang="en-US" sz="4100" kern="1200" dirty="0">
                <a:solidFill>
                  <a:srgbClr val="DCDEE0">
                    <a:lumMod val="10000"/>
                  </a:srgbClr>
                </a:solidFill>
                <a:latin typeface="Trebuchet MS" panose="020B0603020202020204" pitchFamily="34" charset="0"/>
              </a:rPr>
              <a:t>Linear IC Testing</a:t>
            </a:r>
          </a:p>
          <a:p>
            <a:pPr marL="571500" indent="-571500">
              <a:buFont typeface="Arial" panose="020B0604020202020204" pitchFamily="34" charset="0"/>
              <a:buChar char="•"/>
            </a:pPr>
            <a:r>
              <a:rPr lang="en-US" sz="4100" kern="1200" dirty="0">
                <a:solidFill>
                  <a:srgbClr val="DCDEE0">
                    <a:lumMod val="10000"/>
                  </a:srgbClr>
                </a:solidFill>
                <a:latin typeface="Trebuchet MS" panose="020B0603020202020204" pitchFamily="34" charset="0"/>
              </a:rPr>
              <a:t>Digital IC Testing</a:t>
            </a:r>
          </a:p>
          <a:p>
            <a:pPr marL="571500" indent="-571500">
              <a:buFont typeface="Arial" panose="020B0604020202020204" pitchFamily="34" charset="0"/>
              <a:buChar char="•"/>
            </a:pPr>
            <a:r>
              <a:rPr lang="en-US" sz="4100" kern="1200" dirty="0">
                <a:solidFill>
                  <a:srgbClr val="DCDEE0">
                    <a:lumMod val="10000"/>
                  </a:srgbClr>
                </a:solidFill>
                <a:latin typeface="Trebuchet MS" panose="020B0603020202020204" pitchFamily="34" charset="0"/>
              </a:rPr>
              <a:t>Mechanical Qualification</a:t>
            </a:r>
          </a:p>
          <a:p>
            <a:pPr marL="571500" indent="-571500">
              <a:buFont typeface="Arial" panose="020B0604020202020204" pitchFamily="34" charset="0"/>
              <a:buChar char="•"/>
            </a:pPr>
            <a:r>
              <a:rPr lang="en-US" sz="4100" kern="1200" dirty="0">
                <a:solidFill>
                  <a:srgbClr val="DCDEE0">
                    <a:lumMod val="10000"/>
                  </a:srgbClr>
                </a:solidFill>
                <a:latin typeface="Trebuchet MS" panose="020B0603020202020204" pitchFamily="34" charset="0"/>
              </a:rPr>
              <a:t>Environmental Qualification</a:t>
            </a:r>
          </a:p>
          <a:p>
            <a:endParaRPr lang="en-US" dirty="0"/>
          </a:p>
          <a:p>
            <a:endParaRPr lang="en-IN" dirty="0"/>
          </a:p>
        </p:txBody>
      </p:sp>
      <p:sp>
        <p:nvSpPr>
          <p:cNvPr id="4" name="Slide Number">
            <a:extLst>
              <a:ext uri="{FF2B5EF4-FFF2-40B4-BE49-F238E27FC236}">
                <a16:creationId xmlns:a16="http://schemas.microsoft.com/office/drawing/2014/main" id="{F24EEFE3-7292-5061-3030-6A645F4B9E67}"/>
              </a:ext>
            </a:extLst>
          </p:cNvPr>
          <p:cNvSpPr txBox="1">
            <a:spLocks/>
          </p:cNvSpPr>
          <p:nvPr/>
        </p:nvSpPr>
        <p:spPr>
          <a:xfrm>
            <a:off x="22661217" y="13325475"/>
            <a:ext cx="1470991" cy="725455"/>
          </a:xfrm>
          <a:prstGeom prst="rect">
            <a:avLst/>
          </a:prstGeom>
          <a:ln w="3175">
            <a:miter lim="400000"/>
          </a:ln>
          <a:extLst>
            <a:ext uri="{C572A759-6A51-4108-AA02-DFA0A04FC94B}">
              <ma14:wrappingTextBoxFlag xmlns="" xmlns:ma14="http://schemas.microsoft.com/office/mac/drawingml/2011/main" val="1"/>
            </a:ext>
          </a:extLst>
        </p:spPr>
        <p:txBody>
          <a:bodyPr lIns="38100" tIns="38100" rIns="38100" bIns="38100">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70000"/>
              </a:lnSpc>
              <a:spcBef>
                <a:spcPts val="0"/>
              </a:spcBef>
              <a:spcAft>
                <a:spcPts val="0"/>
              </a:spcAft>
              <a:buClrTx/>
              <a:buSzTx/>
              <a:buFontTx/>
              <a:buNone/>
              <a:tabLst/>
              <a:defRPr kumimoji="0" sz="2400" b="0" i="0" u="none" strike="noStrike" cap="all" spc="0" normalizeH="0" baseline="50000">
                <a:ln>
                  <a:noFill/>
                </a:ln>
                <a:solidFill>
                  <a:srgbClr val="CBAD69"/>
                </a:solidFill>
                <a:effectLst/>
                <a:uFillTx/>
                <a:latin typeface="Montserrat-Regular"/>
                <a:ea typeface="Montserrat-Regular"/>
                <a:cs typeface="Montserrat-Regular"/>
                <a:sym typeface="Montserrat-Regular"/>
              </a:defRPr>
            </a:lvl1pPr>
            <a:lvl2pPr marL="0" marR="0" indent="2286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2pPr>
            <a:lvl3pPr marL="0" marR="0" indent="4572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3pPr>
            <a:lvl4pPr marL="0" marR="0" indent="6858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4pPr>
            <a:lvl5pPr marL="0" marR="0" indent="9144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5pPr>
            <a:lvl6pPr marL="0" marR="0" indent="11430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6pPr>
            <a:lvl7pPr marL="0" marR="0" indent="13716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7pPr>
            <a:lvl8pPr marL="0" marR="0" indent="16002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8pPr>
            <a:lvl9pPr marL="0" marR="0" indent="182880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lvl9pPr>
          </a:lstStyle>
          <a:p>
            <a:pPr marL="12700">
              <a:lnSpc>
                <a:spcPts val="5025"/>
              </a:lnSpc>
            </a:pPr>
            <a:r>
              <a:rPr lang="en-IN" sz="7200" dirty="0">
                <a:latin typeface="Elephant" panose="02020904090505020303" pitchFamily="18" charset="0"/>
              </a:rPr>
              <a:t>09</a:t>
            </a:r>
            <a:endParaRPr lang="en-IN" sz="7200" dirty="0">
              <a:latin typeface="Trebuchet MS"/>
              <a:cs typeface="Trebuchet MS"/>
            </a:endParaRPr>
          </a:p>
        </p:txBody>
      </p:sp>
    </p:spTree>
    <p:extLst>
      <p:ext uri="{BB962C8B-B14F-4D97-AF65-F5344CB8AC3E}">
        <p14:creationId xmlns:p14="http://schemas.microsoft.com/office/powerpoint/2010/main" val="642310839"/>
      </p:ext>
    </p:extLst>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White">
      <a:dk1>
        <a:srgbClr val="8D4107"/>
      </a:dk1>
      <a:lt1>
        <a:srgbClr val="868A8D"/>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Montserrat-Bold"/>
        <a:ea typeface="Montserrat-Bold"/>
        <a:cs typeface="Montserrat-Bold"/>
      </a:majorFont>
      <a:minorFont>
        <a:latin typeface="Montserrat-Bold"/>
        <a:ea typeface="Montserrat-Bold"/>
        <a:cs typeface="Montserrat-Bold"/>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2700" dist="12700" dir="5400000" rotWithShape="0">
              <a:srgbClr val="000000">
                <a:alpha val="50000"/>
              </a:srgbClr>
            </a:outerShdw>
          </a:effectLst>
        </a:effectStyle>
        <a:effectStyle>
          <a:effectLst>
            <a:outerShdw blurRad="12700" dist="12700" dir="5400000" rotWithShape="0">
              <a:srgbClr val="000000">
                <a:alpha val="50000"/>
              </a:srgbClr>
            </a:outerShdw>
          </a:effectLst>
        </a:effectStyle>
        <a:effectStyle>
          <a:effectLst>
            <a:outerShdw blurRad="12700" dist="127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3175" cap="flat">
          <a:noFill/>
          <a:miter lim="400000"/>
        </a:ln>
        <a:effectLst>
          <a:outerShdw blurRad="12700" dist="12700" dir="5400000" rotWithShape="0">
            <a:srgbClr val="000000">
              <a:alpha val="50000"/>
            </a:srgbClr>
          </a:outerShdw>
        </a:effectLst>
        <a:sp3d/>
      </a:spPr>
      <a:bodyPr rot="0" spcFirstLastPara="1" vertOverflow="overflow" horzOverflow="overflow" vert="horz" wrap="square" lIns="38100" tIns="38100" rIns="38100" bIns="381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FFFFFF"/>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38100" tIns="38100" rIns="38100" bIns="38100" numCol="1" spcCol="38100" rtlCol="0" anchor="ctr">
        <a:spAutoFit/>
      </a:bodyPr>
      <a:lstStyle>
        <a:defPPr marL="0" marR="0" indent="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Montserrat-Bold"/>
        <a:ea typeface="Montserrat-Bold"/>
        <a:cs typeface="Montserrat-Bold"/>
      </a:majorFont>
      <a:minorFont>
        <a:latin typeface="Montserrat-Bold"/>
        <a:ea typeface="Montserrat-Bold"/>
        <a:cs typeface="Montserrat-Bold"/>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2700" dist="12700" dir="5400000" rotWithShape="0">
              <a:srgbClr val="000000">
                <a:alpha val="50000"/>
              </a:srgbClr>
            </a:outerShdw>
          </a:effectLst>
        </a:effectStyle>
        <a:effectStyle>
          <a:effectLst>
            <a:outerShdw blurRad="12700" dist="12700" dir="5400000" rotWithShape="0">
              <a:srgbClr val="000000">
                <a:alpha val="50000"/>
              </a:srgbClr>
            </a:outerShdw>
          </a:effectLst>
        </a:effectStyle>
        <a:effectStyle>
          <a:effectLst>
            <a:outerShdw blurRad="12700" dist="127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3175" cap="flat">
          <a:noFill/>
          <a:miter lim="400000"/>
        </a:ln>
        <a:effectLst>
          <a:outerShdw blurRad="12700" dist="12700" dir="5400000" rotWithShape="0">
            <a:srgbClr val="000000">
              <a:alpha val="50000"/>
            </a:srgbClr>
          </a:outerShdw>
        </a:effectLst>
        <a:sp3d/>
      </a:spPr>
      <a:bodyPr rot="0" spcFirstLastPara="1" vertOverflow="overflow" horzOverflow="overflow" vert="horz" wrap="square" lIns="38100" tIns="38100" rIns="38100" bIns="381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FFFFFF"/>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38100" tIns="38100" rIns="38100" bIns="38100" numCol="1" spcCol="38100" rtlCol="0" anchor="ctr">
        <a:spAutoFit/>
      </a:bodyPr>
      <a:lstStyle>
        <a:defPPr marL="0" marR="0" indent="0" algn="just" defTabSz="825500" rtl="0" fontAlgn="auto" latinLnBrk="0" hangingPunct="0">
          <a:lnSpc>
            <a:spcPct val="120000"/>
          </a:lnSpc>
          <a:spcBef>
            <a:spcPts val="0"/>
          </a:spcBef>
          <a:spcAft>
            <a:spcPts val="0"/>
          </a:spcAft>
          <a:buClrTx/>
          <a:buSzTx/>
          <a:buFontTx/>
          <a:buNone/>
          <a:tabLst/>
          <a:defRPr kumimoji="0" sz="2400" b="0" i="0" u="none" strike="noStrike" cap="none" spc="0" normalizeH="0" baseline="0">
            <a:ln>
              <a:noFill/>
            </a:ln>
            <a:solidFill>
              <a:srgbClr val="868A8D"/>
            </a:solidFill>
            <a:effectLst/>
            <a:uFillTx/>
            <a:latin typeface="Montserrat Light"/>
            <a:ea typeface="Montserrat Light"/>
            <a:cs typeface="Montserrat Light"/>
            <a:sym typeface="Montserrat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422</TotalTime>
  <Words>1453</Words>
  <Application>Microsoft Office PowerPoint</Application>
  <PresentationFormat>Custom</PresentationFormat>
  <Paragraphs>118</Paragraphs>
  <Slides>12</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12</vt:i4>
      </vt:variant>
    </vt:vector>
  </HeadingPairs>
  <TitlesOfParts>
    <vt:vector size="22" baseType="lpstr">
      <vt:lpstr>Arial</vt:lpstr>
      <vt:lpstr>Calibri</vt:lpstr>
      <vt:lpstr>Elephant</vt:lpstr>
      <vt:lpstr>Helvetica Light</vt:lpstr>
      <vt:lpstr>Helvetica Neue</vt:lpstr>
      <vt:lpstr>Montserrat Light</vt:lpstr>
      <vt:lpstr>Montserrat-Bold</vt:lpstr>
      <vt:lpstr>Montserrat-Regular</vt:lpstr>
      <vt:lpstr>Trebuchet MS</vt:lpstr>
      <vt:lpstr>White</vt:lpstr>
      <vt:lpstr>PowerPoint Presentation</vt:lpstr>
      <vt:lpstr>PowerPoint Presentation</vt:lpstr>
      <vt:lpstr>PowerPoint Presentation</vt:lpstr>
      <vt:lpstr>CUSTOMIZED SERVICE</vt:lpstr>
      <vt:lpstr>PowerPoint Presentation</vt:lpstr>
      <vt:lpstr>PowerPoint Presentation</vt:lpstr>
      <vt:lpstr>Stock Sales  With thousands of line items in stock from our worldwide warehouses, and our exclusive OEM stock, we offer not only the latest electronic parts on the market but the most rare, hard to find and obsolete parts as well. </vt:lpstr>
      <vt:lpstr>PowerPoint Presentation</vt:lpstr>
      <vt:lpstr>Part Testing With an expert staff of highly experienced engineers and technicians supported by state-of-the-art facilities, we can provide a full range of reliability testing and services for virtually any test requirement of integrated circuits to customers throughout the world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Clinton 360</dc:creator>
  <cp:lastModifiedBy>jeru mirac</cp:lastModifiedBy>
  <cp:revision>10</cp:revision>
  <dcterms:modified xsi:type="dcterms:W3CDTF">2022-11-28T12:28:57Z</dcterms:modified>
</cp:coreProperties>
</file>