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753600" cy="7315200"/>
  <p:notesSz cx="97536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2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99248" y="559958"/>
            <a:ext cx="3955102" cy="709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87834" y="984769"/>
            <a:ext cx="7877240" cy="6212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8878" y="409434"/>
            <a:ext cx="952500" cy="95250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6" y="950041"/>
                </a:lnTo>
                <a:lnTo>
                  <a:pt x="380269" y="942824"/>
                </a:lnTo>
                <a:lnTo>
                  <a:pt x="334627" y="931088"/>
                </a:lnTo>
                <a:lnTo>
                  <a:pt x="290872" y="915073"/>
                </a:lnTo>
                <a:lnTo>
                  <a:pt x="249241" y="895019"/>
                </a:lnTo>
                <a:lnTo>
                  <a:pt x="209974" y="871163"/>
                </a:lnTo>
                <a:lnTo>
                  <a:pt x="173310" y="843747"/>
                </a:lnTo>
                <a:lnTo>
                  <a:pt x="139490" y="813009"/>
                </a:lnTo>
                <a:lnTo>
                  <a:pt x="108752" y="779189"/>
                </a:lnTo>
                <a:lnTo>
                  <a:pt x="81336" y="742525"/>
                </a:lnTo>
                <a:lnTo>
                  <a:pt x="57480" y="703258"/>
                </a:lnTo>
                <a:lnTo>
                  <a:pt x="37426" y="661627"/>
                </a:lnTo>
                <a:lnTo>
                  <a:pt x="21411" y="617872"/>
                </a:lnTo>
                <a:lnTo>
                  <a:pt x="9675" y="572230"/>
                </a:lnTo>
                <a:lnTo>
                  <a:pt x="2458" y="524943"/>
                </a:lnTo>
                <a:lnTo>
                  <a:pt x="0" y="476250"/>
                </a:lnTo>
                <a:lnTo>
                  <a:pt x="2458" y="427556"/>
                </a:lnTo>
                <a:lnTo>
                  <a:pt x="9675" y="380269"/>
                </a:lnTo>
                <a:lnTo>
                  <a:pt x="21411" y="334627"/>
                </a:lnTo>
                <a:lnTo>
                  <a:pt x="37426" y="290872"/>
                </a:lnTo>
                <a:lnTo>
                  <a:pt x="57480" y="249241"/>
                </a:lnTo>
                <a:lnTo>
                  <a:pt x="81336" y="209974"/>
                </a:lnTo>
                <a:lnTo>
                  <a:pt x="108752" y="173310"/>
                </a:lnTo>
                <a:lnTo>
                  <a:pt x="139490" y="139490"/>
                </a:lnTo>
                <a:lnTo>
                  <a:pt x="173310" y="108752"/>
                </a:lnTo>
                <a:lnTo>
                  <a:pt x="209974" y="81336"/>
                </a:lnTo>
                <a:lnTo>
                  <a:pt x="249241" y="57480"/>
                </a:lnTo>
                <a:lnTo>
                  <a:pt x="290872" y="37426"/>
                </a:lnTo>
                <a:lnTo>
                  <a:pt x="334627" y="21411"/>
                </a:lnTo>
                <a:lnTo>
                  <a:pt x="380269" y="9675"/>
                </a:lnTo>
                <a:lnTo>
                  <a:pt x="427556" y="2458"/>
                </a:lnTo>
                <a:lnTo>
                  <a:pt x="476250" y="0"/>
                </a:lnTo>
                <a:lnTo>
                  <a:pt x="524943" y="2458"/>
                </a:lnTo>
                <a:lnTo>
                  <a:pt x="572230" y="9675"/>
                </a:lnTo>
                <a:lnTo>
                  <a:pt x="617872" y="21411"/>
                </a:lnTo>
                <a:lnTo>
                  <a:pt x="661627" y="37426"/>
                </a:lnTo>
                <a:lnTo>
                  <a:pt x="703258" y="57480"/>
                </a:lnTo>
                <a:lnTo>
                  <a:pt x="742525" y="81336"/>
                </a:lnTo>
                <a:lnTo>
                  <a:pt x="779189" y="108752"/>
                </a:lnTo>
                <a:lnTo>
                  <a:pt x="813009" y="139490"/>
                </a:lnTo>
                <a:lnTo>
                  <a:pt x="843747" y="173310"/>
                </a:lnTo>
                <a:lnTo>
                  <a:pt x="871163" y="209974"/>
                </a:lnTo>
                <a:lnTo>
                  <a:pt x="895019" y="249241"/>
                </a:lnTo>
                <a:lnTo>
                  <a:pt x="915073" y="290872"/>
                </a:lnTo>
                <a:lnTo>
                  <a:pt x="931088" y="334627"/>
                </a:lnTo>
                <a:lnTo>
                  <a:pt x="942824" y="380269"/>
                </a:lnTo>
                <a:lnTo>
                  <a:pt x="950041" y="427556"/>
                </a:lnTo>
                <a:lnTo>
                  <a:pt x="952500" y="476250"/>
                </a:lnTo>
                <a:lnTo>
                  <a:pt x="950041" y="524943"/>
                </a:lnTo>
                <a:lnTo>
                  <a:pt x="942824" y="572230"/>
                </a:lnTo>
                <a:lnTo>
                  <a:pt x="931088" y="617872"/>
                </a:lnTo>
                <a:lnTo>
                  <a:pt x="915073" y="661627"/>
                </a:lnTo>
                <a:lnTo>
                  <a:pt x="895019" y="703258"/>
                </a:lnTo>
                <a:lnTo>
                  <a:pt x="871163" y="742525"/>
                </a:lnTo>
                <a:lnTo>
                  <a:pt x="843747" y="779189"/>
                </a:lnTo>
                <a:lnTo>
                  <a:pt x="813009" y="813009"/>
                </a:lnTo>
                <a:lnTo>
                  <a:pt x="779189" y="843747"/>
                </a:lnTo>
                <a:lnTo>
                  <a:pt x="742525" y="871163"/>
                </a:lnTo>
                <a:lnTo>
                  <a:pt x="703258" y="895019"/>
                </a:lnTo>
                <a:lnTo>
                  <a:pt x="661627" y="915073"/>
                </a:lnTo>
                <a:lnTo>
                  <a:pt x="617872" y="931088"/>
                </a:lnTo>
                <a:lnTo>
                  <a:pt x="572230" y="942824"/>
                </a:lnTo>
                <a:lnTo>
                  <a:pt x="524943" y="950041"/>
                </a:lnTo>
                <a:lnTo>
                  <a:pt x="476250" y="952500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460662" y="409434"/>
            <a:ext cx="952500" cy="95250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6" y="950041"/>
                </a:lnTo>
                <a:lnTo>
                  <a:pt x="380269" y="942824"/>
                </a:lnTo>
                <a:lnTo>
                  <a:pt x="334627" y="931088"/>
                </a:lnTo>
                <a:lnTo>
                  <a:pt x="290872" y="915073"/>
                </a:lnTo>
                <a:lnTo>
                  <a:pt x="249241" y="895019"/>
                </a:lnTo>
                <a:lnTo>
                  <a:pt x="209974" y="871163"/>
                </a:lnTo>
                <a:lnTo>
                  <a:pt x="173310" y="843747"/>
                </a:lnTo>
                <a:lnTo>
                  <a:pt x="139490" y="813009"/>
                </a:lnTo>
                <a:lnTo>
                  <a:pt x="108752" y="779189"/>
                </a:lnTo>
                <a:lnTo>
                  <a:pt x="81336" y="742525"/>
                </a:lnTo>
                <a:lnTo>
                  <a:pt x="57480" y="703258"/>
                </a:lnTo>
                <a:lnTo>
                  <a:pt x="37426" y="661627"/>
                </a:lnTo>
                <a:lnTo>
                  <a:pt x="21411" y="617872"/>
                </a:lnTo>
                <a:lnTo>
                  <a:pt x="9675" y="572230"/>
                </a:lnTo>
                <a:lnTo>
                  <a:pt x="2458" y="524943"/>
                </a:lnTo>
                <a:lnTo>
                  <a:pt x="0" y="476250"/>
                </a:lnTo>
                <a:lnTo>
                  <a:pt x="2458" y="427556"/>
                </a:lnTo>
                <a:lnTo>
                  <a:pt x="9675" y="380269"/>
                </a:lnTo>
                <a:lnTo>
                  <a:pt x="21411" y="334627"/>
                </a:lnTo>
                <a:lnTo>
                  <a:pt x="37426" y="290872"/>
                </a:lnTo>
                <a:lnTo>
                  <a:pt x="57480" y="249241"/>
                </a:lnTo>
                <a:lnTo>
                  <a:pt x="81336" y="209974"/>
                </a:lnTo>
                <a:lnTo>
                  <a:pt x="108752" y="173310"/>
                </a:lnTo>
                <a:lnTo>
                  <a:pt x="139490" y="139490"/>
                </a:lnTo>
                <a:lnTo>
                  <a:pt x="173310" y="108752"/>
                </a:lnTo>
                <a:lnTo>
                  <a:pt x="209974" y="81336"/>
                </a:lnTo>
                <a:lnTo>
                  <a:pt x="249241" y="57480"/>
                </a:lnTo>
                <a:lnTo>
                  <a:pt x="290872" y="37426"/>
                </a:lnTo>
                <a:lnTo>
                  <a:pt x="334627" y="21411"/>
                </a:lnTo>
                <a:lnTo>
                  <a:pt x="380269" y="9675"/>
                </a:lnTo>
                <a:lnTo>
                  <a:pt x="427556" y="2458"/>
                </a:lnTo>
                <a:lnTo>
                  <a:pt x="476250" y="0"/>
                </a:lnTo>
                <a:lnTo>
                  <a:pt x="524943" y="2458"/>
                </a:lnTo>
                <a:lnTo>
                  <a:pt x="572230" y="9675"/>
                </a:lnTo>
                <a:lnTo>
                  <a:pt x="617872" y="21411"/>
                </a:lnTo>
                <a:lnTo>
                  <a:pt x="661627" y="37426"/>
                </a:lnTo>
                <a:lnTo>
                  <a:pt x="703258" y="57480"/>
                </a:lnTo>
                <a:lnTo>
                  <a:pt x="742525" y="81336"/>
                </a:lnTo>
                <a:lnTo>
                  <a:pt x="779189" y="108752"/>
                </a:lnTo>
                <a:lnTo>
                  <a:pt x="813009" y="139490"/>
                </a:lnTo>
                <a:lnTo>
                  <a:pt x="843747" y="173310"/>
                </a:lnTo>
                <a:lnTo>
                  <a:pt x="871163" y="209974"/>
                </a:lnTo>
                <a:lnTo>
                  <a:pt x="895019" y="249241"/>
                </a:lnTo>
                <a:lnTo>
                  <a:pt x="915073" y="290872"/>
                </a:lnTo>
                <a:lnTo>
                  <a:pt x="931088" y="334627"/>
                </a:lnTo>
                <a:lnTo>
                  <a:pt x="942824" y="380269"/>
                </a:lnTo>
                <a:lnTo>
                  <a:pt x="950041" y="427556"/>
                </a:lnTo>
                <a:lnTo>
                  <a:pt x="952500" y="476250"/>
                </a:lnTo>
                <a:lnTo>
                  <a:pt x="950041" y="524943"/>
                </a:lnTo>
                <a:lnTo>
                  <a:pt x="942824" y="572230"/>
                </a:lnTo>
                <a:lnTo>
                  <a:pt x="931088" y="617872"/>
                </a:lnTo>
                <a:lnTo>
                  <a:pt x="915073" y="661627"/>
                </a:lnTo>
                <a:lnTo>
                  <a:pt x="895019" y="703258"/>
                </a:lnTo>
                <a:lnTo>
                  <a:pt x="871163" y="742525"/>
                </a:lnTo>
                <a:lnTo>
                  <a:pt x="843747" y="779189"/>
                </a:lnTo>
                <a:lnTo>
                  <a:pt x="813009" y="813009"/>
                </a:lnTo>
                <a:lnTo>
                  <a:pt x="779189" y="843747"/>
                </a:lnTo>
                <a:lnTo>
                  <a:pt x="742525" y="871163"/>
                </a:lnTo>
                <a:lnTo>
                  <a:pt x="703258" y="895019"/>
                </a:lnTo>
                <a:lnTo>
                  <a:pt x="661627" y="915073"/>
                </a:lnTo>
                <a:lnTo>
                  <a:pt x="617872" y="931088"/>
                </a:lnTo>
                <a:lnTo>
                  <a:pt x="572230" y="942824"/>
                </a:lnTo>
                <a:lnTo>
                  <a:pt x="524943" y="950041"/>
                </a:lnTo>
                <a:lnTo>
                  <a:pt x="476250" y="952500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35925" y="2127485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63386" y="5272430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91709" y="3188969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37353" y="4186123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100730" y="3106368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76469" y="2115912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525597" y="4195114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489539" y="3169127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677088" y="2123965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100730" y="2115912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370027" y="2063553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97479" y="5208483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925802" y="3125053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71446" y="4122206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034826" y="3042440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10562" y="2051977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5459699" y="4131197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423641" y="3105180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611161" y="2060030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3034826" y="2051977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628878" y="2051965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644118" y="3116976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5088331" y="2063538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689762" y="4131167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2753142" y="3051413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715795" y="5208483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729889" y="2051965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7306238" y="2051965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5154777" y="4131167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5118689" y="3105180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715795" y="496354"/>
            <a:ext cx="781266" cy="781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6547591" y="496354"/>
            <a:ext cx="781263" cy="781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689762" y="2112848"/>
            <a:ext cx="546911" cy="547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705005" y="3177875"/>
            <a:ext cx="547259" cy="547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5149230" y="2124425"/>
            <a:ext cx="547259" cy="547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750646" y="4192066"/>
            <a:ext cx="547262" cy="5472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814026" y="3112318"/>
            <a:ext cx="547247" cy="5472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776682" y="5269357"/>
            <a:ext cx="547259" cy="5472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790776" y="2112848"/>
            <a:ext cx="547262" cy="5472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7367106" y="2112848"/>
            <a:ext cx="547262" cy="5472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215645" y="4192072"/>
            <a:ext cx="547259" cy="5472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179588" y="3166048"/>
            <a:ext cx="547259" cy="5472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383685" y="2369286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96209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3484702" y="2369286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96209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5909568" y="4448494"/>
            <a:ext cx="962660" cy="0"/>
          </a:xfrm>
          <a:custGeom>
            <a:avLst/>
            <a:gdLst/>
            <a:ahLst/>
            <a:cxnLst/>
            <a:rect l="l" t="t" r="r" b="b"/>
            <a:pathLst>
              <a:path w="962659">
                <a:moveTo>
                  <a:pt x="96209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3810749" y="1621424"/>
            <a:ext cx="1270" cy="291465"/>
          </a:xfrm>
          <a:custGeom>
            <a:avLst/>
            <a:gdLst/>
            <a:ahLst/>
            <a:cxnLst/>
            <a:rect l="l" t="t" r="r" b="b"/>
            <a:pathLst>
              <a:path w="1270" h="291464">
                <a:moveTo>
                  <a:pt x="1133" y="0"/>
                </a:moveTo>
                <a:lnTo>
                  <a:pt x="0" y="290859"/>
                </a:lnTo>
              </a:path>
            </a:pathLst>
          </a:custGeom>
          <a:ln w="18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3782530" y="1879256"/>
            <a:ext cx="57150" cy="38100"/>
          </a:xfrm>
          <a:custGeom>
            <a:avLst/>
            <a:gdLst/>
            <a:ahLst/>
            <a:cxnLst/>
            <a:rect l="l" t="t" r="r" b="b"/>
            <a:pathLst>
              <a:path w="57150" h="38100">
                <a:moveTo>
                  <a:pt x="56706" y="221"/>
                </a:moveTo>
                <a:lnTo>
                  <a:pt x="28206" y="37729"/>
                </a:lnTo>
                <a:lnTo>
                  <a:pt x="0" y="0"/>
                </a:lnTo>
              </a:path>
            </a:pathLst>
          </a:custGeom>
          <a:ln w="18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682739" y="1621424"/>
            <a:ext cx="1270" cy="291465"/>
          </a:xfrm>
          <a:custGeom>
            <a:avLst/>
            <a:gdLst/>
            <a:ahLst/>
            <a:cxnLst/>
            <a:rect l="l" t="t" r="r" b="b"/>
            <a:pathLst>
              <a:path w="1269" h="291464">
                <a:moveTo>
                  <a:pt x="1133" y="0"/>
                </a:moveTo>
                <a:lnTo>
                  <a:pt x="0" y="290859"/>
                </a:lnTo>
              </a:path>
            </a:pathLst>
          </a:custGeom>
          <a:ln w="18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654514" y="1879256"/>
            <a:ext cx="57150" cy="38100"/>
          </a:xfrm>
          <a:custGeom>
            <a:avLst/>
            <a:gdLst/>
            <a:ahLst/>
            <a:cxnLst/>
            <a:rect l="l" t="t" r="r" b="b"/>
            <a:pathLst>
              <a:path w="57150" h="38100">
                <a:moveTo>
                  <a:pt x="56706" y="221"/>
                </a:moveTo>
                <a:lnTo>
                  <a:pt x="28206" y="37729"/>
                </a:lnTo>
                <a:lnTo>
                  <a:pt x="0" y="0"/>
                </a:lnTo>
              </a:path>
            </a:pathLst>
          </a:custGeom>
          <a:ln w="18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6017501" y="1621424"/>
            <a:ext cx="1270" cy="291465"/>
          </a:xfrm>
          <a:custGeom>
            <a:avLst/>
            <a:gdLst/>
            <a:ahLst/>
            <a:cxnLst/>
            <a:rect l="l" t="t" r="r" b="b"/>
            <a:pathLst>
              <a:path w="1270" h="291464">
                <a:moveTo>
                  <a:pt x="1133" y="0"/>
                </a:moveTo>
                <a:lnTo>
                  <a:pt x="0" y="290859"/>
                </a:lnTo>
              </a:path>
            </a:pathLst>
          </a:custGeom>
          <a:ln w="18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5989283" y="1879256"/>
            <a:ext cx="57150" cy="38100"/>
          </a:xfrm>
          <a:custGeom>
            <a:avLst/>
            <a:gdLst/>
            <a:ahLst/>
            <a:cxnLst/>
            <a:rect l="l" t="t" r="r" b="b"/>
            <a:pathLst>
              <a:path w="57150" h="38100">
                <a:moveTo>
                  <a:pt x="56706" y="221"/>
                </a:moveTo>
                <a:lnTo>
                  <a:pt x="28206" y="37729"/>
                </a:lnTo>
                <a:lnTo>
                  <a:pt x="0" y="0"/>
                </a:lnTo>
              </a:path>
            </a:pathLst>
          </a:custGeom>
          <a:ln w="18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8056430" y="1621424"/>
            <a:ext cx="1270" cy="291465"/>
          </a:xfrm>
          <a:custGeom>
            <a:avLst/>
            <a:gdLst/>
            <a:ahLst/>
            <a:cxnLst/>
            <a:rect l="l" t="t" r="r" b="b"/>
            <a:pathLst>
              <a:path w="1270" h="291464">
                <a:moveTo>
                  <a:pt x="1133" y="0"/>
                </a:moveTo>
                <a:lnTo>
                  <a:pt x="0" y="290859"/>
                </a:lnTo>
              </a:path>
            </a:pathLst>
          </a:custGeom>
          <a:ln w="18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8028212" y="1879256"/>
            <a:ext cx="57150" cy="38100"/>
          </a:xfrm>
          <a:custGeom>
            <a:avLst/>
            <a:gdLst/>
            <a:ahLst/>
            <a:cxnLst/>
            <a:rect l="l" t="t" r="r" b="b"/>
            <a:pathLst>
              <a:path w="57150" h="38100">
                <a:moveTo>
                  <a:pt x="56706" y="221"/>
                </a:moveTo>
                <a:lnTo>
                  <a:pt x="28206" y="37729"/>
                </a:lnTo>
                <a:lnTo>
                  <a:pt x="0" y="0"/>
                </a:lnTo>
              </a:path>
            </a:pathLst>
          </a:custGeom>
          <a:ln w="18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694716" y="1621761"/>
            <a:ext cx="6363335" cy="0"/>
          </a:xfrm>
          <a:custGeom>
            <a:avLst/>
            <a:gdLst/>
            <a:ahLst/>
            <a:cxnLst/>
            <a:rect l="l" t="t" r="r" b="b"/>
            <a:pathLst>
              <a:path w="6363334">
                <a:moveTo>
                  <a:pt x="6362804" y="0"/>
                </a:moveTo>
                <a:lnTo>
                  <a:pt x="0" y="0"/>
                </a:lnTo>
              </a:path>
            </a:pathLst>
          </a:custGeom>
          <a:ln w="18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3389467" y="358816"/>
            <a:ext cx="952500" cy="95250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6" y="950041"/>
                </a:lnTo>
                <a:lnTo>
                  <a:pt x="380269" y="942824"/>
                </a:lnTo>
                <a:lnTo>
                  <a:pt x="334627" y="931088"/>
                </a:lnTo>
                <a:lnTo>
                  <a:pt x="290872" y="915073"/>
                </a:lnTo>
                <a:lnTo>
                  <a:pt x="249241" y="895019"/>
                </a:lnTo>
                <a:lnTo>
                  <a:pt x="209974" y="871163"/>
                </a:lnTo>
                <a:lnTo>
                  <a:pt x="173310" y="843747"/>
                </a:lnTo>
                <a:lnTo>
                  <a:pt x="139490" y="813009"/>
                </a:lnTo>
                <a:lnTo>
                  <a:pt x="108752" y="779189"/>
                </a:lnTo>
                <a:lnTo>
                  <a:pt x="81336" y="742525"/>
                </a:lnTo>
                <a:lnTo>
                  <a:pt x="57480" y="703258"/>
                </a:lnTo>
                <a:lnTo>
                  <a:pt x="37426" y="661627"/>
                </a:lnTo>
                <a:lnTo>
                  <a:pt x="21411" y="617872"/>
                </a:lnTo>
                <a:lnTo>
                  <a:pt x="9675" y="572230"/>
                </a:lnTo>
                <a:lnTo>
                  <a:pt x="2458" y="524943"/>
                </a:lnTo>
                <a:lnTo>
                  <a:pt x="0" y="476250"/>
                </a:lnTo>
                <a:lnTo>
                  <a:pt x="2458" y="427556"/>
                </a:lnTo>
                <a:lnTo>
                  <a:pt x="9675" y="380269"/>
                </a:lnTo>
                <a:lnTo>
                  <a:pt x="21411" y="334627"/>
                </a:lnTo>
                <a:lnTo>
                  <a:pt x="37426" y="290872"/>
                </a:lnTo>
                <a:lnTo>
                  <a:pt x="57480" y="249241"/>
                </a:lnTo>
                <a:lnTo>
                  <a:pt x="81336" y="209974"/>
                </a:lnTo>
                <a:lnTo>
                  <a:pt x="108752" y="173310"/>
                </a:lnTo>
                <a:lnTo>
                  <a:pt x="139490" y="139490"/>
                </a:lnTo>
                <a:lnTo>
                  <a:pt x="173310" y="108752"/>
                </a:lnTo>
                <a:lnTo>
                  <a:pt x="209974" y="81336"/>
                </a:lnTo>
                <a:lnTo>
                  <a:pt x="249241" y="57480"/>
                </a:lnTo>
                <a:lnTo>
                  <a:pt x="290872" y="37426"/>
                </a:lnTo>
                <a:lnTo>
                  <a:pt x="334627" y="21411"/>
                </a:lnTo>
                <a:lnTo>
                  <a:pt x="380269" y="9675"/>
                </a:lnTo>
                <a:lnTo>
                  <a:pt x="427556" y="2458"/>
                </a:lnTo>
                <a:lnTo>
                  <a:pt x="476250" y="0"/>
                </a:lnTo>
                <a:lnTo>
                  <a:pt x="524943" y="2458"/>
                </a:lnTo>
                <a:lnTo>
                  <a:pt x="572230" y="9675"/>
                </a:lnTo>
                <a:lnTo>
                  <a:pt x="617872" y="21411"/>
                </a:lnTo>
                <a:lnTo>
                  <a:pt x="661627" y="37426"/>
                </a:lnTo>
                <a:lnTo>
                  <a:pt x="703258" y="57480"/>
                </a:lnTo>
                <a:lnTo>
                  <a:pt x="742525" y="81336"/>
                </a:lnTo>
                <a:lnTo>
                  <a:pt x="779189" y="108752"/>
                </a:lnTo>
                <a:lnTo>
                  <a:pt x="813009" y="139490"/>
                </a:lnTo>
                <a:lnTo>
                  <a:pt x="843747" y="173310"/>
                </a:lnTo>
                <a:lnTo>
                  <a:pt x="871163" y="209974"/>
                </a:lnTo>
                <a:lnTo>
                  <a:pt x="895019" y="249241"/>
                </a:lnTo>
                <a:lnTo>
                  <a:pt x="915073" y="290872"/>
                </a:lnTo>
                <a:lnTo>
                  <a:pt x="931088" y="334627"/>
                </a:lnTo>
                <a:lnTo>
                  <a:pt x="942824" y="380269"/>
                </a:lnTo>
                <a:lnTo>
                  <a:pt x="950041" y="427556"/>
                </a:lnTo>
                <a:lnTo>
                  <a:pt x="952500" y="476250"/>
                </a:lnTo>
                <a:lnTo>
                  <a:pt x="950041" y="524943"/>
                </a:lnTo>
                <a:lnTo>
                  <a:pt x="942824" y="572230"/>
                </a:lnTo>
                <a:lnTo>
                  <a:pt x="931088" y="617872"/>
                </a:lnTo>
                <a:lnTo>
                  <a:pt x="915073" y="661627"/>
                </a:lnTo>
                <a:lnTo>
                  <a:pt x="895019" y="703258"/>
                </a:lnTo>
                <a:lnTo>
                  <a:pt x="871163" y="742525"/>
                </a:lnTo>
                <a:lnTo>
                  <a:pt x="843747" y="779189"/>
                </a:lnTo>
                <a:lnTo>
                  <a:pt x="813009" y="813009"/>
                </a:lnTo>
                <a:lnTo>
                  <a:pt x="779189" y="843747"/>
                </a:lnTo>
                <a:lnTo>
                  <a:pt x="742525" y="871163"/>
                </a:lnTo>
                <a:lnTo>
                  <a:pt x="703258" y="895019"/>
                </a:lnTo>
                <a:lnTo>
                  <a:pt x="661627" y="915073"/>
                </a:lnTo>
                <a:lnTo>
                  <a:pt x="617872" y="931088"/>
                </a:lnTo>
                <a:lnTo>
                  <a:pt x="572230" y="942824"/>
                </a:lnTo>
                <a:lnTo>
                  <a:pt x="524943" y="950041"/>
                </a:lnTo>
                <a:lnTo>
                  <a:pt x="476250" y="952500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3476366" y="445736"/>
            <a:ext cx="781266" cy="7812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3095701" y="4122206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3029803" y="4058259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2748119" y="4067250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2809003" y="4128119"/>
            <a:ext cx="547259" cy="5472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3199241" y="5240456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3133344" y="5176509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2851660" y="5185501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2912543" y="5246369"/>
            <a:ext cx="547259" cy="5472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7710586" y="3121304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7710586" y="4154179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7644688" y="3057357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7644688" y="4090232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7362992" y="3066348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7362992" y="4099224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7423891" y="3127217"/>
            <a:ext cx="547237" cy="5472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7423891" y="4160092"/>
            <a:ext cx="547237" cy="5472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3154588" y="6331061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3088690" y="6267144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2807003" y="6276106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2867890" y="6337004"/>
            <a:ext cx="547262" cy="5472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3561816" y="6593433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96209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5442173" y="5242773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5376245" y="5178826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5094579" y="5187817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5155448" y="5248686"/>
            <a:ext cx="547259" cy="5472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7710586" y="5279166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7710586" y="6242303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7644688" y="5215249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7644688" y="6178387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7362992" y="5224210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7362992" y="6187348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7423891" y="5285109"/>
            <a:ext cx="547237" cy="54723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7423891" y="6248247"/>
            <a:ext cx="547237" cy="54726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5449763" y="6289181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5383834" y="6225265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5102169" y="6234256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5163037" y="6295125"/>
            <a:ext cx="547259" cy="54726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1018729" y="6352214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B16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952823" y="6288267"/>
            <a:ext cx="1533525" cy="657225"/>
          </a:xfrm>
          <a:custGeom>
            <a:avLst/>
            <a:gdLst/>
            <a:ahLst/>
            <a:cxnLst/>
            <a:rect l="l" t="t" r="r" b="b"/>
            <a:pathLst>
              <a:path w="1533525" h="657225">
                <a:moveTo>
                  <a:pt x="1410365" y="657198"/>
                </a:moveTo>
                <a:lnTo>
                  <a:pt x="123162" y="657198"/>
                </a:lnTo>
                <a:lnTo>
                  <a:pt x="75287" y="647443"/>
                </a:lnTo>
                <a:lnTo>
                  <a:pt x="36131" y="620863"/>
                </a:lnTo>
                <a:lnTo>
                  <a:pt x="9700" y="581486"/>
                </a:lnTo>
                <a:lnTo>
                  <a:pt x="0" y="533342"/>
                </a:lnTo>
                <a:lnTo>
                  <a:pt x="0" y="123856"/>
                </a:lnTo>
                <a:lnTo>
                  <a:pt x="9700" y="75712"/>
                </a:lnTo>
                <a:lnTo>
                  <a:pt x="36131" y="36335"/>
                </a:lnTo>
                <a:lnTo>
                  <a:pt x="75287" y="9755"/>
                </a:lnTo>
                <a:lnTo>
                  <a:pt x="123162" y="0"/>
                </a:lnTo>
                <a:lnTo>
                  <a:pt x="1410365" y="0"/>
                </a:lnTo>
                <a:lnTo>
                  <a:pt x="1458240" y="9755"/>
                </a:lnTo>
                <a:lnTo>
                  <a:pt x="1497396" y="36335"/>
                </a:lnTo>
                <a:lnTo>
                  <a:pt x="1523827" y="75712"/>
                </a:lnTo>
                <a:lnTo>
                  <a:pt x="1533528" y="123856"/>
                </a:lnTo>
                <a:lnTo>
                  <a:pt x="1533528" y="533342"/>
                </a:lnTo>
                <a:lnTo>
                  <a:pt x="1523827" y="581486"/>
                </a:lnTo>
                <a:lnTo>
                  <a:pt x="1497396" y="620863"/>
                </a:lnTo>
                <a:lnTo>
                  <a:pt x="1458240" y="647443"/>
                </a:lnTo>
                <a:lnTo>
                  <a:pt x="1410365" y="657198"/>
                </a:lnTo>
                <a:close/>
              </a:path>
            </a:pathLst>
          </a:custGeom>
          <a:solidFill>
            <a:srgbClr val="F4D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671142" y="6297259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374" y="666749"/>
                </a:moveTo>
                <a:lnTo>
                  <a:pt x="284111" y="663135"/>
                </a:lnTo>
                <a:lnTo>
                  <a:pt x="237091" y="652635"/>
                </a:lnTo>
                <a:lnTo>
                  <a:pt x="192832" y="635765"/>
                </a:lnTo>
                <a:lnTo>
                  <a:pt x="151848" y="613041"/>
                </a:lnTo>
                <a:lnTo>
                  <a:pt x="114656" y="584978"/>
                </a:lnTo>
                <a:lnTo>
                  <a:pt x="81771" y="552093"/>
                </a:lnTo>
                <a:lnTo>
                  <a:pt x="53708" y="514901"/>
                </a:lnTo>
                <a:lnTo>
                  <a:pt x="30984" y="473917"/>
                </a:lnTo>
                <a:lnTo>
                  <a:pt x="14114" y="429658"/>
                </a:lnTo>
                <a:lnTo>
                  <a:pt x="3614" y="382638"/>
                </a:lnTo>
                <a:lnTo>
                  <a:pt x="0" y="333374"/>
                </a:lnTo>
                <a:lnTo>
                  <a:pt x="3614" y="284111"/>
                </a:lnTo>
                <a:lnTo>
                  <a:pt x="14114" y="237091"/>
                </a:lnTo>
                <a:lnTo>
                  <a:pt x="30984" y="192832"/>
                </a:lnTo>
                <a:lnTo>
                  <a:pt x="53708" y="151848"/>
                </a:lnTo>
                <a:lnTo>
                  <a:pt x="81771" y="114656"/>
                </a:lnTo>
                <a:lnTo>
                  <a:pt x="114656" y="81771"/>
                </a:lnTo>
                <a:lnTo>
                  <a:pt x="151848" y="53708"/>
                </a:lnTo>
                <a:lnTo>
                  <a:pt x="192832" y="30984"/>
                </a:lnTo>
                <a:lnTo>
                  <a:pt x="237091" y="14114"/>
                </a:lnTo>
                <a:lnTo>
                  <a:pt x="284111" y="3614"/>
                </a:lnTo>
                <a:lnTo>
                  <a:pt x="333374" y="0"/>
                </a:lnTo>
                <a:lnTo>
                  <a:pt x="382638" y="3614"/>
                </a:lnTo>
                <a:lnTo>
                  <a:pt x="429658" y="14114"/>
                </a:lnTo>
                <a:lnTo>
                  <a:pt x="473917" y="30984"/>
                </a:lnTo>
                <a:lnTo>
                  <a:pt x="514901" y="53708"/>
                </a:lnTo>
                <a:lnTo>
                  <a:pt x="552093" y="81771"/>
                </a:lnTo>
                <a:lnTo>
                  <a:pt x="584978" y="114656"/>
                </a:lnTo>
                <a:lnTo>
                  <a:pt x="613041" y="151848"/>
                </a:lnTo>
                <a:lnTo>
                  <a:pt x="635765" y="192832"/>
                </a:lnTo>
                <a:lnTo>
                  <a:pt x="652635" y="237091"/>
                </a:lnTo>
                <a:lnTo>
                  <a:pt x="663135" y="284111"/>
                </a:lnTo>
                <a:lnTo>
                  <a:pt x="666749" y="333374"/>
                </a:lnTo>
                <a:lnTo>
                  <a:pt x="663135" y="382638"/>
                </a:lnTo>
                <a:lnTo>
                  <a:pt x="652635" y="429658"/>
                </a:lnTo>
                <a:lnTo>
                  <a:pt x="635765" y="473917"/>
                </a:lnTo>
                <a:lnTo>
                  <a:pt x="613041" y="514901"/>
                </a:lnTo>
                <a:lnTo>
                  <a:pt x="584978" y="552093"/>
                </a:lnTo>
                <a:lnTo>
                  <a:pt x="552093" y="584978"/>
                </a:lnTo>
                <a:lnTo>
                  <a:pt x="514901" y="613041"/>
                </a:lnTo>
                <a:lnTo>
                  <a:pt x="473917" y="635765"/>
                </a:lnTo>
                <a:lnTo>
                  <a:pt x="429658" y="652635"/>
                </a:lnTo>
                <a:lnTo>
                  <a:pt x="382638" y="663135"/>
                </a:lnTo>
                <a:lnTo>
                  <a:pt x="333374" y="666749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732025" y="6358127"/>
            <a:ext cx="547259" cy="54726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1425948" y="6614586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96209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4792" y="306016"/>
            <a:ext cx="3904015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ang.co.in/" TargetMode="External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sharang.co.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0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jp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30.jp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30.jp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1B7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1791" y="2055653"/>
            <a:ext cx="257810" cy="0"/>
          </a:xfrm>
          <a:custGeom>
            <a:avLst/>
            <a:gdLst/>
            <a:ahLst/>
            <a:cxnLst/>
            <a:rect l="l" t="t" r="r" b="b"/>
            <a:pathLst>
              <a:path w="257809">
                <a:moveTo>
                  <a:pt x="0" y="0"/>
                </a:moveTo>
                <a:lnTo>
                  <a:pt x="257232" y="0"/>
                </a:lnTo>
              </a:path>
            </a:pathLst>
          </a:custGeom>
          <a:ln w="38100">
            <a:solidFill>
              <a:srgbClr val="F9A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3767" y="2055653"/>
            <a:ext cx="257810" cy="0"/>
          </a:xfrm>
          <a:custGeom>
            <a:avLst/>
            <a:gdLst/>
            <a:ahLst/>
            <a:cxnLst/>
            <a:rect l="l" t="t" r="r" b="b"/>
            <a:pathLst>
              <a:path w="257809">
                <a:moveTo>
                  <a:pt x="0" y="0"/>
                </a:moveTo>
                <a:lnTo>
                  <a:pt x="25723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5746" y="2055653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232" y="0"/>
                </a:lnTo>
              </a:path>
            </a:pathLst>
          </a:custGeom>
          <a:ln w="38100">
            <a:solidFill>
              <a:srgbClr val="41D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9692" y="1223594"/>
            <a:ext cx="1200149" cy="1200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8819" y="1127761"/>
            <a:ext cx="5694680" cy="686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00" b="1" spc="280" dirty="0">
                <a:solidFill>
                  <a:srgbClr val="FFFFFF"/>
                </a:solidFill>
                <a:latin typeface="Trebuchet MS"/>
                <a:cs typeface="Trebuchet MS"/>
              </a:rPr>
              <a:t>Sharang</a:t>
            </a:r>
            <a:r>
              <a:rPr sz="4300" b="1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300" b="1" spc="160" dirty="0">
                <a:solidFill>
                  <a:srgbClr val="FFFFFF"/>
                </a:solidFill>
                <a:latin typeface="Trebuchet MS"/>
                <a:cs typeface="Trebuchet MS"/>
              </a:rPr>
              <a:t>Corporation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4319" y="2293966"/>
            <a:ext cx="38252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65" dirty="0">
                <a:solidFill>
                  <a:srgbClr val="FFFFFF"/>
                </a:solidFill>
                <a:latin typeface="Verdana"/>
                <a:cs typeface="Verdana"/>
              </a:rPr>
              <a:t>CORPORATE</a:t>
            </a:r>
            <a:r>
              <a:rPr sz="23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140" dirty="0">
                <a:solidFill>
                  <a:srgbClr val="FFFFFF"/>
                </a:solidFill>
                <a:latin typeface="Verdana"/>
                <a:cs typeface="Verdana"/>
              </a:rPr>
              <a:t>PRESENTATION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9276" y="787560"/>
            <a:ext cx="6715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70" dirty="0"/>
              <a:t>Sharang</a:t>
            </a:r>
            <a:r>
              <a:rPr sz="2800" spc="-200" dirty="0"/>
              <a:t> </a:t>
            </a:r>
            <a:r>
              <a:rPr sz="2800" spc="90" dirty="0"/>
              <a:t>Corporation</a:t>
            </a:r>
            <a:r>
              <a:rPr sz="2800" spc="-200" dirty="0"/>
              <a:t> </a:t>
            </a:r>
            <a:r>
              <a:rPr sz="2800" spc="90" dirty="0"/>
              <a:t>Statutory</a:t>
            </a:r>
            <a:r>
              <a:rPr sz="2800" spc="-200" dirty="0"/>
              <a:t> </a:t>
            </a:r>
            <a:r>
              <a:rPr sz="2800" spc="85" dirty="0"/>
              <a:t>Details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993537" y="1549730"/>
            <a:ext cx="3556000" cy="2268220"/>
            <a:chOff x="993537" y="1549730"/>
            <a:chExt cx="3556000" cy="2268220"/>
          </a:xfrm>
        </p:grpSpPr>
        <p:sp>
          <p:nvSpPr>
            <p:cNvPr id="4" name="object 4"/>
            <p:cNvSpPr/>
            <p:nvPr/>
          </p:nvSpPr>
          <p:spPr>
            <a:xfrm>
              <a:off x="3883395" y="1560237"/>
              <a:ext cx="657225" cy="2257425"/>
            </a:xfrm>
            <a:custGeom>
              <a:avLst/>
              <a:gdLst/>
              <a:ahLst/>
              <a:cxnLst/>
              <a:rect l="l" t="t" r="r" b="b"/>
              <a:pathLst>
                <a:path w="657225" h="2257425">
                  <a:moveTo>
                    <a:pt x="657223" y="2257345"/>
                  </a:moveTo>
                  <a:lnTo>
                    <a:pt x="0" y="2257345"/>
                  </a:lnTo>
                  <a:lnTo>
                    <a:pt x="0" y="0"/>
                  </a:lnTo>
                  <a:lnTo>
                    <a:pt x="657223" y="0"/>
                  </a:lnTo>
                  <a:lnTo>
                    <a:pt x="657223" y="2257345"/>
                  </a:lnTo>
                  <a:close/>
                </a:path>
              </a:pathLst>
            </a:custGeom>
            <a:solidFill>
              <a:srgbClr val="D48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44415" y="1564936"/>
              <a:ext cx="0" cy="2248535"/>
            </a:xfrm>
            <a:custGeom>
              <a:avLst/>
              <a:gdLst/>
              <a:ahLst/>
              <a:cxnLst/>
              <a:rect l="l" t="t" r="r" b="b"/>
              <a:pathLst>
                <a:path h="2248535">
                  <a:moveTo>
                    <a:pt x="0" y="0"/>
                  </a:moveTo>
                  <a:lnTo>
                    <a:pt x="0" y="2247948"/>
                  </a:lnTo>
                </a:path>
              </a:pathLst>
            </a:custGeom>
            <a:ln w="95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7982" y="1554175"/>
              <a:ext cx="3543935" cy="0"/>
            </a:xfrm>
            <a:custGeom>
              <a:avLst/>
              <a:gdLst/>
              <a:ahLst/>
              <a:cxnLst/>
              <a:rect l="l" t="t" r="r" b="b"/>
              <a:pathLst>
                <a:path w="3543935">
                  <a:moveTo>
                    <a:pt x="0" y="0"/>
                  </a:moveTo>
                  <a:lnTo>
                    <a:pt x="3543418" y="0"/>
                  </a:lnTo>
                </a:path>
              </a:pathLst>
            </a:custGeom>
            <a:ln w="85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78518" y="1564936"/>
              <a:ext cx="0" cy="2248535"/>
            </a:xfrm>
            <a:custGeom>
              <a:avLst/>
              <a:gdLst/>
              <a:ahLst/>
              <a:cxnLst/>
              <a:rect l="l" t="t" r="r" b="b"/>
              <a:pathLst>
                <a:path h="2248535">
                  <a:moveTo>
                    <a:pt x="0" y="0"/>
                  </a:moveTo>
                  <a:lnTo>
                    <a:pt x="0" y="2247948"/>
                  </a:lnTo>
                </a:path>
              </a:pathLst>
            </a:custGeom>
            <a:ln w="95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7982" y="2216176"/>
              <a:ext cx="3543935" cy="0"/>
            </a:xfrm>
            <a:custGeom>
              <a:avLst/>
              <a:gdLst/>
              <a:ahLst/>
              <a:cxnLst/>
              <a:rect l="l" t="t" r="r" b="b"/>
              <a:pathLst>
                <a:path w="3543935">
                  <a:moveTo>
                    <a:pt x="0" y="0"/>
                  </a:moveTo>
                  <a:lnTo>
                    <a:pt x="3543418" y="0"/>
                  </a:lnTo>
                </a:path>
              </a:pathLst>
            </a:custGeom>
            <a:ln w="85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93537" y="4320483"/>
            <a:ext cx="3556000" cy="2268220"/>
            <a:chOff x="993537" y="4320483"/>
            <a:chExt cx="3556000" cy="2268220"/>
          </a:xfrm>
        </p:grpSpPr>
        <p:sp>
          <p:nvSpPr>
            <p:cNvPr id="10" name="object 10"/>
            <p:cNvSpPr/>
            <p:nvPr/>
          </p:nvSpPr>
          <p:spPr>
            <a:xfrm>
              <a:off x="3883395" y="4330994"/>
              <a:ext cx="657225" cy="2257425"/>
            </a:xfrm>
            <a:custGeom>
              <a:avLst/>
              <a:gdLst/>
              <a:ahLst/>
              <a:cxnLst/>
              <a:rect l="l" t="t" r="r" b="b"/>
              <a:pathLst>
                <a:path w="657225" h="2257425">
                  <a:moveTo>
                    <a:pt x="657223" y="2257345"/>
                  </a:moveTo>
                  <a:lnTo>
                    <a:pt x="0" y="2257345"/>
                  </a:lnTo>
                  <a:lnTo>
                    <a:pt x="0" y="0"/>
                  </a:lnTo>
                  <a:lnTo>
                    <a:pt x="657223" y="0"/>
                  </a:lnTo>
                  <a:lnTo>
                    <a:pt x="657223" y="2257345"/>
                  </a:lnTo>
                  <a:close/>
                </a:path>
              </a:pathLst>
            </a:custGeom>
            <a:solidFill>
              <a:srgbClr val="EBA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4415" y="4335706"/>
              <a:ext cx="0" cy="2248535"/>
            </a:xfrm>
            <a:custGeom>
              <a:avLst/>
              <a:gdLst/>
              <a:ahLst/>
              <a:cxnLst/>
              <a:rect l="l" t="t" r="r" b="b"/>
              <a:pathLst>
                <a:path h="2248534">
                  <a:moveTo>
                    <a:pt x="0" y="0"/>
                  </a:moveTo>
                  <a:lnTo>
                    <a:pt x="0" y="2247948"/>
                  </a:lnTo>
                </a:path>
              </a:pathLst>
            </a:custGeom>
            <a:ln w="95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7982" y="4324928"/>
              <a:ext cx="3543935" cy="0"/>
            </a:xfrm>
            <a:custGeom>
              <a:avLst/>
              <a:gdLst/>
              <a:ahLst/>
              <a:cxnLst/>
              <a:rect l="l" t="t" r="r" b="b"/>
              <a:pathLst>
                <a:path w="3543935">
                  <a:moveTo>
                    <a:pt x="0" y="0"/>
                  </a:moveTo>
                  <a:lnTo>
                    <a:pt x="3543418" y="0"/>
                  </a:lnTo>
                </a:path>
              </a:pathLst>
            </a:custGeom>
            <a:ln w="85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78518" y="4335706"/>
              <a:ext cx="0" cy="2248535"/>
            </a:xfrm>
            <a:custGeom>
              <a:avLst/>
              <a:gdLst/>
              <a:ahLst/>
              <a:cxnLst/>
              <a:rect l="l" t="t" r="r" b="b"/>
              <a:pathLst>
                <a:path h="2248534">
                  <a:moveTo>
                    <a:pt x="0" y="0"/>
                  </a:moveTo>
                  <a:lnTo>
                    <a:pt x="0" y="2247948"/>
                  </a:lnTo>
                </a:path>
              </a:pathLst>
            </a:custGeom>
            <a:ln w="95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7982" y="4986924"/>
              <a:ext cx="3543935" cy="0"/>
            </a:xfrm>
            <a:custGeom>
              <a:avLst/>
              <a:gdLst/>
              <a:ahLst/>
              <a:cxnLst/>
              <a:rect l="l" t="t" r="r" b="b"/>
              <a:pathLst>
                <a:path w="3543935">
                  <a:moveTo>
                    <a:pt x="0" y="0"/>
                  </a:moveTo>
                  <a:lnTo>
                    <a:pt x="3543418" y="0"/>
                  </a:lnTo>
                </a:path>
              </a:pathLst>
            </a:custGeom>
            <a:ln w="85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194729" y="1560340"/>
            <a:ext cx="3566795" cy="2268220"/>
            <a:chOff x="5194729" y="1560340"/>
            <a:chExt cx="3566795" cy="2268220"/>
          </a:xfrm>
        </p:grpSpPr>
        <p:sp>
          <p:nvSpPr>
            <p:cNvPr id="16" name="object 16"/>
            <p:cNvSpPr/>
            <p:nvPr/>
          </p:nvSpPr>
          <p:spPr>
            <a:xfrm>
              <a:off x="5204338" y="1570844"/>
              <a:ext cx="657225" cy="2257425"/>
            </a:xfrm>
            <a:custGeom>
              <a:avLst/>
              <a:gdLst/>
              <a:ahLst/>
              <a:cxnLst/>
              <a:rect l="l" t="t" r="r" b="b"/>
              <a:pathLst>
                <a:path w="657225" h="2257425">
                  <a:moveTo>
                    <a:pt x="657223" y="2257345"/>
                  </a:moveTo>
                  <a:lnTo>
                    <a:pt x="0" y="2257345"/>
                  </a:lnTo>
                  <a:lnTo>
                    <a:pt x="0" y="0"/>
                  </a:lnTo>
                  <a:lnTo>
                    <a:pt x="657223" y="0"/>
                  </a:lnTo>
                  <a:lnTo>
                    <a:pt x="657223" y="2257345"/>
                  </a:lnTo>
                  <a:close/>
                </a:path>
              </a:pathLst>
            </a:custGeom>
            <a:solidFill>
              <a:srgbClr val="CCB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65358" y="1575546"/>
              <a:ext cx="0" cy="2248535"/>
            </a:xfrm>
            <a:custGeom>
              <a:avLst/>
              <a:gdLst/>
              <a:ahLst/>
              <a:cxnLst/>
              <a:rect l="l" t="t" r="r" b="b"/>
              <a:pathLst>
                <a:path h="2248535">
                  <a:moveTo>
                    <a:pt x="0" y="0"/>
                  </a:moveTo>
                  <a:lnTo>
                    <a:pt x="0" y="2247948"/>
                  </a:lnTo>
                </a:path>
              </a:pathLst>
            </a:custGeom>
            <a:ln w="95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13552" y="1564785"/>
              <a:ext cx="3543935" cy="0"/>
            </a:xfrm>
            <a:custGeom>
              <a:avLst/>
              <a:gdLst/>
              <a:ahLst/>
              <a:cxnLst/>
              <a:rect l="l" t="t" r="r" b="b"/>
              <a:pathLst>
                <a:path w="3543934">
                  <a:moveTo>
                    <a:pt x="0" y="0"/>
                  </a:moveTo>
                  <a:lnTo>
                    <a:pt x="3543418" y="0"/>
                  </a:lnTo>
                </a:path>
              </a:pathLst>
            </a:custGeom>
            <a:ln w="85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99491" y="1575546"/>
              <a:ext cx="0" cy="2248535"/>
            </a:xfrm>
            <a:custGeom>
              <a:avLst/>
              <a:gdLst/>
              <a:ahLst/>
              <a:cxnLst/>
              <a:rect l="l" t="t" r="r" b="b"/>
              <a:pathLst>
                <a:path h="2248535">
                  <a:moveTo>
                    <a:pt x="0" y="0"/>
                  </a:moveTo>
                  <a:lnTo>
                    <a:pt x="0" y="2247948"/>
                  </a:lnTo>
                </a:path>
              </a:pathLst>
            </a:custGeom>
            <a:ln w="95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13552" y="2226783"/>
              <a:ext cx="3543935" cy="0"/>
            </a:xfrm>
            <a:custGeom>
              <a:avLst/>
              <a:gdLst/>
              <a:ahLst/>
              <a:cxnLst/>
              <a:rect l="l" t="t" r="r" b="b"/>
              <a:pathLst>
                <a:path w="3543934">
                  <a:moveTo>
                    <a:pt x="0" y="0"/>
                  </a:moveTo>
                  <a:lnTo>
                    <a:pt x="3543418" y="0"/>
                  </a:lnTo>
                </a:path>
              </a:pathLst>
            </a:custGeom>
            <a:ln w="85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194729" y="4320483"/>
            <a:ext cx="3566795" cy="2268220"/>
            <a:chOff x="5194729" y="4320483"/>
            <a:chExt cx="3566795" cy="2268220"/>
          </a:xfrm>
        </p:grpSpPr>
        <p:sp>
          <p:nvSpPr>
            <p:cNvPr id="22" name="object 22"/>
            <p:cNvSpPr/>
            <p:nvPr/>
          </p:nvSpPr>
          <p:spPr>
            <a:xfrm>
              <a:off x="5204338" y="4330994"/>
              <a:ext cx="657225" cy="2257425"/>
            </a:xfrm>
            <a:custGeom>
              <a:avLst/>
              <a:gdLst/>
              <a:ahLst/>
              <a:cxnLst/>
              <a:rect l="l" t="t" r="r" b="b"/>
              <a:pathLst>
                <a:path w="657225" h="2257425">
                  <a:moveTo>
                    <a:pt x="657223" y="2257345"/>
                  </a:moveTo>
                  <a:lnTo>
                    <a:pt x="0" y="2257345"/>
                  </a:lnTo>
                  <a:lnTo>
                    <a:pt x="0" y="0"/>
                  </a:lnTo>
                  <a:lnTo>
                    <a:pt x="657223" y="0"/>
                  </a:lnTo>
                  <a:lnTo>
                    <a:pt x="657223" y="2257345"/>
                  </a:lnTo>
                  <a:close/>
                </a:path>
              </a:pathLst>
            </a:custGeom>
            <a:solidFill>
              <a:srgbClr val="85B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65358" y="4335706"/>
              <a:ext cx="0" cy="2248535"/>
            </a:xfrm>
            <a:custGeom>
              <a:avLst/>
              <a:gdLst/>
              <a:ahLst/>
              <a:cxnLst/>
              <a:rect l="l" t="t" r="r" b="b"/>
              <a:pathLst>
                <a:path h="2248534">
                  <a:moveTo>
                    <a:pt x="0" y="0"/>
                  </a:moveTo>
                  <a:lnTo>
                    <a:pt x="0" y="2247948"/>
                  </a:lnTo>
                </a:path>
              </a:pathLst>
            </a:custGeom>
            <a:ln w="95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13552" y="4324928"/>
              <a:ext cx="3543935" cy="0"/>
            </a:xfrm>
            <a:custGeom>
              <a:avLst/>
              <a:gdLst/>
              <a:ahLst/>
              <a:cxnLst/>
              <a:rect l="l" t="t" r="r" b="b"/>
              <a:pathLst>
                <a:path w="3543934">
                  <a:moveTo>
                    <a:pt x="0" y="0"/>
                  </a:moveTo>
                  <a:lnTo>
                    <a:pt x="3543418" y="0"/>
                  </a:lnTo>
                </a:path>
              </a:pathLst>
            </a:custGeom>
            <a:ln w="85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99491" y="4335706"/>
              <a:ext cx="0" cy="2248535"/>
            </a:xfrm>
            <a:custGeom>
              <a:avLst/>
              <a:gdLst/>
              <a:ahLst/>
              <a:cxnLst/>
              <a:rect l="l" t="t" r="r" b="b"/>
              <a:pathLst>
                <a:path h="2248534">
                  <a:moveTo>
                    <a:pt x="0" y="0"/>
                  </a:moveTo>
                  <a:lnTo>
                    <a:pt x="0" y="2247948"/>
                  </a:lnTo>
                </a:path>
              </a:pathLst>
            </a:custGeom>
            <a:ln w="95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13552" y="4986924"/>
              <a:ext cx="3543935" cy="0"/>
            </a:xfrm>
            <a:custGeom>
              <a:avLst/>
              <a:gdLst/>
              <a:ahLst/>
              <a:cxnLst/>
              <a:rect l="l" t="t" r="r" b="b"/>
              <a:pathLst>
                <a:path w="3543934">
                  <a:moveTo>
                    <a:pt x="0" y="0"/>
                  </a:moveTo>
                  <a:lnTo>
                    <a:pt x="3543418" y="0"/>
                  </a:lnTo>
                </a:path>
              </a:pathLst>
            </a:custGeom>
            <a:ln w="85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135222" y="2864820"/>
            <a:ext cx="16192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150" b="1" spc="90" dirty="0">
                <a:latin typeface="Arial"/>
                <a:cs typeface="Arial"/>
              </a:rPr>
              <a:t>0</a:t>
            </a:r>
            <a:r>
              <a:rPr sz="1150" b="1" spc="-210" dirty="0"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60471" y="1769443"/>
            <a:ext cx="8724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10" dirty="0">
                <a:latin typeface="Trebuchet MS"/>
                <a:cs typeface="Trebuchet MS"/>
              </a:rPr>
              <a:t>Address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65091" y="2204914"/>
            <a:ext cx="2372995" cy="10731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200" b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</a:t>
            </a:r>
            <a:r>
              <a:rPr sz="1200" b="1" spc="5" dirty="0">
                <a:latin typeface="Arial"/>
                <a:cs typeface="Arial"/>
              </a:rPr>
              <a:t>p</a:t>
            </a:r>
            <a:r>
              <a:rPr sz="1200" b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orate</a:t>
            </a:r>
            <a:r>
              <a:rPr sz="1200" b="1" u="sng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Office</a:t>
            </a:r>
            <a:endParaRPr sz="1200">
              <a:latin typeface="Arial"/>
              <a:cs typeface="Arial"/>
            </a:endParaRPr>
          </a:p>
          <a:p>
            <a:pPr marL="12065" marR="5080" indent="-635" algn="ctr">
              <a:lnSpc>
                <a:spcPct val="114599"/>
              </a:lnSpc>
            </a:pPr>
            <a:r>
              <a:rPr sz="1200" b="1" spc="-90" dirty="0">
                <a:latin typeface="Arial"/>
                <a:cs typeface="Arial"/>
              </a:rPr>
              <a:t>213, </a:t>
            </a:r>
            <a:r>
              <a:rPr sz="1200" b="1" spc="-45" dirty="0">
                <a:latin typeface="Arial"/>
                <a:cs typeface="Arial"/>
              </a:rPr>
              <a:t>Second </a:t>
            </a:r>
            <a:r>
              <a:rPr sz="1200" b="1" spc="-5" dirty="0">
                <a:latin typeface="Arial"/>
                <a:cs typeface="Arial"/>
              </a:rPr>
              <a:t>floor, </a:t>
            </a:r>
            <a:r>
              <a:rPr sz="1200" b="1" spc="5" dirty="0">
                <a:latin typeface="Arial"/>
                <a:cs typeface="Arial"/>
              </a:rPr>
              <a:t>Laxmi Plaza,  </a:t>
            </a:r>
            <a:r>
              <a:rPr sz="1200" b="1" dirty="0">
                <a:latin typeface="Arial"/>
                <a:cs typeface="Arial"/>
              </a:rPr>
              <a:t>Opposite </a:t>
            </a:r>
            <a:r>
              <a:rPr sz="1200" b="1" spc="10" dirty="0">
                <a:latin typeface="Arial"/>
                <a:cs typeface="Arial"/>
              </a:rPr>
              <a:t>to </a:t>
            </a:r>
            <a:r>
              <a:rPr sz="1200" b="1" spc="40" dirty="0">
                <a:latin typeface="Arial"/>
                <a:cs typeface="Arial"/>
              </a:rPr>
              <a:t>Alfa </a:t>
            </a:r>
            <a:r>
              <a:rPr sz="1200" b="1" spc="5" dirty="0">
                <a:latin typeface="Arial"/>
                <a:cs typeface="Arial"/>
              </a:rPr>
              <a:t>laval, </a:t>
            </a:r>
            <a:r>
              <a:rPr sz="1200" b="1" spc="15" dirty="0">
                <a:latin typeface="Arial"/>
                <a:cs typeface="Arial"/>
              </a:rPr>
              <a:t>Mumbai-  </a:t>
            </a:r>
            <a:r>
              <a:rPr sz="1200" b="1" spc="-25" dirty="0">
                <a:latin typeface="Arial"/>
                <a:cs typeface="Arial"/>
              </a:rPr>
              <a:t>Pune </a:t>
            </a:r>
            <a:r>
              <a:rPr sz="1200" b="1" spc="-5" dirty="0">
                <a:latin typeface="Arial"/>
                <a:cs typeface="Arial"/>
              </a:rPr>
              <a:t>Highway, </a:t>
            </a:r>
            <a:r>
              <a:rPr sz="1200" b="1" dirty="0">
                <a:latin typeface="Arial"/>
                <a:cs typeface="Arial"/>
              </a:rPr>
              <a:t>Dapodi, </a:t>
            </a:r>
            <a:r>
              <a:rPr sz="1200" b="1" spc="-25" dirty="0">
                <a:latin typeface="Arial"/>
                <a:cs typeface="Arial"/>
              </a:rPr>
              <a:t>Pune </a:t>
            </a:r>
            <a:r>
              <a:rPr sz="1200" b="1" spc="-35" dirty="0">
                <a:latin typeface="Arial"/>
                <a:cs typeface="Arial"/>
              </a:rPr>
              <a:t>-  </a:t>
            </a:r>
            <a:r>
              <a:rPr sz="1200" b="1" spc="-114" dirty="0">
                <a:latin typeface="Arial"/>
                <a:cs typeface="Arial"/>
              </a:rPr>
              <a:t>411012.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spc="60" dirty="0">
                <a:latin typeface="Arial"/>
                <a:cs typeface="Arial"/>
              </a:rPr>
              <a:t>INDIA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50484" y="2864820"/>
            <a:ext cx="19113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150" b="1" spc="90" dirty="0">
                <a:latin typeface="Arial"/>
                <a:cs typeface="Arial"/>
              </a:rPr>
              <a:t>0</a:t>
            </a:r>
            <a:r>
              <a:rPr sz="1150" b="1" spc="20" dirty="0"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65706" y="1769443"/>
            <a:ext cx="13169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0" dirty="0">
                <a:latin typeface="Trebuchet MS"/>
                <a:cs typeface="Trebuchet MS"/>
              </a:rPr>
              <a:t>Organisation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318638" y="1666350"/>
            <a:ext cx="1088390" cy="2010410"/>
            <a:chOff x="5318638" y="1666350"/>
            <a:chExt cx="1088390" cy="2010410"/>
          </a:xfrm>
        </p:grpSpPr>
        <p:sp>
          <p:nvSpPr>
            <p:cNvPr id="33" name="object 33"/>
            <p:cNvSpPr/>
            <p:nvPr/>
          </p:nvSpPr>
          <p:spPr>
            <a:xfrm>
              <a:off x="6368847" y="3219170"/>
              <a:ext cx="38100" cy="457200"/>
            </a:xfrm>
            <a:custGeom>
              <a:avLst/>
              <a:gdLst/>
              <a:ahLst/>
              <a:cxnLst/>
              <a:rect l="l" t="t" r="r" b="b"/>
              <a:pathLst>
                <a:path w="38100" h="457200">
                  <a:moveTo>
                    <a:pt x="38100" y="435635"/>
                  </a:moveTo>
                  <a:lnTo>
                    <a:pt x="21577" y="419100"/>
                  </a:lnTo>
                  <a:lnTo>
                    <a:pt x="16522" y="419100"/>
                  </a:lnTo>
                  <a:lnTo>
                    <a:pt x="0" y="435635"/>
                  </a:lnTo>
                  <a:lnTo>
                    <a:pt x="0" y="440677"/>
                  </a:lnTo>
                  <a:lnTo>
                    <a:pt x="16522" y="457200"/>
                  </a:lnTo>
                  <a:lnTo>
                    <a:pt x="21577" y="457200"/>
                  </a:lnTo>
                  <a:lnTo>
                    <a:pt x="38100" y="440677"/>
                  </a:lnTo>
                  <a:lnTo>
                    <a:pt x="38100" y="435635"/>
                  </a:lnTo>
                  <a:close/>
                </a:path>
                <a:path w="38100" h="457200">
                  <a:moveTo>
                    <a:pt x="38100" y="226085"/>
                  </a:moveTo>
                  <a:lnTo>
                    <a:pt x="21577" y="209550"/>
                  </a:lnTo>
                  <a:lnTo>
                    <a:pt x="16522" y="209550"/>
                  </a:lnTo>
                  <a:lnTo>
                    <a:pt x="0" y="226085"/>
                  </a:lnTo>
                  <a:lnTo>
                    <a:pt x="0" y="231127"/>
                  </a:lnTo>
                  <a:lnTo>
                    <a:pt x="16522" y="247650"/>
                  </a:lnTo>
                  <a:lnTo>
                    <a:pt x="21577" y="247650"/>
                  </a:lnTo>
                  <a:lnTo>
                    <a:pt x="38100" y="231127"/>
                  </a:lnTo>
                  <a:lnTo>
                    <a:pt x="38100" y="226085"/>
                  </a:lnTo>
                  <a:close/>
                </a:path>
                <a:path w="38100" h="457200">
                  <a:moveTo>
                    <a:pt x="38100" y="16535"/>
                  </a:moveTo>
                  <a:lnTo>
                    <a:pt x="21577" y="0"/>
                  </a:lnTo>
                  <a:lnTo>
                    <a:pt x="16522" y="0"/>
                  </a:lnTo>
                  <a:lnTo>
                    <a:pt x="0" y="16535"/>
                  </a:lnTo>
                  <a:lnTo>
                    <a:pt x="0" y="21577"/>
                  </a:lnTo>
                  <a:lnTo>
                    <a:pt x="16522" y="38100"/>
                  </a:lnTo>
                  <a:lnTo>
                    <a:pt x="21577" y="38100"/>
                  </a:lnTo>
                  <a:lnTo>
                    <a:pt x="38100" y="21577"/>
                  </a:lnTo>
                  <a:lnTo>
                    <a:pt x="38100" y="165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18638" y="1666350"/>
              <a:ext cx="447674" cy="4476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913964" y="3084549"/>
            <a:ext cx="1707514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sz="1200" b="1" spc="10" dirty="0">
                <a:latin typeface="Arial"/>
                <a:cs typeface="Arial"/>
              </a:rPr>
              <a:t>Mr. Ajeet </a:t>
            </a:r>
            <a:r>
              <a:rPr sz="1200" b="1" spc="-85" dirty="0">
                <a:latin typeface="Arial"/>
                <a:cs typeface="Arial"/>
              </a:rPr>
              <a:t>P. </a:t>
            </a:r>
            <a:r>
              <a:rPr sz="1200" b="1" spc="5" dirty="0">
                <a:latin typeface="Arial"/>
                <a:cs typeface="Arial"/>
              </a:rPr>
              <a:t>Bakare  </a:t>
            </a:r>
            <a:r>
              <a:rPr sz="1200" b="1" spc="10" dirty="0">
                <a:latin typeface="Arial"/>
                <a:cs typeface="Arial"/>
              </a:rPr>
              <a:t>Mr. </a:t>
            </a:r>
            <a:r>
              <a:rPr sz="1200" b="1" spc="-30" dirty="0">
                <a:latin typeface="Arial"/>
                <a:cs typeface="Arial"/>
              </a:rPr>
              <a:t>Ramesh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N.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Borekar 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Mrs. </a:t>
            </a:r>
            <a:r>
              <a:rPr sz="1200" b="1" spc="25" dirty="0">
                <a:latin typeface="Arial"/>
                <a:cs typeface="Arial"/>
              </a:rPr>
              <a:t>Kavita </a:t>
            </a:r>
            <a:r>
              <a:rPr sz="1200" b="1" spc="-80" dirty="0">
                <a:latin typeface="Arial"/>
                <a:cs typeface="Arial"/>
              </a:rPr>
              <a:t>A.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Bakare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92607" y="2455899"/>
            <a:ext cx="269176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075" marR="5080" indent="-588010">
              <a:lnSpc>
                <a:spcPct val="114599"/>
              </a:lnSpc>
              <a:spcBef>
                <a:spcPts val="100"/>
              </a:spcBef>
            </a:pPr>
            <a:r>
              <a:rPr sz="1200" b="1" spc="45" dirty="0">
                <a:latin typeface="Arial"/>
                <a:cs typeface="Arial"/>
              </a:rPr>
              <a:t>Nature </a:t>
            </a:r>
            <a:r>
              <a:rPr sz="1200" b="1" spc="35" dirty="0">
                <a:latin typeface="Arial"/>
                <a:cs typeface="Arial"/>
              </a:rPr>
              <a:t>of </a:t>
            </a:r>
            <a:r>
              <a:rPr sz="1200" b="1" spc="5" dirty="0">
                <a:latin typeface="Arial"/>
                <a:cs typeface="Arial"/>
              </a:rPr>
              <a:t>Organization: </a:t>
            </a:r>
            <a:r>
              <a:rPr sz="1200" b="1" dirty="0">
                <a:latin typeface="Arial"/>
                <a:cs typeface="Arial"/>
              </a:rPr>
              <a:t>Partnership  </a:t>
            </a:r>
            <a:r>
              <a:rPr sz="1200" b="1" spc="20" dirty="0">
                <a:latin typeface="Arial"/>
                <a:cs typeface="Arial"/>
              </a:rPr>
              <a:t>Number </a:t>
            </a:r>
            <a:r>
              <a:rPr sz="1200" b="1" spc="35" dirty="0">
                <a:latin typeface="Arial"/>
                <a:cs typeface="Arial"/>
              </a:rPr>
              <a:t>of</a:t>
            </a:r>
            <a:r>
              <a:rPr sz="1200" b="1" spc="8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Partners: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31701" y="5638572"/>
            <a:ext cx="18859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50" b="1" spc="90" dirty="0">
                <a:latin typeface="Arial"/>
                <a:cs typeface="Arial"/>
              </a:rPr>
              <a:t>0</a:t>
            </a:r>
            <a:r>
              <a:rPr sz="1150" b="1" spc="5" dirty="0"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69777" y="4524015"/>
            <a:ext cx="1259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5" dirty="0">
                <a:latin typeface="Trebuchet MS"/>
                <a:cs typeface="Trebuchet MS"/>
              </a:rPr>
              <a:t>Bank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45" dirty="0">
                <a:latin typeface="Trebuchet MS"/>
                <a:cs typeface="Trebuchet MS"/>
              </a:rPr>
              <a:t>Details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93045" y="5304825"/>
            <a:ext cx="221361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14599"/>
              </a:lnSpc>
              <a:spcBef>
                <a:spcPts val="100"/>
              </a:spcBef>
            </a:pPr>
            <a:r>
              <a:rPr sz="1200" b="1" spc="-45" dirty="0">
                <a:latin typeface="Arial"/>
                <a:cs typeface="Arial"/>
              </a:rPr>
              <a:t>Association: </a:t>
            </a:r>
            <a:r>
              <a:rPr sz="1200" b="1" spc="10" dirty="0">
                <a:latin typeface="Arial"/>
                <a:cs typeface="Arial"/>
              </a:rPr>
              <a:t>Kotak </a:t>
            </a:r>
            <a:r>
              <a:rPr sz="1200" b="1" spc="35" dirty="0">
                <a:latin typeface="Arial"/>
                <a:cs typeface="Arial"/>
              </a:rPr>
              <a:t>Mahindra  </a:t>
            </a:r>
            <a:r>
              <a:rPr sz="1200" b="1" spc="-10" dirty="0">
                <a:latin typeface="Arial"/>
                <a:cs typeface="Arial"/>
              </a:rPr>
              <a:t>Currect </a:t>
            </a:r>
            <a:r>
              <a:rPr sz="1200" b="1" spc="15" dirty="0">
                <a:latin typeface="Arial"/>
                <a:cs typeface="Arial"/>
              </a:rPr>
              <a:t>A/c </a:t>
            </a:r>
            <a:r>
              <a:rPr sz="1200" b="1" spc="-35" dirty="0">
                <a:latin typeface="Arial"/>
                <a:cs typeface="Arial"/>
              </a:rPr>
              <a:t>-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07212000004872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20370" y="5564021"/>
            <a:ext cx="198755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100" b="1" spc="80" dirty="0">
                <a:latin typeface="Arial"/>
                <a:cs typeface="Arial"/>
              </a:rPr>
              <a:t>0</a:t>
            </a:r>
            <a:r>
              <a:rPr sz="1100" b="1" spc="150" dirty="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31549" y="4524015"/>
            <a:ext cx="1985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45" dirty="0">
                <a:latin typeface="Trebuchet MS"/>
                <a:cs typeface="Trebuchet MS"/>
              </a:rPr>
              <a:t>Registration</a:t>
            </a:r>
            <a:r>
              <a:rPr sz="1600" b="1" spc="-140" dirty="0">
                <a:latin typeface="Trebuchet MS"/>
                <a:cs typeface="Trebuchet MS"/>
              </a:rPr>
              <a:t> </a:t>
            </a:r>
            <a:r>
              <a:rPr sz="1600" b="1" spc="45" dirty="0">
                <a:latin typeface="Trebuchet MS"/>
                <a:cs typeface="Trebuchet MS"/>
              </a:rPr>
              <a:t>Details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79503" y="5106705"/>
            <a:ext cx="1762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5" dirty="0">
                <a:latin typeface="Arial"/>
                <a:cs typeface="Arial"/>
              </a:rPr>
              <a:t>PAN </a:t>
            </a:r>
            <a:r>
              <a:rPr sz="1200" b="1" spc="-10" dirty="0">
                <a:latin typeface="Arial"/>
                <a:cs typeface="Arial"/>
              </a:rPr>
              <a:t>No. </a:t>
            </a:r>
            <a:r>
              <a:rPr sz="1200" b="1" spc="-35" dirty="0">
                <a:latin typeface="Arial"/>
                <a:cs typeface="Arial"/>
              </a:rPr>
              <a:t>-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ABGFS0840K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87651" y="5525805"/>
            <a:ext cx="2345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GST </a:t>
            </a:r>
            <a:r>
              <a:rPr sz="1200" b="1" spc="25" dirty="0">
                <a:latin typeface="Arial"/>
                <a:cs typeface="Arial"/>
              </a:rPr>
              <a:t>ARN </a:t>
            </a:r>
            <a:r>
              <a:rPr sz="1200" b="1" spc="-10" dirty="0">
                <a:latin typeface="Arial"/>
                <a:cs typeface="Arial"/>
              </a:rPr>
              <a:t>No. </a:t>
            </a:r>
            <a:r>
              <a:rPr sz="1200" b="1" spc="-35" dirty="0">
                <a:latin typeface="Arial"/>
                <a:cs typeface="Arial"/>
              </a:rPr>
              <a:t>-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70" dirty="0">
                <a:latin typeface="Arial"/>
                <a:cs typeface="Arial"/>
              </a:rPr>
              <a:t>AA2703171721854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08649" y="5944905"/>
            <a:ext cx="2103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GST </a:t>
            </a:r>
            <a:r>
              <a:rPr sz="1200" b="1" spc="-10" dirty="0">
                <a:latin typeface="Arial"/>
                <a:cs typeface="Arial"/>
              </a:rPr>
              <a:t>No. </a:t>
            </a:r>
            <a:r>
              <a:rPr sz="1200" b="1" spc="-35" dirty="0">
                <a:latin typeface="Arial"/>
                <a:cs typeface="Arial"/>
              </a:rPr>
              <a:t>-</a:t>
            </a:r>
            <a:r>
              <a:rPr sz="1200" b="1" spc="195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27ABGFS0840K1Z1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30861" y="6364005"/>
            <a:ext cx="1459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Arial"/>
                <a:cs typeface="Arial"/>
              </a:rPr>
              <a:t>IEC </a:t>
            </a:r>
            <a:r>
              <a:rPr sz="1200" b="1" spc="-10" dirty="0">
                <a:latin typeface="Arial"/>
                <a:cs typeface="Arial"/>
              </a:rPr>
              <a:t>No. </a:t>
            </a:r>
            <a:r>
              <a:rPr sz="1200" b="1" spc="-35" dirty="0">
                <a:latin typeface="Arial"/>
                <a:cs typeface="Arial"/>
              </a:rPr>
              <a:t>-</a:t>
            </a:r>
            <a:r>
              <a:rPr sz="1200" b="1" spc="114" dirty="0">
                <a:latin typeface="Arial"/>
                <a:cs typeface="Arial"/>
              </a:rPr>
              <a:t> </a:t>
            </a:r>
            <a:r>
              <a:rPr sz="1200" b="1" spc="-90" dirty="0">
                <a:latin typeface="Arial"/>
                <a:cs typeface="Arial"/>
              </a:rPr>
              <a:t>3114013767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989313" y="1655743"/>
            <a:ext cx="438149" cy="438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90350" y="4391862"/>
            <a:ext cx="447674" cy="495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5318638" y="4391862"/>
            <a:ext cx="4188460" cy="2755900"/>
            <a:chOff x="5318638" y="4391862"/>
            <a:chExt cx="4188460" cy="2755900"/>
          </a:xfrm>
        </p:grpSpPr>
        <p:sp>
          <p:nvSpPr>
            <p:cNvPr id="49" name="object 49"/>
            <p:cNvSpPr/>
            <p:nvPr/>
          </p:nvSpPr>
          <p:spPr>
            <a:xfrm>
              <a:off x="5318638" y="4391862"/>
              <a:ext cx="495299" cy="4952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757686" y="6392938"/>
              <a:ext cx="748974" cy="7545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051545" y="3422197"/>
            <a:ext cx="2263775" cy="444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620395">
              <a:lnSpc>
                <a:spcPct val="100000"/>
              </a:lnSpc>
              <a:spcBef>
                <a:spcPts val="310"/>
              </a:spcBef>
            </a:pP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Branch</a:t>
            </a:r>
            <a:r>
              <a:rPr sz="1200" b="1" u="sng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Office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200" b="1" spc="-65" dirty="0">
                <a:latin typeface="Arial"/>
                <a:cs typeface="Arial"/>
              </a:rPr>
              <a:t>B.O. </a:t>
            </a:r>
            <a:r>
              <a:rPr sz="1200" b="1" spc="-185" dirty="0">
                <a:latin typeface="Arial"/>
                <a:cs typeface="Arial"/>
              </a:rPr>
              <a:t>: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#69, </a:t>
            </a:r>
            <a:r>
              <a:rPr sz="1200" b="1" spc="-25" dirty="0">
                <a:latin typeface="Arial"/>
                <a:cs typeface="Arial"/>
              </a:rPr>
              <a:t>Yashas, </a:t>
            </a:r>
            <a:r>
              <a:rPr sz="1200" b="1" spc="-5" dirty="0">
                <a:latin typeface="Arial"/>
                <a:cs typeface="Arial"/>
              </a:rPr>
              <a:t>302,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Garden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86668" y="3841298"/>
            <a:ext cx="219329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255" marR="5080" indent="-123189">
              <a:lnSpc>
                <a:spcPct val="114599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Layout, </a:t>
            </a:r>
            <a:r>
              <a:rPr sz="1200" b="1" spc="-30" dirty="0">
                <a:latin typeface="Arial"/>
                <a:cs typeface="Arial"/>
              </a:rPr>
              <a:t>Sector-2, </a:t>
            </a:r>
            <a:r>
              <a:rPr sz="1200" b="1" spc="-15" dirty="0">
                <a:latin typeface="Arial"/>
                <a:cs typeface="Arial"/>
              </a:rPr>
              <a:t>HSR </a:t>
            </a:r>
            <a:r>
              <a:rPr sz="1200" b="1" spc="-5" dirty="0">
                <a:latin typeface="Arial"/>
                <a:cs typeface="Arial"/>
              </a:rPr>
              <a:t>Layout,  </a:t>
            </a:r>
            <a:r>
              <a:rPr sz="1200" b="1" spc="-10" dirty="0">
                <a:latin typeface="Arial"/>
                <a:cs typeface="Arial"/>
              </a:rPr>
              <a:t>Bengaluru </a:t>
            </a:r>
            <a:r>
              <a:rPr sz="1200" b="1" spc="-35" dirty="0">
                <a:latin typeface="Arial"/>
                <a:cs typeface="Arial"/>
              </a:rPr>
              <a:t>- 560102.</a:t>
            </a:r>
            <a:r>
              <a:rPr sz="1200" b="1" spc="204" dirty="0">
                <a:latin typeface="Arial"/>
                <a:cs typeface="Arial"/>
              </a:rPr>
              <a:t> </a:t>
            </a:r>
            <a:r>
              <a:rPr sz="1200" b="1" spc="60" dirty="0">
                <a:latin typeface="Arial"/>
                <a:cs typeface="Arial"/>
              </a:rPr>
              <a:t>INDIA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862" y="2327129"/>
            <a:ext cx="3265473" cy="3264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5814" y="1539414"/>
            <a:ext cx="0" cy="5163185"/>
          </a:xfrm>
          <a:custGeom>
            <a:avLst/>
            <a:gdLst/>
            <a:ahLst/>
            <a:cxnLst/>
            <a:rect l="l" t="t" r="r" b="b"/>
            <a:pathLst>
              <a:path h="5163184">
                <a:moveTo>
                  <a:pt x="0" y="5162588"/>
                </a:moveTo>
                <a:lnTo>
                  <a:pt x="0" y="0"/>
                </a:lnTo>
              </a:path>
            </a:pathLst>
          </a:custGeom>
          <a:ln w="47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48096" y="1359561"/>
            <a:ext cx="5679440" cy="5602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6125" marR="486409" algn="ctr">
              <a:lnSpc>
                <a:spcPct val="1103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535353"/>
                </a:solidFill>
                <a:latin typeface="Arial"/>
                <a:cs typeface="Arial"/>
              </a:rPr>
              <a:t>Sharang </a:t>
            </a:r>
            <a:r>
              <a:rPr sz="1700" b="1" spc="-20" dirty="0">
                <a:solidFill>
                  <a:srgbClr val="535353"/>
                </a:solidFill>
                <a:latin typeface="Arial"/>
                <a:cs typeface="Arial"/>
              </a:rPr>
              <a:t>Corporation </a:t>
            </a:r>
            <a:r>
              <a:rPr sz="1700" b="1" spc="-55" dirty="0">
                <a:solidFill>
                  <a:srgbClr val="535353"/>
                </a:solidFill>
                <a:latin typeface="Arial"/>
                <a:cs typeface="Arial"/>
              </a:rPr>
              <a:t>has grown </a:t>
            </a:r>
            <a:r>
              <a:rPr sz="1700" b="1" spc="-35" dirty="0">
                <a:solidFill>
                  <a:srgbClr val="535353"/>
                </a:solidFill>
                <a:latin typeface="Arial"/>
                <a:cs typeface="Arial"/>
              </a:rPr>
              <a:t>over </a:t>
            </a:r>
            <a:r>
              <a:rPr sz="1700" b="1" spc="-45" dirty="0">
                <a:solidFill>
                  <a:srgbClr val="535353"/>
                </a:solidFill>
                <a:latin typeface="Arial"/>
                <a:cs typeface="Arial"/>
              </a:rPr>
              <a:t>these  </a:t>
            </a:r>
            <a:r>
              <a:rPr sz="1700" b="1" spc="-30" dirty="0">
                <a:solidFill>
                  <a:srgbClr val="535353"/>
                </a:solidFill>
                <a:latin typeface="Arial"/>
                <a:cs typeface="Arial"/>
              </a:rPr>
              <a:t>based </a:t>
            </a:r>
            <a:r>
              <a:rPr sz="1700" b="1" spc="-60" dirty="0">
                <a:solidFill>
                  <a:srgbClr val="535353"/>
                </a:solidFill>
                <a:latin typeface="Arial"/>
                <a:cs typeface="Arial"/>
              </a:rPr>
              <a:t>on </a:t>
            </a:r>
            <a:r>
              <a:rPr sz="1700" b="1" spc="-50" dirty="0">
                <a:solidFill>
                  <a:srgbClr val="535353"/>
                </a:solidFill>
                <a:latin typeface="Arial"/>
                <a:cs typeface="Arial"/>
              </a:rPr>
              <a:t>Technical </a:t>
            </a:r>
            <a:r>
              <a:rPr sz="1700" b="1" spc="-75" dirty="0">
                <a:solidFill>
                  <a:srgbClr val="535353"/>
                </a:solidFill>
                <a:latin typeface="Arial"/>
                <a:cs typeface="Arial"/>
              </a:rPr>
              <a:t>Assistance </a:t>
            </a:r>
            <a:r>
              <a:rPr sz="1700" b="1" spc="15" dirty="0">
                <a:solidFill>
                  <a:srgbClr val="535353"/>
                </a:solidFill>
                <a:latin typeface="Arial"/>
                <a:cs typeface="Arial"/>
              </a:rPr>
              <a:t>and </a:t>
            </a:r>
            <a:r>
              <a:rPr sz="1700" b="1" spc="-45" dirty="0">
                <a:solidFill>
                  <a:srgbClr val="535353"/>
                </a:solidFill>
                <a:latin typeface="Arial"/>
                <a:cs typeface="Arial"/>
              </a:rPr>
              <a:t>ensuring  </a:t>
            </a:r>
            <a:r>
              <a:rPr sz="1700" b="1" spc="-40" dirty="0">
                <a:solidFill>
                  <a:srgbClr val="535353"/>
                </a:solidFill>
                <a:latin typeface="Arial"/>
                <a:cs typeface="Arial"/>
              </a:rPr>
              <a:t>corrective </a:t>
            </a:r>
            <a:r>
              <a:rPr sz="1700" b="1" spc="-30" dirty="0">
                <a:solidFill>
                  <a:srgbClr val="535353"/>
                </a:solidFill>
                <a:latin typeface="Arial"/>
                <a:cs typeface="Arial"/>
              </a:rPr>
              <a:t>product </a:t>
            </a:r>
            <a:r>
              <a:rPr sz="1700" b="1" spc="80" dirty="0">
                <a:solidFill>
                  <a:srgbClr val="535353"/>
                </a:solidFill>
                <a:latin typeface="Arial"/>
                <a:cs typeface="Arial"/>
              </a:rPr>
              <a:t>fit </a:t>
            </a:r>
            <a:r>
              <a:rPr sz="1700" b="1" spc="30" dirty="0">
                <a:solidFill>
                  <a:srgbClr val="535353"/>
                </a:solidFill>
                <a:latin typeface="Arial"/>
                <a:cs typeface="Arial"/>
              </a:rPr>
              <a:t>for </a:t>
            </a:r>
            <a:r>
              <a:rPr sz="1700" b="1" spc="-50" dirty="0">
                <a:solidFill>
                  <a:srgbClr val="535353"/>
                </a:solidFill>
                <a:latin typeface="Arial"/>
                <a:cs typeface="Arial"/>
              </a:rPr>
              <a:t>Customer  </a:t>
            </a:r>
            <a:r>
              <a:rPr sz="1700" b="1" spc="-35" dirty="0">
                <a:solidFill>
                  <a:srgbClr val="535353"/>
                </a:solidFill>
                <a:latin typeface="Arial"/>
                <a:cs typeface="Arial"/>
              </a:rPr>
              <a:t>Application.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Arial"/>
              <a:cs typeface="Arial"/>
            </a:endParaRPr>
          </a:p>
          <a:p>
            <a:pPr marL="851535" marR="591820" indent="26034" algn="just">
              <a:lnSpc>
                <a:spcPct val="110300"/>
              </a:lnSpc>
            </a:pPr>
            <a:r>
              <a:rPr sz="1700" b="1" spc="50" dirty="0">
                <a:solidFill>
                  <a:srgbClr val="535353"/>
                </a:solidFill>
                <a:latin typeface="Arial"/>
                <a:cs typeface="Arial"/>
              </a:rPr>
              <a:t>We </a:t>
            </a:r>
            <a:r>
              <a:rPr sz="1700" b="1" spc="-20" dirty="0">
                <a:solidFill>
                  <a:srgbClr val="535353"/>
                </a:solidFill>
                <a:latin typeface="Arial"/>
                <a:cs typeface="Arial"/>
              </a:rPr>
              <a:t>believe in </a:t>
            </a:r>
            <a:r>
              <a:rPr sz="1700" b="1" dirty="0">
                <a:solidFill>
                  <a:srgbClr val="535353"/>
                </a:solidFill>
                <a:latin typeface="Arial"/>
                <a:cs typeface="Arial"/>
              </a:rPr>
              <a:t>maintaining </a:t>
            </a:r>
            <a:r>
              <a:rPr sz="1700" b="1" spc="-25" dirty="0">
                <a:solidFill>
                  <a:srgbClr val="535353"/>
                </a:solidFill>
                <a:latin typeface="Arial"/>
                <a:cs typeface="Arial"/>
              </a:rPr>
              <a:t>relations </a:t>
            </a:r>
            <a:r>
              <a:rPr sz="1700" b="1" spc="65" dirty="0">
                <a:solidFill>
                  <a:srgbClr val="535353"/>
                </a:solidFill>
                <a:latin typeface="Arial"/>
                <a:cs typeface="Arial"/>
              </a:rPr>
              <a:t>after  </a:t>
            </a:r>
            <a:r>
              <a:rPr sz="1700" b="1" spc="-10" dirty="0">
                <a:solidFill>
                  <a:srgbClr val="535353"/>
                </a:solidFill>
                <a:latin typeface="Arial"/>
                <a:cs typeface="Arial"/>
              </a:rPr>
              <a:t>making </a:t>
            </a:r>
            <a:r>
              <a:rPr sz="1700" b="1" spc="95" dirty="0">
                <a:solidFill>
                  <a:srgbClr val="535353"/>
                </a:solidFill>
                <a:latin typeface="Arial"/>
                <a:cs typeface="Arial"/>
              </a:rPr>
              <a:t>a </a:t>
            </a:r>
            <a:r>
              <a:rPr sz="1700" b="1" spc="-40" dirty="0">
                <a:solidFill>
                  <a:srgbClr val="535353"/>
                </a:solidFill>
                <a:latin typeface="Arial"/>
                <a:cs typeface="Arial"/>
              </a:rPr>
              <a:t>sale </a:t>
            </a:r>
            <a:r>
              <a:rPr sz="1700" b="1" spc="-20" dirty="0">
                <a:solidFill>
                  <a:srgbClr val="535353"/>
                </a:solidFill>
                <a:latin typeface="Arial"/>
                <a:cs typeface="Arial"/>
              </a:rPr>
              <a:t>by </a:t>
            </a:r>
            <a:r>
              <a:rPr sz="1700" b="1" spc="-30" dirty="0">
                <a:solidFill>
                  <a:srgbClr val="535353"/>
                </a:solidFill>
                <a:latin typeface="Arial"/>
                <a:cs typeface="Arial"/>
              </a:rPr>
              <a:t>supporting </a:t>
            </a:r>
            <a:r>
              <a:rPr sz="1700" b="1" spc="-10" dirty="0">
                <a:solidFill>
                  <a:srgbClr val="535353"/>
                </a:solidFill>
                <a:latin typeface="Arial"/>
                <a:cs typeface="Arial"/>
              </a:rPr>
              <a:t>them </a:t>
            </a:r>
            <a:r>
              <a:rPr sz="1700" b="1" spc="-20" dirty="0">
                <a:solidFill>
                  <a:srgbClr val="535353"/>
                </a:solidFill>
                <a:latin typeface="Arial"/>
                <a:cs typeface="Arial"/>
              </a:rPr>
              <a:t>in </a:t>
            </a:r>
            <a:r>
              <a:rPr sz="1700" b="1" spc="5" dirty="0">
                <a:solidFill>
                  <a:srgbClr val="535353"/>
                </a:solidFill>
                <a:latin typeface="Arial"/>
                <a:cs typeface="Arial"/>
              </a:rPr>
              <a:t>the  </a:t>
            </a:r>
            <a:r>
              <a:rPr sz="1700" b="1" spc="-25" dirty="0">
                <a:solidFill>
                  <a:srgbClr val="535353"/>
                </a:solidFill>
                <a:latin typeface="Arial"/>
                <a:cs typeface="Arial"/>
              </a:rPr>
              <a:t>applications </a:t>
            </a:r>
            <a:r>
              <a:rPr sz="1700" b="1" spc="15" dirty="0">
                <a:solidFill>
                  <a:srgbClr val="535353"/>
                </a:solidFill>
                <a:latin typeface="Arial"/>
                <a:cs typeface="Arial"/>
              </a:rPr>
              <a:t>and </a:t>
            </a:r>
            <a:r>
              <a:rPr sz="1700" b="1" spc="-65" dirty="0">
                <a:solidFill>
                  <a:srgbClr val="535353"/>
                </a:solidFill>
                <a:latin typeface="Arial"/>
                <a:cs typeface="Arial"/>
              </a:rPr>
              <a:t>service </a:t>
            </a:r>
            <a:r>
              <a:rPr sz="1700" b="1" spc="30" dirty="0">
                <a:solidFill>
                  <a:srgbClr val="535353"/>
                </a:solidFill>
                <a:latin typeface="Arial"/>
                <a:cs typeface="Arial"/>
              </a:rPr>
              <a:t>for </a:t>
            </a:r>
            <a:r>
              <a:rPr sz="1700" b="1" spc="5" dirty="0">
                <a:solidFill>
                  <a:srgbClr val="535353"/>
                </a:solidFill>
                <a:latin typeface="Arial"/>
                <a:cs typeface="Arial"/>
              </a:rPr>
              <a:t>their</a:t>
            </a:r>
            <a:r>
              <a:rPr sz="1700" b="1" spc="25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535353"/>
                </a:solidFill>
                <a:latin typeface="Arial"/>
                <a:cs typeface="Arial"/>
              </a:rPr>
              <a:t>product.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Arial"/>
              <a:cs typeface="Arial"/>
            </a:endParaRPr>
          </a:p>
          <a:p>
            <a:pPr marL="786130" marR="526415" algn="ctr">
              <a:lnSpc>
                <a:spcPct val="110300"/>
              </a:lnSpc>
              <a:spcBef>
                <a:spcPts val="5"/>
              </a:spcBef>
            </a:pPr>
            <a:r>
              <a:rPr sz="1700" b="1" spc="50" dirty="0">
                <a:solidFill>
                  <a:srgbClr val="535353"/>
                </a:solidFill>
                <a:latin typeface="Arial"/>
                <a:cs typeface="Arial"/>
              </a:rPr>
              <a:t>We </a:t>
            </a:r>
            <a:r>
              <a:rPr sz="1700" b="1" spc="-60" dirty="0">
                <a:solidFill>
                  <a:srgbClr val="535353"/>
                </a:solidFill>
                <a:latin typeface="Arial"/>
                <a:cs typeface="Arial"/>
              </a:rPr>
              <a:t>ensure </a:t>
            </a:r>
            <a:r>
              <a:rPr sz="1700" b="1" spc="-15" dirty="0">
                <a:solidFill>
                  <a:srgbClr val="535353"/>
                </a:solidFill>
                <a:latin typeface="Arial"/>
                <a:cs typeface="Arial"/>
              </a:rPr>
              <a:t>timely </a:t>
            </a:r>
            <a:r>
              <a:rPr sz="1700" b="1" spc="-20" dirty="0">
                <a:solidFill>
                  <a:srgbClr val="535353"/>
                </a:solidFill>
                <a:latin typeface="Arial"/>
                <a:cs typeface="Arial"/>
              </a:rPr>
              <a:t>delivery </a:t>
            </a:r>
            <a:r>
              <a:rPr sz="1700" b="1" spc="5" dirty="0">
                <a:solidFill>
                  <a:srgbClr val="535353"/>
                </a:solidFill>
                <a:latin typeface="Arial"/>
                <a:cs typeface="Arial"/>
              </a:rPr>
              <a:t>to </a:t>
            </a:r>
            <a:r>
              <a:rPr sz="1700" b="1" spc="-40" dirty="0">
                <a:solidFill>
                  <a:srgbClr val="535353"/>
                </a:solidFill>
                <a:latin typeface="Arial"/>
                <a:cs typeface="Arial"/>
              </a:rPr>
              <a:t>our </a:t>
            </a:r>
            <a:r>
              <a:rPr sz="1700" b="1" spc="-80" dirty="0">
                <a:solidFill>
                  <a:srgbClr val="535353"/>
                </a:solidFill>
                <a:latin typeface="Arial"/>
                <a:cs typeface="Arial"/>
              </a:rPr>
              <a:t>customers  </a:t>
            </a:r>
            <a:r>
              <a:rPr sz="1700" b="1" spc="15" dirty="0">
                <a:solidFill>
                  <a:srgbClr val="535353"/>
                </a:solidFill>
                <a:latin typeface="Arial"/>
                <a:cs typeface="Arial"/>
              </a:rPr>
              <a:t>and </a:t>
            </a:r>
            <a:r>
              <a:rPr sz="1700" b="1" spc="-15" dirty="0">
                <a:solidFill>
                  <a:srgbClr val="535353"/>
                </a:solidFill>
                <a:latin typeface="Arial"/>
                <a:cs typeface="Arial"/>
              </a:rPr>
              <a:t>delivering </a:t>
            </a:r>
            <a:r>
              <a:rPr sz="1700" b="1" spc="-30" dirty="0">
                <a:solidFill>
                  <a:srgbClr val="535353"/>
                </a:solidFill>
                <a:latin typeface="Arial"/>
                <a:cs typeface="Arial"/>
              </a:rPr>
              <a:t>product </a:t>
            </a:r>
            <a:r>
              <a:rPr sz="1700" b="1" spc="-20" dirty="0">
                <a:solidFill>
                  <a:srgbClr val="535353"/>
                </a:solidFill>
                <a:latin typeface="Arial"/>
                <a:cs typeface="Arial"/>
              </a:rPr>
              <a:t>in </a:t>
            </a:r>
            <a:r>
              <a:rPr sz="1700" b="1" spc="5" dirty="0">
                <a:solidFill>
                  <a:srgbClr val="535353"/>
                </a:solidFill>
                <a:latin typeface="Arial"/>
                <a:cs typeface="Arial"/>
              </a:rPr>
              <a:t>their </a:t>
            </a:r>
            <a:r>
              <a:rPr sz="1700" b="1" spc="-35" dirty="0">
                <a:solidFill>
                  <a:srgbClr val="535353"/>
                </a:solidFill>
                <a:latin typeface="Arial"/>
                <a:cs typeface="Arial"/>
              </a:rPr>
              <a:t>highest  </a:t>
            </a:r>
            <a:r>
              <a:rPr sz="1700" b="1" spc="-65" dirty="0">
                <a:solidFill>
                  <a:srgbClr val="535353"/>
                </a:solidFill>
                <a:latin typeface="Arial"/>
                <a:cs typeface="Arial"/>
              </a:rPr>
              <a:t>possible</a:t>
            </a:r>
            <a:r>
              <a:rPr sz="1700" b="1" spc="3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535353"/>
                </a:solidFill>
                <a:latin typeface="Arial"/>
                <a:cs typeface="Arial"/>
              </a:rPr>
              <a:t>quality.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300" b="1" spc="-45" dirty="0">
                <a:solidFill>
                  <a:srgbClr val="535353"/>
                </a:solidFill>
                <a:latin typeface="Arial"/>
                <a:cs typeface="Arial"/>
              </a:rPr>
              <a:t>Looking </a:t>
            </a:r>
            <a:r>
              <a:rPr sz="2300" b="1" spc="-40" dirty="0">
                <a:solidFill>
                  <a:srgbClr val="535353"/>
                </a:solidFill>
                <a:latin typeface="Arial"/>
                <a:cs typeface="Arial"/>
              </a:rPr>
              <a:t>Forward </a:t>
            </a:r>
            <a:r>
              <a:rPr sz="2300" b="1" spc="5" dirty="0">
                <a:solidFill>
                  <a:srgbClr val="535353"/>
                </a:solidFill>
                <a:latin typeface="Arial"/>
                <a:cs typeface="Arial"/>
              </a:rPr>
              <a:t>to </a:t>
            </a:r>
            <a:r>
              <a:rPr sz="2300" b="1" spc="-55" dirty="0">
                <a:solidFill>
                  <a:srgbClr val="535353"/>
                </a:solidFill>
                <a:latin typeface="Arial"/>
                <a:cs typeface="Arial"/>
              </a:rPr>
              <a:t>Connecting </a:t>
            </a:r>
            <a:r>
              <a:rPr sz="2300" b="1" spc="-50" dirty="0">
                <a:solidFill>
                  <a:srgbClr val="535353"/>
                </a:solidFill>
                <a:latin typeface="Arial"/>
                <a:cs typeface="Arial"/>
              </a:rPr>
              <a:t>with</a:t>
            </a:r>
            <a:r>
              <a:rPr sz="2300" b="1" spc="41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300" b="1" spc="-105" dirty="0">
                <a:solidFill>
                  <a:srgbClr val="535353"/>
                </a:solidFill>
                <a:latin typeface="Arial"/>
                <a:cs typeface="Arial"/>
              </a:rPr>
              <a:t>You!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"/>
              <a:cs typeface="Arial"/>
            </a:endParaRPr>
          </a:p>
          <a:p>
            <a:pPr marL="1237615" marR="1230630" indent="121285">
              <a:lnSpc>
                <a:spcPct val="111100"/>
              </a:lnSpc>
            </a:pPr>
            <a:r>
              <a:rPr sz="1800" b="1" spc="-10" dirty="0">
                <a:solidFill>
                  <a:srgbClr val="535353"/>
                </a:solidFill>
                <a:latin typeface="Arial"/>
                <a:cs typeface="Arial"/>
              </a:rPr>
              <a:t>Website </a:t>
            </a:r>
            <a:r>
              <a:rPr sz="1800" b="1" spc="-50" dirty="0">
                <a:solidFill>
                  <a:srgbClr val="535353"/>
                </a:solidFill>
                <a:latin typeface="Arial"/>
                <a:cs typeface="Arial"/>
              </a:rPr>
              <a:t>- </a:t>
            </a:r>
            <a:r>
              <a:rPr sz="1800" b="1" spc="-100" dirty="0">
                <a:solidFill>
                  <a:srgbClr val="535353"/>
                </a:solidFill>
                <a:latin typeface="Arial"/>
                <a:cs typeface="Arial"/>
                <a:hlinkClick r:id="rId3"/>
              </a:rPr>
              <a:t>www.sharang.co.in </a:t>
            </a:r>
            <a:r>
              <a:rPr sz="1800" b="1" spc="-10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535353"/>
                </a:solidFill>
                <a:latin typeface="Arial"/>
                <a:cs typeface="Arial"/>
              </a:rPr>
              <a:t>E-mail </a:t>
            </a:r>
            <a:r>
              <a:rPr sz="1800" b="1" spc="5" dirty="0">
                <a:solidFill>
                  <a:srgbClr val="535353"/>
                </a:solidFill>
                <a:latin typeface="Arial"/>
                <a:cs typeface="Arial"/>
              </a:rPr>
              <a:t>id </a:t>
            </a:r>
            <a:r>
              <a:rPr sz="1800" b="1" spc="-50" dirty="0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sz="1800" b="1" spc="12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535353"/>
                </a:solidFill>
                <a:latin typeface="Arial"/>
                <a:cs typeface="Arial"/>
                <a:hlinkClick r:id="rId4"/>
              </a:rPr>
              <a:t>info@sharang.co.in</a:t>
            </a:r>
            <a:endParaRPr sz="1800">
              <a:latin typeface="Arial"/>
              <a:cs typeface="Arial"/>
            </a:endParaRPr>
          </a:p>
          <a:p>
            <a:pPr marL="827405" algn="just">
              <a:lnSpc>
                <a:spcPct val="100000"/>
              </a:lnSpc>
              <a:spcBef>
                <a:spcPts val="240"/>
              </a:spcBef>
            </a:pPr>
            <a:r>
              <a:rPr sz="1800" b="1" spc="-20" dirty="0">
                <a:solidFill>
                  <a:srgbClr val="535353"/>
                </a:solidFill>
                <a:latin typeface="Arial"/>
                <a:cs typeface="Arial"/>
              </a:rPr>
              <a:t>Contact </a:t>
            </a:r>
            <a:r>
              <a:rPr sz="1800" b="1" spc="-35" dirty="0">
                <a:solidFill>
                  <a:srgbClr val="535353"/>
                </a:solidFill>
                <a:latin typeface="Arial"/>
                <a:cs typeface="Arial"/>
              </a:rPr>
              <a:t>number </a:t>
            </a:r>
            <a:r>
              <a:rPr sz="1800" b="1" spc="-50" dirty="0">
                <a:solidFill>
                  <a:srgbClr val="535353"/>
                </a:solidFill>
                <a:latin typeface="Arial"/>
                <a:cs typeface="Arial"/>
              </a:rPr>
              <a:t>- </a:t>
            </a:r>
            <a:r>
              <a:rPr sz="1800" b="1" spc="-80" dirty="0">
                <a:solidFill>
                  <a:srgbClr val="535353"/>
                </a:solidFill>
                <a:latin typeface="Arial"/>
                <a:cs typeface="Arial"/>
              </a:rPr>
              <a:t>+91-9607877448 </a:t>
            </a:r>
            <a:r>
              <a:rPr sz="1800" b="1" spc="254" dirty="0">
                <a:solidFill>
                  <a:srgbClr val="535353"/>
                </a:solidFill>
                <a:latin typeface="Arial"/>
                <a:cs typeface="Arial"/>
              </a:rPr>
              <a:t>/</a:t>
            </a:r>
            <a:r>
              <a:rPr sz="1800" b="1" spc="39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535353"/>
                </a:solidFill>
                <a:latin typeface="Arial"/>
                <a:cs typeface="Arial"/>
              </a:rPr>
              <a:t>49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5" dirty="0"/>
              <a:t>Thankyou</a:t>
            </a:r>
            <a:r>
              <a:rPr spc="-459" dirty="0"/>
              <a:t> </a:t>
            </a:r>
            <a:r>
              <a:rPr spc="-240" dirty="0"/>
              <a:t>!</a:t>
            </a:r>
          </a:p>
        </p:txBody>
      </p:sp>
      <p:sp>
        <p:nvSpPr>
          <p:cNvPr id="6" name="object 6"/>
          <p:cNvSpPr/>
          <p:nvPr/>
        </p:nvSpPr>
        <p:spPr>
          <a:xfrm>
            <a:off x="6493185" y="5095341"/>
            <a:ext cx="257810" cy="0"/>
          </a:xfrm>
          <a:custGeom>
            <a:avLst/>
            <a:gdLst/>
            <a:ahLst/>
            <a:cxnLst/>
            <a:rect l="l" t="t" r="r" b="b"/>
            <a:pathLst>
              <a:path w="257809">
                <a:moveTo>
                  <a:pt x="0" y="0"/>
                </a:moveTo>
                <a:lnTo>
                  <a:pt x="257232" y="0"/>
                </a:lnTo>
              </a:path>
            </a:pathLst>
          </a:custGeom>
          <a:ln w="38100">
            <a:solidFill>
              <a:srgbClr val="F9A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7130" y="5095341"/>
            <a:ext cx="257810" cy="0"/>
          </a:xfrm>
          <a:custGeom>
            <a:avLst/>
            <a:gdLst/>
            <a:ahLst/>
            <a:cxnLst/>
            <a:rect l="l" t="t" r="r" b="b"/>
            <a:pathLst>
              <a:path w="257809">
                <a:moveTo>
                  <a:pt x="0" y="0"/>
                </a:moveTo>
                <a:lnTo>
                  <a:pt x="257232" y="0"/>
                </a:lnTo>
              </a:path>
            </a:pathLst>
          </a:custGeom>
          <a:ln w="38100">
            <a:solidFill>
              <a:srgbClr val="41D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156" y="5114391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232" y="0"/>
                </a:lnTo>
              </a:path>
            </a:pathLst>
          </a:custGeom>
          <a:ln w="38100">
            <a:solidFill>
              <a:srgbClr val="F9A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08101" y="5114391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232" y="0"/>
                </a:lnTo>
              </a:path>
            </a:pathLst>
          </a:custGeom>
          <a:ln w="38100">
            <a:solidFill>
              <a:srgbClr val="41D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19363" y="5114391"/>
            <a:ext cx="257810" cy="0"/>
          </a:xfrm>
          <a:custGeom>
            <a:avLst/>
            <a:gdLst/>
            <a:ahLst/>
            <a:cxnLst/>
            <a:rect l="l" t="t" r="r" b="b"/>
            <a:pathLst>
              <a:path w="257809">
                <a:moveTo>
                  <a:pt x="0" y="0"/>
                </a:moveTo>
                <a:lnTo>
                  <a:pt x="257232" y="0"/>
                </a:lnTo>
              </a:path>
            </a:pathLst>
          </a:custGeom>
          <a:ln w="38100">
            <a:solidFill>
              <a:srgbClr val="F9A6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3309" y="5114391"/>
            <a:ext cx="257810" cy="0"/>
          </a:xfrm>
          <a:custGeom>
            <a:avLst/>
            <a:gdLst/>
            <a:ahLst/>
            <a:cxnLst/>
            <a:rect l="l" t="t" r="r" b="b"/>
            <a:pathLst>
              <a:path w="257809">
                <a:moveTo>
                  <a:pt x="0" y="0"/>
                </a:moveTo>
                <a:lnTo>
                  <a:pt x="257232" y="0"/>
                </a:lnTo>
              </a:path>
            </a:pathLst>
          </a:custGeom>
          <a:ln w="38100">
            <a:solidFill>
              <a:srgbClr val="41D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1862" y="2174749"/>
            <a:ext cx="2094864" cy="1542415"/>
          </a:xfrm>
          <a:custGeom>
            <a:avLst/>
            <a:gdLst/>
            <a:ahLst/>
            <a:cxnLst/>
            <a:rect l="l" t="t" r="r" b="b"/>
            <a:pathLst>
              <a:path w="2094865" h="1542414">
                <a:moveTo>
                  <a:pt x="965610" y="1541939"/>
                </a:moveTo>
                <a:lnTo>
                  <a:pt x="956353" y="1539992"/>
                </a:lnTo>
                <a:lnTo>
                  <a:pt x="947822" y="1534152"/>
                </a:lnTo>
                <a:lnTo>
                  <a:pt x="458871" y="1043426"/>
                </a:lnTo>
                <a:lnTo>
                  <a:pt x="477750" y="1043426"/>
                </a:lnTo>
                <a:lnTo>
                  <a:pt x="495416" y="1039533"/>
                </a:lnTo>
                <a:lnTo>
                  <a:pt x="537780" y="1005498"/>
                </a:lnTo>
                <a:lnTo>
                  <a:pt x="549421" y="971499"/>
                </a:lnTo>
                <a:lnTo>
                  <a:pt x="549420" y="952552"/>
                </a:lnTo>
                <a:lnTo>
                  <a:pt x="532928" y="897381"/>
                </a:lnTo>
                <a:lnTo>
                  <a:pt x="495096" y="846104"/>
                </a:lnTo>
                <a:lnTo>
                  <a:pt x="444970" y="808131"/>
                </a:lnTo>
                <a:lnTo>
                  <a:pt x="389021" y="791578"/>
                </a:lnTo>
                <a:lnTo>
                  <a:pt x="371277" y="791578"/>
                </a:lnTo>
                <a:lnTo>
                  <a:pt x="324352" y="814947"/>
                </a:lnTo>
                <a:lnTo>
                  <a:pt x="299972" y="865695"/>
                </a:lnTo>
                <a:lnTo>
                  <a:pt x="301063" y="885048"/>
                </a:lnTo>
                <a:lnTo>
                  <a:pt x="6145" y="589056"/>
                </a:lnTo>
                <a:lnTo>
                  <a:pt x="1738" y="582770"/>
                </a:lnTo>
                <a:lnTo>
                  <a:pt x="0" y="575752"/>
                </a:lnTo>
                <a:lnTo>
                  <a:pt x="686" y="568246"/>
                </a:lnTo>
                <a:lnTo>
                  <a:pt x="26533" y="519735"/>
                </a:lnTo>
                <a:lnTo>
                  <a:pt x="51559" y="479335"/>
                </a:lnTo>
                <a:lnTo>
                  <a:pt x="78741" y="439440"/>
                </a:lnTo>
                <a:lnTo>
                  <a:pt x="108186" y="400194"/>
                </a:lnTo>
                <a:lnTo>
                  <a:pt x="140003" y="361742"/>
                </a:lnTo>
                <a:lnTo>
                  <a:pt x="174300" y="324226"/>
                </a:lnTo>
                <a:lnTo>
                  <a:pt x="211183" y="287793"/>
                </a:lnTo>
                <a:lnTo>
                  <a:pt x="250762" y="252585"/>
                </a:lnTo>
                <a:lnTo>
                  <a:pt x="293143" y="218748"/>
                </a:lnTo>
                <a:lnTo>
                  <a:pt x="338435" y="186425"/>
                </a:lnTo>
                <a:lnTo>
                  <a:pt x="386745" y="155760"/>
                </a:lnTo>
                <a:lnTo>
                  <a:pt x="438181" y="126899"/>
                </a:lnTo>
                <a:lnTo>
                  <a:pt x="500606" y="97196"/>
                </a:lnTo>
                <a:lnTo>
                  <a:pt x="569603" y="70672"/>
                </a:lnTo>
                <a:lnTo>
                  <a:pt x="606420" y="58732"/>
                </a:lnTo>
                <a:lnTo>
                  <a:pt x="644707" y="47740"/>
                </a:lnTo>
                <a:lnTo>
                  <a:pt x="684405" y="37749"/>
                </a:lnTo>
                <a:lnTo>
                  <a:pt x="725455" y="28810"/>
                </a:lnTo>
                <a:lnTo>
                  <a:pt x="767800" y="20974"/>
                </a:lnTo>
                <a:lnTo>
                  <a:pt x="811382" y="14292"/>
                </a:lnTo>
                <a:lnTo>
                  <a:pt x="856142" y="8817"/>
                </a:lnTo>
                <a:lnTo>
                  <a:pt x="902023" y="4598"/>
                </a:lnTo>
                <a:lnTo>
                  <a:pt x="948966" y="1688"/>
                </a:lnTo>
                <a:lnTo>
                  <a:pt x="996913" y="138"/>
                </a:lnTo>
                <a:lnTo>
                  <a:pt x="1045807" y="0"/>
                </a:lnTo>
                <a:lnTo>
                  <a:pt x="1095589" y="1323"/>
                </a:lnTo>
                <a:lnTo>
                  <a:pt x="1146201" y="4161"/>
                </a:lnTo>
                <a:lnTo>
                  <a:pt x="1197585" y="8564"/>
                </a:lnTo>
                <a:lnTo>
                  <a:pt x="1249683" y="14584"/>
                </a:lnTo>
                <a:lnTo>
                  <a:pt x="1302438" y="22272"/>
                </a:lnTo>
                <a:lnTo>
                  <a:pt x="1355790" y="31680"/>
                </a:lnTo>
                <a:lnTo>
                  <a:pt x="1409681" y="42858"/>
                </a:lnTo>
                <a:lnTo>
                  <a:pt x="1464055" y="55858"/>
                </a:lnTo>
                <a:lnTo>
                  <a:pt x="1518852" y="70731"/>
                </a:lnTo>
                <a:lnTo>
                  <a:pt x="1574015" y="87530"/>
                </a:lnTo>
                <a:lnTo>
                  <a:pt x="1629486" y="106304"/>
                </a:lnTo>
                <a:lnTo>
                  <a:pt x="1685206" y="127106"/>
                </a:lnTo>
                <a:lnTo>
                  <a:pt x="1741117" y="149987"/>
                </a:lnTo>
                <a:lnTo>
                  <a:pt x="1797162" y="174998"/>
                </a:lnTo>
                <a:lnTo>
                  <a:pt x="1853282" y="202191"/>
                </a:lnTo>
                <a:lnTo>
                  <a:pt x="1900724" y="229213"/>
                </a:lnTo>
                <a:lnTo>
                  <a:pt x="1944789" y="258255"/>
                </a:lnTo>
                <a:lnTo>
                  <a:pt x="1985548" y="289172"/>
                </a:lnTo>
                <a:lnTo>
                  <a:pt x="2023071" y="321820"/>
                </a:lnTo>
                <a:lnTo>
                  <a:pt x="2057433" y="356055"/>
                </a:lnTo>
                <a:lnTo>
                  <a:pt x="2088703" y="391734"/>
                </a:lnTo>
                <a:lnTo>
                  <a:pt x="2094525" y="409583"/>
                </a:lnTo>
                <a:lnTo>
                  <a:pt x="2093069" y="418387"/>
                </a:lnTo>
                <a:lnTo>
                  <a:pt x="2088703" y="425486"/>
                </a:lnTo>
                <a:lnTo>
                  <a:pt x="1597170" y="918800"/>
                </a:lnTo>
                <a:lnTo>
                  <a:pt x="1591998" y="921396"/>
                </a:lnTo>
                <a:lnTo>
                  <a:pt x="1589407" y="929191"/>
                </a:lnTo>
                <a:lnTo>
                  <a:pt x="1589407" y="934382"/>
                </a:lnTo>
                <a:lnTo>
                  <a:pt x="1591998" y="939574"/>
                </a:lnTo>
                <a:lnTo>
                  <a:pt x="1591998" y="942169"/>
                </a:lnTo>
                <a:lnTo>
                  <a:pt x="1594580" y="944765"/>
                </a:lnTo>
                <a:lnTo>
                  <a:pt x="1602465" y="953814"/>
                </a:lnTo>
                <a:lnTo>
                  <a:pt x="1611075" y="960671"/>
                </a:lnTo>
                <a:lnTo>
                  <a:pt x="1621139" y="964119"/>
                </a:lnTo>
                <a:lnTo>
                  <a:pt x="1641106" y="962091"/>
                </a:lnTo>
                <a:lnTo>
                  <a:pt x="1648585" y="960022"/>
                </a:lnTo>
                <a:lnTo>
                  <a:pt x="1661848" y="955148"/>
                </a:lnTo>
                <a:lnTo>
                  <a:pt x="1683392" y="955879"/>
                </a:lnTo>
                <a:lnTo>
                  <a:pt x="1700327" y="964887"/>
                </a:lnTo>
                <a:lnTo>
                  <a:pt x="1710956" y="980710"/>
                </a:lnTo>
                <a:lnTo>
                  <a:pt x="1713581" y="1001887"/>
                </a:lnTo>
                <a:lnTo>
                  <a:pt x="1708936" y="1023186"/>
                </a:lnTo>
                <a:lnTo>
                  <a:pt x="1687029" y="1062863"/>
                </a:lnTo>
                <a:lnTo>
                  <a:pt x="1654931" y="1096169"/>
                </a:lnTo>
                <a:lnTo>
                  <a:pt x="1613621" y="1119211"/>
                </a:lnTo>
                <a:lnTo>
                  <a:pt x="1591998" y="1123917"/>
                </a:lnTo>
                <a:lnTo>
                  <a:pt x="1570934" y="1120915"/>
                </a:lnTo>
                <a:lnTo>
                  <a:pt x="1555453" y="1109636"/>
                </a:lnTo>
                <a:lnTo>
                  <a:pt x="1547249" y="1092515"/>
                </a:lnTo>
                <a:lnTo>
                  <a:pt x="1548019" y="1071987"/>
                </a:lnTo>
                <a:lnTo>
                  <a:pt x="1555773" y="1043426"/>
                </a:lnTo>
                <a:lnTo>
                  <a:pt x="1555452" y="1031136"/>
                </a:lnTo>
                <a:lnTo>
                  <a:pt x="1551250" y="1021034"/>
                </a:lnTo>
                <a:lnTo>
                  <a:pt x="1544137" y="1012392"/>
                </a:lnTo>
                <a:lnTo>
                  <a:pt x="1535083" y="1004482"/>
                </a:lnTo>
                <a:lnTo>
                  <a:pt x="1529902" y="999291"/>
                </a:lnTo>
                <a:lnTo>
                  <a:pt x="1519557" y="999291"/>
                </a:lnTo>
                <a:lnTo>
                  <a:pt x="1514385" y="1001887"/>
                </a:lnTo>
                <a:lnTo>
                  <a:pt x="981455" y="1534152"/>
                </a:lnTo>
                <a:lnTo>
                  <a:pt x="974381" y="1539992"/>
                </a:lnTo>
                <a:lnTo>
                  <a:pt x="965610" y="1541939"/>
                </a:lnTo>
                <a:close/>
              </a:path>
            </a:pathLst>
          </a:custGeom>
          <a:solidFill>
            <a:srgbClr val="08BD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6190" y="2521457"/>
            <a:ext cx="2710815" cy="2802890"/>
            <a:chOff x="5086190" y="2521457"/>
            <a:chExt cx="2710815" cy="2802890"/>
          </a:xfrm>
        </p:grpSpPr>
        <p:sp>
          <p:nvSpPr>
            <p:cNvPr id="4" name="object 4"/>
            <p:cNvSpPr/>
            <p:nvPr/>
          </p:nvSpPr>
          <p:spPr>
            <a:xfrm>
              <a:off x="5391495" y="3799641"/>
              <a:ext cx="2009139" cy="1524635"/>
            </a:xfrm>
            <a:custGeom>
              <a:avLst/>
              <a:gdLst/>
              <a:ahLst/>
              <a:cxnLst/>
              <a:rect l="l" t="t" r="r" b="b"/>
              <a:pathLst>
                <a:path w="2009140" h="1524635">
                  <a:moveTo>
                    <a:pt x="1208233" y="1524570"/>
                  </a:moveTo>
                  <a:lnTo>
                    <a:pt x="1152274" y="1523313"/>
                  </a:lnTo>
                  <a:lnTo>
                    <a:pt x="1097771" y="1520748"/>
                  </a:lnTo>
                  <a:lnTo>
                    <a:pt x="1045023" y="1516987"/>
                  </a:lnTo>
                  <a:lnTo>
                    <a:pt x="994330" y="1512141"/>
                  </a:lnTo>
                  <a:lnTo>
                    <a:pt x="945991" y="1506323"/>
                  </a:lnTo>
                  <a:lnTo>
                    <a:pt x="900305" y="1499643"/>
                  </a:lnTo>
                  <a:lnTo>
                    <a:pt x="857572" y="1492213"/>
                  </a:lnTo>
                  <a:lnTo>
                    <a:pt x="818091" y="1484146"/>
                  </a:lnTo>
                  <a:lnTo>
                    <a:pt x="750082" y="1466546"/>
                  </a:lnTo>
                  <a:lnTo>
                    <a:pt x="698672" y="1447736"/>
                  </a:lnTo>
                  <a:lnTo>
                    <a:pt x="657919" y="1419210"/>
                  </a:lnTo>
                  <a:lnTo>
                    <a:pt x="648697" y="1386132"/>
                  </a:lnTo>
                  <a:lnTo>
                    <a:pt x="648749" y="1342505"/>
                  </a:lnTo>
                  <a:lnTo>
                    <a:pt x="658575" y="1240478"/>
                  </a:lnTo>
                  <a:lnTo>
                    <a:pt x="659300" y="1190520"/>
                  </a:lnTo>
                  <a:lnTo>
                    <a:pt x="651199" y="1146892"/>
                  </a:lnTo>
                  <a:lnTo>
                    <a:pt x="629748" y="1113815"/>
                  </a:lnTo>
                  <a:lnTo>
                    <a:pt x="616014" y="1108637"/>
                  </a:lnTo>
                  <a:lnTo>
                    <a:pt x="591262" y="1107912"/>
                  </a:lnTo>
                  <a:lnTo>
                    <a:pt x="557108" y="1110755"/>
                  </a:lnTo>
                  <a:lnTo>
                    <a:pt x="515168" y="1116280"/>
                  </a:lnTo>
                  <a:lnTo>
                    <a:pt x="467058" y="1123604"/>
                  </a:lnTo>
                  <a:lnTo>
                    <a:pt x="414395" y="1131839"/>
                  </a:lnTo>
                  <a:lnTo>
                    <a:pt x="358796" y="1140103"/>
                  </a:lnTo>
                  <a:lnTo>
                    <a:pt x="301876" y="1147508"/>
                  </a:lnTo>
                  <a:lnTo>
                    <a:pt x="245251" y="1153171"/>
                  </a:lnTo>
                  <a:lnTo>
                    <a:pt x="190540" y="1156206"/>
                  </a:lnTo>
                  <a:lnTo>
                    <a:pt x="139356" y="1155727"/>
                  </a:lnTo>
                  <a:lnTo>
                    <a:pt x="93318" y="1150850"/>
                  </a:lnTo>
                  <a:lnTo>
                    <a:pt x="54042" y="1140690"/>
                  </a:lnTo>
                  <a:lnTo>
                    <a:pt x="2238" y="1100979"/>
                  </a:lnTo>
                  <a:lnTo>
                    <a:pt x="0" y="1087828"/>
                  </a:lnTo>
                  <a:lnTo>
                    <a:pt x="1882" y="1080411"/>
                  </a:lnTo>
                  <a:lnTo>
                    <a:pt x="7365" y="1072753"/>
                  </a:lnTo>
                  <a:lnTo>
                    <a:pt x="465821" y="613367"/>
                  </a:lnTo>
                  <a:lnTo>
                    <a:pt x="468389" y="605667"/>
                  </a:lnTo>
                  <a:lnTo>
                    <a:pt x="468389" y="592832"/>
                  </a:lnTo>
                  <a:lnTo>
                    <a:pt x="465821" y="590268"/>
                  </a:lnTo>
                  <a:lnTo>
                    <a:pt x="456538" y="582771"/>
                  </a:lnTo>
                  <a:lnTo>
                    <a:pt x="447255" y="576477"/>
                  </a:lnTo>
                  <a:lnTo>
                    <a:pt x="437011" y="572587"/>
                  </a:lnTo>
                  <a:lnTo>
                    <a:pt x="424844" y="572305"/>
                  </a:lnTo>
                  <a:lnTo>
                    <a:pt x="418643" y="574229"/>
                  </a:lnTo>
                  <a:lnTo>
                    <a:pt x="411721" y="576155"/>
                  </a:lnTo>
                  <a:lnTo>
                    <a:pt x="396672" y="580005"/>
                  </a:lnTo>
                  <a:lnTo>
                    <a:pt x="376424" y="580406"/>
                  </a:lnTo>
                  <a:lnTo>
                    <a:pt x="359536" y="571664"/>
                  </a:lnTo>
                  <a:lnTo>
                    <a:pt x="348411" y="556187"/>
                  </a:lnTo>
                  <a:lnTo>
                    <a:pt x="345448" y="536379"/>
                  </a:lnTo>
                  <a:lnTo>
                    <a:pt x="350089" y="513842"/>
                  </a:lnTo>
                  <a:lnTo>
                    <a:pt x="372818" y="473580"/>
                  </a:lnTo>
                  <a:lnTo>
                    <a:pt x="405715" y="440619"/>
                  </a:lnTo>
                  <a:lnTo>
                    <a:pt x="445896" y="417841"/>
                  </a:lnTo>
                  <a:lnTo>
                    <a:pt x="468389" y="413186"/>
                  </a:lnTo>
                  <a:lnTo>
                    <a:pt x="488158" y="416155"/>
                  </a:lnTo>
                  <a:lnTo>
                    <a:pt x="503604" y="427303"/>
                  </a:lnTo>
                  <a:lnTo>
                    <a:pt x="512328" y="444227"/>
                  </a:lnTo>
                  <a:lnTo>
                    <a:pt x="511926" y="464519"/>
                  </a:lnTo>
                  <a:lnTo>
                    <a:pt x="510006" y="472177"/>
                  </a:lnTo>
                  <a:lnTo>
                    <a:pt x="506167" y="486530"/>
                  </a:lnTo>
                  <a:lnTo>
                    <a:pt x="504247" y="492746"/>
                  </a:lnTo>
                  <a:lnTo>
                    <a:pt x="504524" y="504936"/>
                  </a:lnTo>
                  <a:lnTo>
                    <a:pt x="508405" y="515202"/>
                  </a:lnTo>
                  <a:lnTo>
                    <a:pt x="514688" y="524506"/>
                  </a:lnTo>
                  <a:lnTo>
                    <a:pt x="522173" y="533807"/>
                  </a:lnTo>
                  <a:lnTo>
                    <a:pt x="524732" y="536379"/>
                  </a:lnTo>
                  <a:lnTo>
                    <a:pt x="540098" y="536379"/>
                  </a:lnTo>
                  <a:lnTo>
                    <a:pt x="545225" y="533807"/>
                  </a:lnTo>
                  <a:lnTo>
                    <a:pt x="1070279" y="7697"/>
                  </a:lnTo>
                  <a:lnTo>
                    <a:pt x="1078763" y="1924"/>
                  </a:lnTo>
                  <a:lnTo>
                    <a:pt x="1088208" y="0"/>
                  </a:lnTo>
                  <a:lnTo>
                    <a:pt x="1097652" y="1924"/>
                  </a:lnTo>
                  <a:lnTo>
                    <a:pt x="1106137" y="7697"/>
                  </a:lnTo>
                  <a:lnTo>
                    <a:pt x="1590205" y="492746"/>
                  </a:lnTo>
                  <a:lnTo>
                    <a:pt x="1571116" y="492747"/>
                  </a:lnTo>
                  <a:lnTo>
                    <a:pt x="1552748" y="496598"/>
                  </a:lnTo>
                  <a:lnTo>
                    <a:pt x="1510608" y="530600"/>
                  </a:lnTo>
                  <a:lnTo>
                    <a:pt x="1498003" y="582569"/>
                  </a:lnTo>
                  <a:lnTo>
                    <a:pt x="1504285" y="610920"/>
                  </a:lnTo>
                  <a:lnTo>
                    <a:pt x="1532218" y="663771"/>
                  </a:lnTo>
                  <a:lnTo>
                    <a:pt x="1578281" y="708845"/>
                  </a:lnTo>
                  <a:lnTo>
                    <a:pt x="1629989" y="736516"/>
                  </a:lnTo>
                  <a:lnTo>
                    <a:pt x="1656803" y="741688"/>
                  </a:lnTo>
                  <a:lnTo>
                    <a:pt x="1675490" y="741686"/>
                  </a:lnTo>
                  <a:lnTo>
                    <a:pt x="1723392" y="718589"/>
                  </a:lnTo>
                  <a:lnTo>
                    <a:pt x="1746443" y="670591"/>
                  </a:lnTo>
                  <a:lnTo>
                    <a:pt x="1746444" y="651865"/>
                  </a:lnTo>
                  <a:lnTo>
                    <a:pt x="1992318" y="895671"/>
                  </a:lnTo>
                  <a:lnTo>
                    <a:pt x="1997445" y="905934"/>
                  </a:lnTo>
                  <a:lnTo>
                    <a:pt x="1997416" y="996516"/>
                  </a:lnTo>
                  <a:lnTo>
                    <a:pt x="1999874" y="1069302"/>
                  </a:lnTo>
                  <a:lnTo>
                    <a:pt x="2003513" y="1132540"/>
                  </a:lnTo>
                  <a:lnTo>
                    <a:pt x="2007027" y="1186779"/>
                  </a:lnTo>
                  <a:lnTo>
                    <a:pt x="2009106" y="1232570"/>
                  </a:lnTo>
                  <a:lnTo>
                    <a:pt x="2003738" y="1300999"/>
                  </a:lnTo>
                  <a:lnTo>
                    <a:pt x="1976952" y="1342222"/>
                  </a:lnTo>
                  <a:lnTo>
                    <a:pt x="1932033" y="1371014"/>
                  </a:lnTo>
                  <a:lnTo>
                    <a:pt x="1884380" y="1396933"/>
                  </a:lnTo>
                  <a:lnTo>
                    <a:pt x="1834292" y="1420091"/>
                  </a:lnTo>
                  <a:lnTo>
                    <a:pt x="1782069" y="1440600"/>
                  </a:lnTo>
                  <a:lnTo>
                    <a:pt x="1728010" y="1458572"/>
                  </a:lnTo>
                  <a:lnTo>
                    <a:pt x="1672414" y="1474118"/>
                  </a:lnTo>
                  <a:lnTo>
                    <a:pt x="1615580" y="1487350"/>
                  </a:lnTo>
                  <a:lnTo>
                    <a:pt x="1557808" y="1498380"/>
                  </a:lnTo>
                  <a:lnTo>
                    <a:pt x="1499397" y="1507319"/>
                  </a:lnTo>
                  <a:lnTo>
                    <a:pt x="1440646" y="1514280"/>
                  </a:lnTo>
                  <a:lnTo>
                    <a:pt x="1381855" y="1519373"/>
                  </a:lnTo>
                  <a:lnTo>
                    <a:pt x="1323323" y="1522712"/>
                  </a:lnTo>
                  <a:lnTo>
                    <a:pt x="1265350" y="1524407"/>
                  </a:lnTo>
                  <a:lnTo>
                    <a:pt x="1208233" y="1524570"/>
                  </a:lnTo>
                  <a:close/>
                </a:path>
              </a:pathLst>
            </a:custGeom>
            <a:solidFill>
              <a:srgbClr val="F76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86190" y="2803726"/>
              <a:ext cx="1346200" cy="1995805"/>
            </a:xfrm>
            <a:custGeom>
              <a:avLst/>
              <a:gdLst/>
              <a:ahLst/>
              <a:cxnLst/>
              <a:rect l="l" t="t" r="r" b="b"/>
              <a:pathLst>
                <a:path w="1346200" h="1995804">
                  <a:moveTo>
                    <a:pt x="303590" y="1995674"/>
                  </a:moveTo>
                  <a:lnTo>
                    <a:pt x="289025" y="1994209"/>
                  </a:lnTo>
                  <a:lnTo>
                    <a:pt x="282270" y="1981015"/>
                  </a:lnTo>
                  <a:lnTo>
                    <a:pt x="283814" y="1959025"/>
                  </a:lnTo>
                  <a:lnTo>
                    <a:pt x="293783" y="1927423"/>
                  </a:lnTo>
                  <a:lnTo>
                    <a:pt x="303019" y="1899729"/>
                  </a:lnTo>
                  <a:lnTo>
                    <a:pt x="309813" y="1876923"/>
                  </a:lnTo>
                  <a:lnTo>
                    <a:pt x="312458" y="1859980"/>
                  </a:lnTo>
                  <a:lnTo>
                    <a:pt x="300416" y="1827809"/>
                  </a:lnTo>
                  <a:lnTo>
                    <a:pt x="276657" y="1792216"/>
                  </a:lnTo>
                  <a:lnTo>
                    <a:pt x="253873" y="1756624"/>
                  </a:lnTo>
                  <a:lnTo>
                    <a:pt x="244759" y="1724452"/>
                  </a:lnTo>
                  <a:lnTo>
                    <a:pt x="247403" y="1705311"/>
                  </a:lnTo>
                  <a:lnTo>
                    <a:pt x="256150" y="1688614"/>
                  </a:lnTo>
                  <a:lnTo>
                    <a:pt x="278078" y="1665074"/>
                  </a:lnTo>
                  <a:lnTo>
                    <a:pt x="320265" y="1625407"/>
                  </a:lnTo>
                  <a:lnTo>
                    <a:pt x="304317" y="1618362"/>
                  </a:lnTo>
                  <a:lnTo>
                    <a:pt x="268841" y="1600320"/>
                  </a:lnTo>
                  <a:lnTo>
                    <a:pt x="232389" y="1575925"/>
                  </a:lnTo>
                  <a:lnTo>
                    <a:pt x="213513" y="1549822"/>
                  </a:lnTo>
                  <a:lnTo>
                    <a:pt x="218680" y="1513129"/>
                  </a:lnTo>
                  <a:lnTo>
                    <a:pt x="231412" y="1473259"/>
                  </a:lnTo>
                  <a:lnTo>
                    <a:pt x="241704" y="1435832"/>
                  </a:lnTo>
                  <a:lnTo>
                    <a:pt x="218574" y="1381250"/>
                  </a:lnTo>
                  <a:lnTo>
                    <a:pt x="186007" y="1357681"/>
                  </a:lnTo>
                  <a:lnTo>
                    <a:pt x="146361" y="1334722"/>
                  </a:lnTo>
                  <a:lnTo>
                    <a:pt x="104152" y="1311336"/>
                  </a:lnTo>
                  <a:lnTo>
                    <a:pt x="63895" y="1286483"/>
                  </a:lnTo>
                  <a:lnTo>
                    <a:pt x="30107" y="1259126"/>
                  </a:lnTo>
                  <a:lnTo>
                    <a:pt x="7303" y="1228226"/>
                  </a:lnTo>
                  <a:lnTo>
                    <a:pt x="0" y="1192745"/>
                  </a:lnTo>
                  <a:lnTo>
                    <a:pt x="6849" y="1156167"/>
                  </a:lnTo>
                  <a:lnTo>
                    <a:pt x="22716" y="1117667"/>
                  </a:lnTo>
                  <a:lnTo>
                    <a:pt x="45985" y="1077637"/>
                  </a:lnTo>
                  <a:lnTo>
                    <a:pt x="75041" y="1036468"/>
                  </a:lnTo>
                  <a:lnTo>
                    <a:pt x="108272" y="994551"/>
                  </a:lnTo>
                  <a:lnTo>
                    <a:pt x="144063" y="952278"/>
                  </a:lnTo>
                  <a:lnTo>
                    <a:pt x="180799" y="910041"/>
                  </a:lnTo>
                  <a:lnTo>
                    <a:pt x="216867" y="868231"/>
                  </a:lnTo>
                  <a:lnTo>
                    <a:pt x="250652" y="827240"/>
                  </a:lnTo>
                  <a:lnTo>
                    <a:pt x="280541" y="787458"/>
                  </a:lnTo>
                  <a:lnTo>
                    <a:pt x="304918" y="749279"/>
                  </a:lnTo>
                  <a:lnTo>
                    <a:pt x="322171" y="713092"/>
                  </a:lnTo>
                  <a:lnTo>
                    <a:pt x="330684" y="679290"/>
                  </a:lnTo>
                  <a:lnTo>
                    <a:pt x="328067" y="642500"/>
                  </a:lnTo>
                  <a:lnTo>
                    <a:pt x="315831" y="602162"/>
                  </a:lnTo>
                  <a:lnTo>
                    <a:pt x="299112" y="557769"/>
                  </a:lnTo>
                  <a:lnTo>
                    <a:pt x="283043" y="508815"/>
                  </a:lnTo>
                  <a:lnTo>
                    <a:pt x="272759" y="454792"/>
                  </a:lnTo>
                  <a:lnTo>
                    <a:pt x="273395" y="395195"/>
                  </a:lnTo>
                  <a:lnTo>
                    <a:pt x="279036" y="352972"/>
                  </a:lnTo>
                  <a:lnTo>
                    <a:pt x="286294" y="308612"/>
                  </a:lnTo>
                  <a:lnTo>
                    <a:pt x="295321" y="262419"/>
                  </a:lnTo>
                  <a:lnTo>
                    <a:pt x="306271" y="214700"/>
                  </a:lnTo>
                  <a:lnTo>
                    <a:pt x="319295" y="165759"/>
                  </a:lnTo>
                  <a:lnTo>
                    <a:pt x="334546" y="115901"/>
                  </a:lnTo>
                  <a:lnTo>
                    <a:pt x="352177" y="65433"/>
                  </a:lnTo>
                  <a:lnTo>
                    <a:pt x="372341" y="14658"/>
                  </a:lnTo>
                  <a:lnTo>
                    <a:pt x="391221" y="0"/>
                  </a:lnTo>
                  <a:lnTo>
                    <a:pt x="403101" y="366"/>
                  </a:lnTo>
                  <a:lnTo>
                    <a:pt x="414005" y="6841"/>
                  </a:lnTo>
                  <a:lnTo>
                    <a:pt x="723853" y="319610"/>
                  </a:lnTo>
                  <a:lnTo>
                    <a:pt x="729058" y="322213"/>
                  </a:lnTo>
                  <a:lnTo>
                    <a:pt x="736874" y="322213"/>
                  </a:lnTo>
                  <a:lnTo>
                    <a:pt x="739476" y="319610"/>
                  </a:lnTo>
                  <a:lnTo>
                    <a:pt x="744682" y="319610"/>
                  </a:lnTo>
                  <a:lnTo>
                    <a:pt x="754894" y="309060"/>
                  </a:lnTo>
                  <a:lnTo>
                    <a:pt x="761284" y="300386"/>
                  </a:lnTo>
                  <a:lnTo>
                    <a:pt x="765232" y="290245"/>
                  </a:lnTo>
                  <a:lnTo>
                    <a:pt x="765518" y="277905"/>
                  </a:lnTo>
                  <a:lnTo>
                    <a:pt x="763561" y="270125"/>
                  </a:lnTo>
                  <a:lnTo>
                    <a:pt x="759654" y="255549"/>
                  </a:lnTo>
                  <a:lnTo>
                    <a:pt x="757702" y="249239"/>
                  </a:lnTo>
                  <a:lnTo>
                    <a:pt x="757297" y="227532"/>
                  </a:lnTo>
                  <a:lnTo>
                    <a:pt x="766167" y="210467"/>
                  </a:lnTo>
                  <a:lnTo>
                    <a:pt x="781871" y="199755"/>
                  </a:lnTo>
                  <a:lnTo>
                    <a:pt x="801970" y="197105"/>
                  </a:lnTo>
                  <a:lnTo>
                    <a:pt x="824831" y="201791"/>
                  </a:lnTo>
                  <a:lnTo>
                    <a:pt x="865676" y="223866"/>
                  </a:lnTo>
                  <a:lnTo>
                    <a:pt x="899120" y="256199"/>
                  </a:lnTo>
                  <a:lnTo>
                    <a:pt x="922230" y="297820"/>
                  </a:lnTo>
                  <a:lnTo>
                    <a:pt x="926948" y="319610"/>
                  </a:lnTo>
                  <a:lnTo>
                    <a:pt x="923938" y="340827"/>
                  </a:lnTo>
                  <a:lnTo>
                    <a:pt x="912628" y="356424"/>
                  </a:lnTo>
                  <a:lnTo>
                    <a:pt x="895460" y="364691"/>
                  </a:lnTo>
                  <a:lnTo>
                    <a:pt x="874873" y="363918"/>
                  </a:lnTo>
                  <a:lnTo>
                    <a:pt x="867101" y="361961"/>
                  </a:lnTo>
                  <a:lnTo>
                    <a:pt x="852537" y="358050"/>
                  </a:lnTo>
                  <a:lnTo>
                    <a:pt x="846229" y="356093"/>
                  </a:lnTo>
                  <a:lnTo>
                    <a:pt x="833862" y="356421"/>
                  </a:lnTo>
                  <a:lnTo>
                    <a:pt x="823449" y="360658"/>
                  </a:lnTo>
                  <a:lnTo>
                    <a:pt x="814011" y="367827"/>
                  </a:lnTo>
                  <a:lnTo>
                    <a:pt x="801970" y="379553"/>
                  </a:lnTo>
                  <a:lnTo>
                    <a:pt x="801970" y="392584"/>
                  </a:lnTo>
                  <a:lnTo>
                    <a:pt x="804572" y="397798"/>
                  </a:lnTo>
                  <a:lnTo>
                    <a:pt x="1338343" y="934712"/>
                  </a:lnTo>
                  <a:lnTo>
                    <a:pt x="1344204" y="941838"/>
                  </a:lnTo>
                  <a:lnTo>
                    <a:pt x="1346157" y="950677"/>
                  </a:lnTo>
                  <a:lnTo>
                    <a:pt x="1344204" y="960005"/>
                  </a:lnTo>
                  <a:lnTo>
                    <a:pt x="1338343" y="968600"/>
                  </a:lnTo>
                  <a:lnTo>
                    <a:pt x="843627" y="1461206"/>
                  </a:lnTo>
                  <a:lnTo>
                    <a:pt x="844765" y="1442187"/>
                  </a:lnTo>
                  <a:lnTo>
                    <a:pt x="841023" y="1424390"/>
                  </a:lnTo>
                  <a:lnTo>
                    <a:pt x="807826" y="1381709"/>
                  </a:lnTo>
                  <a:lnTo>
                    <a:pt x="755100" y="1369978"/>
                  </a:lnTo>
                  <a:lnTo>
                    <a:pt x="726337" y="1374868"/>
                  </a:lnTo>
                  <a:lnTo>
                    <a:pt x="672714" y="1402236"/>
                  </a:lnTo>
                  <a:lnTo>
                    <a:pt x="626987" y="1449068"/>
                  </a:lnTo>
                  <a:lnTo>
                    <a:pt x="598913" y="1501687"/>
                  </a:lnTo>
                  <a:lnTo>
                    <a:pt x="593661" y="1528974"/>
                  </a:lnTo>
                  <a:lnTo>
                    <a:pt x="593663" y="1548358"/>
                  </a:lnTo>
                  <a:lnTo>
                    <a:pt x="617101" y="1596733"/>
                  </a:lnTo>
                  <a:lnTo>
                    <a:pt x="665798" y="1621293"/>
                  </a:lnTo>
                  <a:lnTo>
                    <a:pt x="684799" y="1620193"/>
                  </a:lnTo>
                  <a:lnTo>
                    <a:pt x="325479" y="1982477"/>
                  </a:lnTo>
                  <a:lnTo>
                    <a:pt x="303590" y="1995674"/>
                  </a:lnTo>
                  <a:close/>
                </a:path>
              </a:pathLst>
            </a:custGeom>
            <a:solidFill>
              <a:srgbClr val="38D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20968" y="2631216"/>
              <a:ext cx="1275715" cy="1988820"/>
            </a:xfrm>
            <a:custGeom>
              <a:avLst/>
              <a:gdLst/>
              <a:ahLst/>
              <a:cxnLst/>
              <a:rect l="l" t="t" r="r" b="b"/>
              <a:pathLst>
                <a:path w="1275715" h="1988820">
                  <a:moveTo>
                    <a:pt x="855960" y="1988742"/>
                  </a:moveTo>
                  <a:lnTo>
                    <a:pt x="842872" y="1982761"/>
                  </a:lnTo>
                  <a:lnTo>
                    <a:pt x="619833" y="1756193"/>
                  </a:lnTo>
                  <a:lnTo>
                    <a:pt x="612053" y="1753593"/>
                  </a:lnTo>
                  <a:lnTo>
                    <a:pt x="599081" y="1753593"/>
                  </a:lnTo>
                  <a:lnTo>
                    <a:pt x="587455" y="1765596"/>
                  </a:lnTo>
                  <a:lnTo>
                    <a:pt x="580607" y="1774752"/>
                  </a:lnTo>
                  <a:lnTo>
                    <a:pt x="577163" y="1784396"/>
                  </a:lnTo>
                  <a:lnTo>
                    <a:pt x="579188" y="1803073"/>
                  </a:lnTo>
                  <a:lnTo>
                    <a:pt x="581254" y="1810885"/>
                  </a:lnTo>
                  <a:lnTo>
                    <a:pt x="583807" y="1818698"/>
                  </a:lnTo>
                  <a:lnTo>
                    <a:pt x="586117" y="1826509"/>
                  </a:lnTo>
                  <a:lnTo>
                    <a:pt x="585387" y="1847099"/>
                  </a:lnTo>
                  <a:lnTo>
                    <a:pt x="576392" y="1864270"/>
                  </a:lnTo>
                  <a:lnTo>
                    <a:pt x="560589" y="1875581"/>
                  </a:lnTo>
                  <a:lnTo>
                    <a:pt x="539438" y="1878590"/>
                  </a:lnTo>
                  <a:lnTo>
                    <a:pt x="518162" y="1873872"/>
                  </a:lnTo>
                  <a:lnTo>
                    <a:pt x="478530" y="1850760"/>
                  </a:lnTo>
                  <a:lnTo>
                    <a:pt x="445260" y="1817313"/>
                  </a:lnTo>
                  <a:lnTo>
                    <a:pt x="422244" y="1776460"/>
                  </a:lnTo>
                  <a:lnTo>
                    <a:pt x="417547" y="1753593"/>
                  </a:lnTo>
                  <a:lnTo>
                    <a:pt x="420544" y="1733492"/>
                  </a:lnTo>
                  <a:lnTo>
                    <a:pt x="431809" y="1717785"/>
                  </a:lnTo>
                  <a:lnTo>
                    <a:pt x="448908" y="1708914"/>
                  </a:lnTo>
                  <a:lnTo>
                    <a:pt x="469410" y="1709318"/>
                  </a:lnTo>
                  <a:lnTo>
                    <a:pt x="497942" y="1717132"/>
                  </a:lnTo>
                  <a:lnTo>
                    <a:pt x="510221" y="1716848"/>
                  </a:lnTo>
                  <a:lnTo>
                    <a:pt x="520309" y="1712901"/>
                  </a:lnTo>
                  <a:lnTo>
                    <a:pt x="528940" y="1706512"/>
                  </a:lnTo>
                  <a:lnTo>
                    <a:pt x="539438" y="1696297"/>
                  </a:lnTo>
                  <a:lnTo>
                    <a:pt x="542026" y="1691091"/>
                  </a:lnTo>
                  <a:lnTo>
                    <a:pt x="542026" y="1680678"/>
                  </a:lnTo>
                  <a:lnTo>
                    <a:pt x="539438" y="1675463"/>
                  </a:lnTo>
                  <a:lnTo>
                    <a:pt x="7781" y="1141605"/>
                  </a:lnTo>
                  <a:lnTo>
                    <a:pt x="1945" y="1132981"/>
                  </a:lnTo>
                  <a:lnTo>
                    <a:pt x="0" y="1123378"/>
                  </a:lnTo>
                  <a:lnTo>
                    <a:pt x="1945" y="1113776"/>
                  </a:lnTo>
                  <a:lnTo>
                    <a:pt x="7781" y="1105151"/>
                  </a:lnTo>
                  <a:lnTo>
                    <a:pt x="497942" y="612962"/>
                  </a:lnTo>
                  <a:lnTo>
                    <a:pt x="497941" y="632370"/>
                  </a:lnTo>
                  <a:lnTo>
                    <a:pt x="501830" y="651046"/>
                  </a:lnTo>
                  <a:lnTo>
                    <a:pt x="535830" y="693891"/>
                  </a:lnTo>
                  <a:lnTo>
                    <a:pt x="588714" y="706711"/>
                  </a:lnTo>
                  <a:lnTo>
                    <a:pt x="616267" y="700323"/>
                  </a:lnTo>
                  <a:lnTo>
                    <a:pt x="670407" y="671918"/>
                  </a:lnTo>
                  <a:lnTo>
                    <a:pt x="716318" y="625084"/>
                  </a:lnTo>
                  <a:lnTo>
                    <a:pt x="744276" y="572513"/>
                  </a:lnTo>
                  <a:lnTo>
                    <a:pt x="749506" y="525884"/>
                  </a:lnTo>
                  <a:lnTo>
                    <a:pt x="745616" y="507490"/>
                  </a:lnTo>
                  <a:lnTo>
                    <a:pt x="711210" y="465822"/>
                  </a:lnTo>
                  <a:lnTo>
                    <a:pt x="656137" y="454102"/>
                  </a:lnTo>
                  <a:lnTo>
                    <a:pt x="1102214" y="6180"/>
                  </a:lnTo>
                  <a:lnTo>
                    <a:pt x="1111575" y="771"/>
                  </a:lnTo>
                  <a:lnTo>
                    <a:pt x="1122637" y="0"/>
                  </a:lnTo>
                  <a:lnTo>
                    <a:pt x="1133213" y="3622"/>
                  </a:lnTo>
                  <a:lnTo>
                    <a:pt x="1168395" y="60148"/>
                  </a:lnTo>
                  <a:lnTo>
                    <a:pt x="1192164" y="110457"/>
                  </a:lnTo>
                  <a:lnTo>
                    <a:pt x="1212586" y="162074"/>
                  </a:lnTo>
                  <a:lnTo>
                    <a:pt x="1229826" y="214753"/>
                  </a:lnTo>
                  <a:lnTo>
                    <a:pt x="1244049" y="268248"/>
                  </a:lnTo>
                  <a:lnTo>
                    <a:pt x="1255420" y="322312"/>
                  </a:lnTo>
                  <a:lnTo>
                    <a:pt x="1264104" y="376699"/>
                  </a:lnTo>
                  <a:lnTo>
                    <a:pt x="1270265" y="431161"/>
                  </a:lnTo>
                  <a:lnTo>
                    <a:pt x="1274070" y="485452"/>
                  </a:lnTo>
                  <a:lnTo>
                    <a:pt x="1275683" y="539327"/>
                  </a:lnTo>
                  <a:lnTo>
                    <a:pt x="1275268" y="592537"/>
                  </a:lnTo>
                  <a:lnTo>
                    <a:pt x="1272992" y="644836"/>
                  </a:lnTo>
                  <a:lnTo>
                    <a:pt x="1269018" y="695979"/>
                  </a:lnTo>
                  <a:lnTo>
                    <a:pt x="1263512" y="745718"/>
                  </a:lnTo>
                  <a:lnTo>
                    <a:pt x="1256639" y="793807"/>
                  </a:lnTo>
                  <a:lnTo>
                    <a:pt x="1248563" y="839999"/>
                  </a:lnTo>
                  <a:lnTo>
                    <a:pt x="1239451" y="884048"/>
                  </a:lnTo>
                  <a:lnTo>
                    <a:pt x="1229466" y="925707"/>
                  </a:lnTo>
                  <a:lnTo>
                    <a:pt x="1218774" y="964730"/>
                  </a:lnTo>
                  <a:lnTo>
                    <a:pt x="1195928" y="1033879"/>
                  </a:lnTo>
                  <a:lnTo>
                    <a:pt x="1172233" y="1089524"/>
                  </a:lnTo>
                  <a:lnTo>
                    <a:pt x="1149434" y="1135457"/>
                  </a:lnTo>
                  <a:lnTo>
                    <a:pt x="1104368" y="1225318"/>
                  </a:lnTo>
                  <a:lnTo>
                    <a:pt x="1082371" y="1269598"/>
                  </a:lnTo>
                  <a:lnTo>
                    <a:pt x="1060908" y="1313679"/>
                  </a:lnTo>
                  <a:lnTo>
                    <a:pt x="1040114" y="1357737"/>
                  </a:lnTo>
                  <a:lnTo>
                    <a:pt x="1020121" y="1401947"/>
                  </a:lnTo>
                  <a:lnTo>
                    <a:pt x="1001065" y="1446487"/>
                  </a:lnTo>
                  <a:lnTo>
                    <a:pt x="983079" y="1491530"/>
                  </a:lnTo>
                  <a:lnTo>
                    <a:pt x="966296" y="1537255"/>
                  </a:lnTo>
                  <a:lnTo>
                    <a:pt x="950850" y="1583835"/>
                  </a:lnTo>
                  <a:lnTo>
                    <a:pt x="936875" y="1631449"/>
                  </a:lnTo>
                  <a:lnTo>
                    <a:pt x="924504" y="1680270"/>
                  </a:lnTo>
                  <a:lnTo>
                    <a:pt x="913872" y="1730476"/>
                  </a:lnTo>
                  <a:lnTo>
                    <a:pt x="905111" y="1782241"/>
                  </a:lnTo>
                  <a:lnTo>
                    <a:pt x="899357" y="1831639"/>
                  </a:lnTo>
                  <a:lnTo>
                    <a:pt x="894089" y="1878595"/>
                  </a:lnTo>
                  <a:lnTo>
                    <a:pt x="889793" y="1923597"/>
                  </a:lnTo>
                  <a:lnTo>
                    <a:pt x="886955" y="1967133"/>
                  </a:lnTo>
                  <a:lnTo>
                    <a:pt x="881164" y="1980196"/>
                  </a:lnTo>
                  <a:lnTo>
                    <a:pt x="869778" y="1987643"/>
                  </a:lnTo>
                  <a:lnTo>
                    <a:pt x="855960" y="1988742"/>
                  </a:lnTo>
                  <a:close/>
                </a:path>
              </a:pathLst>
            </a:custGeom>
            <a:solidFill>
              <a:srgbClr val="F6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42578" y="4285883"/>
              <a:ext cx="552449" cy="5524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19142" y="3438722"/>
              <a:ext cx="571499" cy="571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83909" y="2521457"/>
              <a:ext cx="552449" cy="5524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65673" y="3438738"/>
              <a:ext cx="561974" cy="5619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57446" y="836437"/>
            <a:ext cx="20389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160" dirty="0"/>
              <a:t>About</a:t>
            </a:r>
            <a:r>
              <a:rPr sz="3500" spc="-315" dirty="0"/>
              <a:t> </a:t>
            </a:r>
            <a:r>
              <a:rPr sz="3500" spc="315" dirty="0"/>
              <a:t>Us</a:t>
            </a:r>
            <a:endParaRPr sz="3500"/>
          </a:p>
        </p:txBody>
      </p:sp>
      <p:sp>
        <p:nvSpPr>
          <p:cNvPr id="12" name="object 12"/>
          <p:cNvSpPr txBox="1"/>
          <p:nvPr/>
        </p:nvSpPr>
        <p:spPr>
          <a:xfrm>
            <a:off x="3663260" y="2283662"/>
            <a:ext cx="1703705" cy="168465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450" b="1" spc="35" dirty="0">
                <a:solidFill>
                  <a:srgbClr val="08BDF1"/>
                </a:solidFill>
                <a:latin typeface="Trebuchet MS"/>
                <a:cs typeface="Trebuchet MS"/>
              </a:rPr>
              <a:t>Quality</a:t>
            </a:r>
            <a:r>
              <a:rPr sz="1450" b="1" spc="-155" dirty="0">
                <a:solidFill>
                  <a:srgbClr val="08BDF1"/>
                </a:solidFill>
                <a:latin typeface="Trebuchet MS"/>
                <a:cs typeface="Trebuchet MS"/>
              </a:rPr>
              <a:t> </a:t>
            </a:r>
            <a:r>
              <a:rPr sz="1450" b="1" spc="90" dirty="0">
                <a:solidFill>
                  <a:srgbClr val="08BDF1"/>
                </a:solidFill>
                <a:latin typeface="Trebuchet MS"/>
                <a:cs typeface="Trebuchet MS"/>
              </a:rPr>
              <a:t>Manpower</a:t>
            </a:r>
            <a:endParaRPr sz="1450">
              <a:latin typeface="Trebuchet MS"/>
              <a:cs typeface="Trebuchet MS"/>
            </a:endParaRPr>
          </a:p>
          <a:p>
            <a:pPr marL="80645" marR="165735" algn="ctr">
              <a:lnSpc>
                <a:spcPct val="113100"/>
              </a:lnSpc>
              <a:spcBef>
                <a:spcPts val="465"/>
              </a:spcBef>
            </a:pPr>
            <a:r>
              <a:rPr sz="1050" b="1" spc="45" dirty="0">
                <a:solidFill>
                  <a:srgbClr val="535353"/>
                </a:solidFill>
                <a:latin typeface="Arial"/>
                <a:cs typeface="Arial"/>
              </a:rPr>
              <a:t>We </a:t>
            </a:r>
            <a:r>
              <a:rPr sz="1050" b="1" spc="5" dirty="0">
                <a:solidFill>
                  <a:srgbClr val="535353"/>
                </a:solidFill>
                <a:latin typeface="Arial"/>
                <a:cs typeface="Arial"/>
              </a:rPr>
              <a:t>have </a:t>
            </a:r>
            <a:r>
              <a:rPr sz="1050" b="1" dirty="0">
                <a:solidFill>
                  <a:srgbClr val="535353"/>
                </a:solidFill>
                <a:latin typeface="Arial"/>
                <a:cs typeface="Arial"/>
              </a:rPr>
              <a:t>been  delivering </a:t>
            </a:r>
            <a:r>
              <a:rPr sz="1050" b="1" spc="15" dirty="0">
                <a:solidFill>
                  <a:srgbClr val="535353"/>
                </a:solidFill>
                <a:latin typeface="Arial"/>
                <a:cs typeface="Arial"/>
              </a:rPr>
              <a:t>quality  </a:t>
            </a:r>
            <a:r>
              <a:rPr sz="1050" b="1" spc="-40" dirty="0">
                <a:solidFill>
                  <a:srgbClr val="535353"/>
                </a:solidFill>
                <a:latin typeface="Arial"/>
                <a:cs typeface="Arial"/>
              </a:rPr>
              <a:t>services </a:t>
            </a:r>
            <a:r>
              <a:rPr sz="1050" b="1" spc="10" dirty="0">
                <a:solidFill>
                  <a:srgbClr val="535353"/>
                </a:solidFill>
                <a:latin typeface="Arial"/>
                <a:cs typeface="Arial"/>
              </a:rPr>
              <a:t>to </a:t>
            </a:r>
            <a:r>
              <a:rPr sz="1050" b="1" spc="-15" dirty="0">
                <a:solidFill>
                  <a:srgbClr val="535353"/>
                </a:solidFill>
                <a:latin typeface="Arial"/>
                <a:cs typeface="Arial"/>
              </a:rPr>
              <a:t>our  </a:t>
            </a:r>
            <a:r>
              <a:rPr sz="1050" b="1" spc="-35" dirty="0">
                <a:solidFill>
                  <a:srgbClr val="535353"/>
                </a:solidFill>
                <a:latin typeface="Arial"/>
                <a:cs typeface="Arial"/>
              </a:rPr>
              <a:t>customers </a:t>
            </a:r>
            <a:r>
              <a:rPr sz="1050" b="1" dirty="0">
                <a:solidFill>
                  <a:srgbClr val="535353"/>
                </a:solidFill>
                <a:latin typeface="Arial"/>
                <a:cs typeface="Arial"/>
              </a:rPr>
              <a:t>through </a:t>
            </a:r>
            <a:r>
              <a:rPr sz="1050" b="1" spc="-15" dirty="0">
                <a:solidFill>
                  <a:srgbClr val="535353"/>
                </a:solidFill>
                <a:latin typeface="Arial"/>
                <a:cs typeface="Arial"/>
              </a:rPr>
              <a:t>our  </a:t>
            </a:r>
            <a:r>
              <a:rPr sz="1050" b="1" spc="30" dirty="0">
                <a:solidFill>
                  <a:srgbClr val="535353"/>
                </a:solidFill>
                <a:latin typeface="Arial"/>
                <a:cs typeface="Arial"/>
              </a:rPr>
              <a:t>Quality </a:t>
            </a:r>
            <a:r>
              <a:rPr sz="1050" b="1" dirty="0">
                <a:solidFill>
                  <a:srgbClr val="535353"/>
                </a:solidFill>
                <a:latin typeface="Arial"/>
                <a:cs typeface="Arial"/>
              </a:rPr>
              <a:t>Engineered  </a:t>
            </a:r>
            <a:r>
              <a:rPr sz="1050" b="1" spc="-25" dirty="0">
                <a:solidFill>
                  <a:srgbClr val="535353"/>
                </a:solidFill>
                <a:latin typeface="Arial"/>
                <a:cs typeface="Arial"/>
              </a:rPr>
              <a:t>Products </a:t>
            </a:r>
            <a:r>
              <a:rPr sz="1050" b="1" spc="20" dirty="0">
                <a:solidFill>
                  <a:srgbClr val="535353"/>
                </a:solidFill>
                <a:latin typeface="Arial"/>
                <a:cs typeface="Arial"/>
              </a:rPr>
              <a:t>and </a:t>
            </a:r>
            <a:r>
              <a:rPr sz="1050" b="1" spc="-10" dirty="0">
                <a:solidFill>
                  <a:srgbClr val="535353"/>
                </a:solidFill>
                <a:latin typeface="Arial"/>
                <a:cs typeface="Arial"/>
              </a:rPr>
              <a:t>Skilled  </a:t>
            </a:r>
            <a:r>
              <a:rPr sz="1050" b="1" spc="10" dirty="0">
                <a:solidFill>
                  <a:srgbClr val="535353"/>
                </a:solidFill>
                <a:latin typeface="Arial"/>
                <a:cs typeface="Arial"/>
              </a:rPr>
              <a:t>Manpower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3047" y="4204474"/>
            <a:ext cx="1705610" cy="16948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140" marR="86995" indent="-346075">
              <a:lnSpc>
                <a:spcPct val="116399"/>
              </a:lnSpc>
              <a:spcBef>
                <a:spcPts val="95"/>
              </a:spcBef>
            </a:pPr>
            <a:r>
              <a:rPr sz="1450" b="1" spc="210" dirty="0">
                <a:solidFill>
                  <a:srgbClr val="38DAB1"/>
                </a:solidFill>
                <a:latin typeface="Trebuchet MS"/>
                <a:cs typeface="Trebuchet MS"/>
              </a:rPr>
              <a:t>C</a:t>
            </a:r>
            <a:r>
              <a:rPr sz="1450" b="1" spc="5" dirty="0">
                <a:solidFill>
                  <a:srgbClr val="38DAB1"/>
                </a:solidFill>
                <a:latin typeface="Trebuchet MS"/>
                <a:cs typeface="Trebuchet MS"/>
              </a:rPr>
              <a:t>r</a:t>
            </a:r>
            <a:r>
              <a:rPr sz="1450" b="1" spc="75" dirty="0">
                <a:solidFill>
                  <a:srgbClr val="38DAB1"/>
                </a:solidFill>
                <a:latin typeface="Trebuchet MS"/>
                <a:cs typeface="Trebuchet MS"/>
              </a:rPr>
              <a:t>o</a:t>
            </a:r>
            <a:r>
              <a:rPr sz="1450" b="1" spc="195" dirty="0">
                <a:solidFill>
                  <a:srgbClr val="38DAB1"/>
                </a:solidFill>
                <a:latin typeface="Trebuchet MS"/>
                <a:cs typeface="Trebuchet MS"/>
              </a:rPr>
              <a:t>ss</a:t>
            </a:r>
            <a:r>
              <a:rPr sz="1450" b="1" spc="150" dirty="0">
                <a:solidFill>
                  <a:srgbClr val="38DAB1"/>
                </a:solidFill>
                <a:latin typeface="Trebuchet MS"/>
                <a:cs typeface="Trebuchet MS"/>
              </a:rPr>
              <a:t>-</a:t>
            </a:r>
            <a:r>
              <a:rPr sz="1450" b="1" spc="5" dirty="0">
                <a:solidFill>
                  <a:srgbClr val="38DAB1"/>
                </a:solidFill>
                <a:latin typeface="Trebuchet MS"/>
                <a:cs typeface="Trebuchet MS"/>
              </a:rPr>
              <a:t>F</a:t>
            </a:r>
            <a:r>
              <a:rPr sz="1450" b="1" spc="50" dirty="0">
                <a:solidFill>
                  <a:srgbClr val="38DAB1"/>
                </a:solidFill>
                <a:latin typeface="Trebuchet MS"/>
                <a:cs typeface="Trebuchet MS"/>
              </a:rPr>
              <a:t>un</a:t>
            </a:r>
            <a:r>
              <a:rPr sz="1450" b="1" spc="114" dirty="0">
                <a:solidFill>
                  <a:srgbClr val="38DAB1"/>
                </a:solidFill>
                <a:latin typeface="Trebuchet MS"/>
                <a:cs typeface="Trebuchet MS"/>
              </a:rPr>
              <a:t>c</a:t>
            </a:r>
            <a:r>
              <a:rPr sz="1450" b="1" spc="-10" dirty="0">
                <a:solidFill>
                  <a:srgbClr val="38DAB1"/>
                </a:solidFill>
                <a:latin typeface="Trebuchet MS"/>
                <a:cs typeface="Trebuchet MS"/>
              </a:rPr>
              <a:t>t</a:t>
            </a:r>
            <a:r>
              <a:rPr sz="1450" b="1" spc="-40" dirty="0">
                <a:solidFill>
                  <a:srgbClr val="38DAB1"/>
                </a:solidFill>
                <a:latin typeface="Trebuchet MS"/>
                <a:cs typeface="Trebuchet MS"/>
              </a:rPr>
              <a:t>i</a:t>
            </a:r>
            <a:r>
              <a:rPr sz="1450" b="1" spc="75" dirty="0">
                <a:solidFill>
                  <a:srgbClr val="38DAB1"/>
                </a:solidFill>
                <a:latin typeface="Trebuchet MS"/>
                <a:cs typeface="Trebuchet MS"/>
              </a:rPr>
              <a:t>o</a:t>
            </a:r>
            <a:r>
              <a:rPr sz="1450" b="1" spc="50" dirty="0">
                <a:solidFill>
                  <a:srgbClr val="38DAB1"/>
                </a:solidFill>
                <a:latin typeface="Trebuchet MS"/>
                <a:cs typeface="Trebuchet MS"/>
              </a:rPr>
              <a:t>n</a:t>
            </a:r>
            <a:r>
              <a:rPr sz="1450" b="1" spc="75" dirty="0">
                <a:solidFill>
                  <a:srgbClr val="38DAB1"/>
                </a:solidFill>
                <a:latin typeface="Trebuchet MS"/>
                <a:cs typeface="Trebuchet MS"/>
              </a:rPr>
              <a:t>a</a:t>
            </a:r>
            <a:r>
              <a:rPr sz="1450" b="1" spc="-30" dirty="0">
                <a:solidFill>
                  <a:srgbClr val="38DAB1"/>
                </a:solidFill>
                <a:latin typeface="Trebuchet MS"/>
                <a:cs typeface="Trebuchet MS"/>
              </a:rPr>
              <a:t>l  </a:t>
            </a:r>
            <a:r>
              <a:rPr sz="1450" b="1" spc="80" dirty="0">
                <a:solidFill>
                  <a:srgbClr val="38DAB1"/>
                </a:solidFill>
                <a:latin typeface="Trebuchet MS"/>
                <a:cs typeface="Trebuchet MS"/>
              </a:rPr>
              <a:t>Approach</a:t>
            </a:r>
            <a:endParaRPr sz="1450">
              <a:latin typeface="Trebuchet MS"/>
              <a:cs typeface="Trebuchet MS"/>
            </a:endParaRPr>
          </a:p>
          <a:p>
            <a:pPr marL="154305" marR="5080" indent="-635" algn="ctr">
              <a:lnSpc>
                <a:spcPct val="113100"/>
              </a:lnSpc>
              <a:spcBef>
                <a:spcPts val="545"/>
              </a:spcBef>
            </a:pPr>
            <a:r>
              <a:rPr sz="1050" b="1" spc="-5" dirty="0">
                <a:solidFill>
                  <a:srgbClr val="535353"/>
                </a:solidFill>
                <a:latin typeface="Arial"/>
                <a:cs typeface="Arial"/>
              </a:rPr>
              <a:t>Every </a:t>
            </a:r>
            <a:r>
              <a:rPr sz="1050" b="1" spc="10" dirty="0">
                <a:solidFill>
                  <a:srgbClr val="535353"/>
                </a:solidFill>
                <a:latin typeface="Arial"/>
                <a:cs typeface="Arial"/>
              </a:rPr>
              <a:t>Individual </a:t>
            </a:r>
            <a:r>
              <a:rPr sz="1050" b="1" spc="-55" dirty="0">
                <a:solidFill>
                  <a:srgbClr val="535353"/>
                </a:solidFill>
                <a:latin typeface="Arial"/>
                <a:cs typeface="Arial"/>
              </a:rPr>
              <a:t>is  </a:t>
            </a:r>
            <a:r>
              <a:rPr sz="1050" b="1" spc="-10" dirty="0">
                <a:solidFill>
                  <a:srgbClr val="535353"/>
                </a:solidFill>
                <a:latin typeface="Arial"/>
                <a:cs typeface="Arial"/>
              </a:rPr>
              <a:t>involved </a:t>
            </a:r>
            <a:r>
              <a:rPr sz="1050" b="1" spc="-5" dirty="0">
                <a:solidFill>
                  <a:srgbClr val="535353"/>
                </a:solidFill>
                <a:latin typeface="Arial"/>
                <a:cs typeface="Arial"/>
              </a:rPr>
              <a:t>in activities </a:t>
            </a:r>
            <a:r>
              <a:rPr sz="1050" b="1" spc="10" dirty="0">
                <a:solidFill>
                  <a:srgbClr val="535353"/>
                </a:solidFill>
                <a:latin typeface="Arial"/>
                <a:cs typeface="Arial"/>
              </a:rPr>
              <a:t>to  </a:t>
            </a:r>
            <a:r>
              <a:rPr sz="1050" b="1" dirty="0">
                <a:solidFill>
                  <a:srgbClr val="535353"/>
                </a:solidFill>
                <a:latin typeface="Arial"/>
                <a:cs typeface="Arial"/>
              </a:rPr>
              <a:t>provide </a:t>
            </a:r>
            <a:r>
              <a:rPr sz="1050" b="1" spc="-10" dirty="0">
                <a:solidFill>
                  <a:srgbClr val="535353"/>
                </a:solidFill>
                <a:latin typeface="Arial"/>
                <a:cs typeface="Arial"/>
              </a:rPr>
              <a:t>Product  </a:t>
            </a:r>
            <a:r>
              <a:rPr sz="1050" b="1" spc="-15" dirty="0">
                <a:solidFill>
                  <a:srgbClr val="535353"/>
                </a:solidFill>
                <a:latin typeface="Arial"/>
                <a:cs typeface="Arial"/>
              </a:rPr>
              <a:t>knowledge </a:t>
            </a:r>
            <a:r>
              <a:rPr sz="1050" b="1" spc="10" dirty="0">
                <a:solidFill>
                  <a:srgbClr val="535353"/>
                </a:solidFill>
                <a:latin typeface="Arial"/>
                <a:cs typeface="Arial"/>
              </a:rPr>
              <a:t>to </a:t>
            </a:r>
            <a:r>
              <a:rPr sz="1050" b="1" spc="-35" dirty="0">
                <a:solidFill>
                  <a:srgbClr val="535353"/>
                </a:solidFill>
                <a:latin typeface="Arial"/>
                <a:cs typeface="Arial"/>
              </a:rPr>
              <a:t>customers  </a:t>
            </a:r>
            <a:r>
              <a:rPr sz="1050" b="1" spc="20" dirty="0">
                <a:solidFill>
                  <a:srgbClr val="535353"/>
                </a:solidFill>
                <a:latin typeface="Arial"/>
                <a:cs typeface="Arial"/>
              </a:rPr>
              <a:t>and </a:t>
            </a:r>
            <a:r>
              <a:rPr sz="1050" b="1" spc="10" dirty="0">
                <a:solidFill>
                  <a:srgbClr val="535353"/>
                </a:solidFill>
                <a:latin typeface="Arial"/>
                <a:cs typeface="Arial"/>
              </a:rPr>
              <a:t>to </a:t>
            </a:r>
            <a:r>
              <a:rPr sz="1050" b="1" dirty="0">
                <a:solidFill>
                  <a:srgbClr val="535353"/>
                </a:solidFill>
                <a:latin typeface="Arial"/>
                <a:cs typeface="Arial"/>
              </a:rPr>
              <a:t>deliver </a:t>
            </a:r>
            <a:r>
              <a:rPr sz="1050" b="1" spc="-10" dirty="0">
                <a:solidFill>
                  <a:srgbClr val="535353"/>
                </a:solidFill>
                <a:latin typeface="Arial"/>
                <a:cs typeface="Arial"/>
              </a:rPr>
              <a:t>complete  </a:t>
            </a:r>
            <a:r>
              <a:rPr sz="1050" b="1" spc="-20" dirty="0">
                <a:solidFill>
                  <a:srgbClr val="535353"/>
                </a:solidFill>
                <a:latin typeface="Arial"/>
                <a:cs typeface="Arial"/>
              </a:rPr>
              <a:t>solution </a:t>
            </a:r>
            <a:r>
              <a:rPr sz="1050" b="1" spc="10" dirty="0">
                <a:solidFill>
                  <a:srgbClr val="535353"/>
                </a:solidFill>
                <a:latin typeface="Arial"/>
                <a:cs typeface="Arial"/>
              </a:rPr>
              <a:t>to</a:t>
            </a:r>
            <a:r>
              <a:rPr sz="1050" b="1" spc="10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535353"/>
                </a:solidFill>
                <a:latin typeface="Arial"/>
                <a:cs typeface="Arial"/>
              </a:rPr>
              <a:t>industries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63514" y="4204474"/>
            <a:ext cx="1560830" cy="1306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370" marR="158750" indent="81915">
              <a:lnSpc>
                <a:spcPct val="116399"/>
              </a:lnSpc>
              <a:spcBef>
                <a:spcPts val="95"/>
              </a:spcBef>
            </a:pPr>
            <a:r>
              <a:rPr sz="1450" b="1" spc="70" dirty="0">
                <a:solidFill>
                  <a:srgbClr val="F44A6A"/>
                </a:solidFill>
                <a:latin typeface="Trebuchet MS"/>
                <a:cs typeface="Trebuchet MS"/>
              </a:rPr>
              <a:t>Continuous  </a:t>
            </a:r>
            <a:r>
              <a:rPr sz="1450" b="1" dirty="0">
                <a:solidFill>
                  <a:srgbClr val="F44A6A"/>
                </a:solidFill>
                <a:latin typeface="Trebuchet MS"/>
                <a:cs typeface="Trebuchet MS"/>
              </a:rPr>
              <a:t>I</a:t>
            </a:r>
            <a:r>
              <a:rPr sz="1450" b="1" spc="90" dirty="0">
                <a:solidFill>
                  <a:srgbClr val="F44A6A"/>
                </a:solidFill>
                <a:latin typeface="Trebuchet MS"/>
                <a:cs typeface="Trebuchet MS"/>
              </a:rPr>
              <a:t>m</a:t>
            </a:r>
            <a:r>
              <a:rPr sz="1450" b="1" spc="80" dirty="0">
                <a:solidFill>
                  <a:srgbClr val="F44A6A"/>
                </a:solidFill>
                <a:latin typeface="Trebuchet MS"/>
                <a:cs typeface="Trebuchet MS"/>
              </a:rPr>
              <a:t>p</a:t>
            </a:r>
            <a:r>
              <a:rPr sz="1450" b="1" spc="5" dirty="0">
                <a:solidFill>
                  <a:srgbClr val="F44A6A"/>
                </a:solidFill>
                <a:latin typeface="Trebuchet MS"/>
                <a:cs typeface="Trebuchet MS"/>
              </a:rPr>
              <a:t>r</a:t>
            </a:r>
            <a:r>
              <a:rPr sz="1450" b="1" spc="75" dirty="0">
                <a:solidFill>
                  <a:srgbClr val="F44A6A"/>
                </a:solidFill>
                <a:latin typeface="Trebuchet MS"/>
                <a:cs typeface="Trebuchet MS"/>
              </a:rPr>
              <a:t>o</a:t>
            </a:r>
            <a:r>
              <a:rPr sz="1450" b="1" spc="90" dirty="0">
                <a:solidFill>
                  <a:srgbClr val="F44A6A"/>
                </a:solidFill>
                <a:latin typeface="Trebuchet MS"/>
                <a:cs typeface="Trebuchet MS"/>
              </a:rPr>
              <a:t>v</a:t>
            </a:r>
            <a:r>
              <a:rPr sz="1450" b="1" spc="40" dirty="0">
                <a:solidFill>
                  <a:srgbClr val="F44A6A"/>
                </a:solidFill>
                <a:latin typeface="Trebuchet MS"/>
                <a:cs typeface="Trebuchet MS"/>
              </a:rPr>
              <a:t>e</a:t>
            </a:r>
            <a:r>
              <a:rPr sz="1450" b="1" spc="90" dirty="0">
                <a:solidFill>
                  <a:srgbClr val="F44A6A"/>
                </a:solidFill>
                <a:latin typeface="Trebuchet MS"/>
                <a:cs typeface="Trebuchet MS"/>
              </a:rPr>
              <a:t>m</a:t>
            </a:r>
            <a:r>
              <a:rPr sz="1450" b="1" spc="40" dirty="0">
                <a:solidFill>
                  <a:srgbClr val="F44A6A"/>
                </a:solidFill>
                <a:latin typeface="Trebuchet MS"/>
                <a:cs typeface="Trebuchet MS"/>
              </a:rPr>
              <a:t>e</a:t>
            </a:r>
            <a:r>
              <a:rPr sz="1450" b="1" spc="50" dirty="0">
                <a:solidFill>
                  <a:srgbClr val="F44A6A"/>
                </a:solidFill>
                <a:latin typeface="Trebuchet MS"/>
                <a:cs typeface="Trebuchet MS"/>
              </a:rPr>
              <a:t>n</a:t>
            </a:r>
            <a:r>
              <a:rPr sz="1450" b="1" spc="-5" dirty="0">
                <a:solidFill>
                  <a:srgbClr val="F44A6A"/>
                </a:solidFill>
                <a:latin typeface="Trebuchet MS"/>
                <a:cs typeface="Trebuchet MS"/>
              </a:rPr>
              <a:t>t</a:t>
            </a:r>
            <a:endParaRPr sz="1450">
              <a:latin typeface="Trebuchet MS"/>
              <a:cs typeface="Trebuchet MS"/>
            </a:endParaRPr>
          </a:p>
          <a:p>
            <a:pPr marL="12700" marR="5080" indent="8255" algn="just">
              <a:lnSpc>
                <a:spcPct val="113100"/>
              </a:lnSpc>
              <a:spcBef>
                <a:spcPts val="335"/>
              </a:spcBef>
            </a:pPr>
            <a:r>
              <a:rPr sz="1050" b="1" spc="15" dirty="0">
                <a:solidFill>
                  <a:srgbClr val="535353"/>
                </a:solidFill>
                <a:latin typeface="Arial"/>
                <a:cs typeface="Arial"/>
              </a:rPr>
              <a:t>Learning from </a:t>
            </a:r>
            <a:r>
              <a:rPr sz="1050" b="1" spc="-20" dirty="0">
                <a:solidFill>
                  <a:srgbClr val="535353"/>
                </a:solidFill>
                <a:latin typeface="Arial"/>
                <a:cs typeface="Arial"/>
              </a:rPr>
              <a:t>previous  mistakes </a:t>
            </a:r>
            <a:r>
              <a:rPr sz="1050" b="1" spc="20" dirty="0">
                <a:solidFill>
                  <a:srgbClr val="535353"/>
                </a:solidFill>
                <a:latin typeface="Arial"/>
                <a:cs typeface="Arial"/>
              </a:rPr>
              <a:t>and </a:t>
            </a:r>
            <a:r>
              <a:rPr sz="1050" b="1" dirty="0">
                <a:solidFill>
                  <a:srgbClr val="535353"/>
                </a:solidFill>
                <a:latin typeface="Arial"/>
                <a:cs typeface="Arial"/>
              </a:rPr>
              <a:t>delivering  </a:t>
            </a:r>
            <a:r>
              <a:rPr sz="1050" b="1" spc="25" dirty="0">
                <a:solidFill>
                  <a:srgbClr val="535353"/>
                </a:solidFill>
                <a:latin typeface="Arial"/>
                <a:cs typeface="Arial"/>
              </a:rPr>
              <a:t>better </a:t>
            </a:r>
            <a:r>
              <a:rPr sz="1050" b="1" dirty="0">
                <a:solidFill>
                  <a:srgbClr val="535353"/>
                </a:solidFill>
                <a:latin typeface="Arial"/>
                <a:cs typeface="Arial"/>
              </a:rPr>
              <a:t>everytime </a:t>
            </a:r>
            <a:r>
              <a:rPr sz="1050" b="1" spc="-20" dirty="0">
                <a:solidFill>
                  <a:srgbClr val="535353"/>
                </a:solidFill>
                <a:latin typeface="Arial"/>
                <a:cs typeface="Arial"/>
              </a:rPr>
              <a:t>makes  </a:t>
            </a:r>
            <a:r>
              <a:rPr sz="1050" b="1" spc="-70" dirty="0">
                <a:solidFill>
                  <a:srgbClr val="535353"/>
                </a:solidFill>
                <a:latin typeface="Arial"/>
                <a:cs typeface="Arial"/>
              </a:rPr>
              <a:t>us </a:t>
            </a:r>
            <a:r>
              <a:rPr sz="1050" b="1" spc="-25" dirty="0">
                <a:solidFill>
                  <a:srgbClr val="535353"/>
                </a:solidFill>
                <a:latin typeface="Arial"/>
                <a:cs typeface="Arial"/>
              </a:rPr>
              <a:t>grow </a:t>
            </a:r>
            <a:r>
              <a:rPr sz="1050" b="1" spc="-30" dirty="0">
                <a:solidFill>
                  <a:srgbClr val="535353"/>
                </a:solidFill>
                <a:latin typeface="Arial"/>
                <a:cs typeface="Arial"/>
              </a:rPr>
              <a:t>Brick </a:t>
            </a:r>
            <a:r>
              <a:rPr sz="1050" b="1" dirty="0">
                <a:solidFill>
                  <a:srgbClr val="535353"/>
                </a:solidFill>
                <a:latin typeface="Arial"/>
                <a:cs typeface="Arial"/>
              </a:rPr>
              <a:t>by</a:t>
            </a:r>
            <a:r>
              <a:rPr sz="1050" b="1" spc="8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050" b="1" spc="-30" dirty="0">
                <a:solidFill>
                  <a:srgbClr val="535353"/>
                </a:solidFill>
                <a:latin typeface="Arial"/>
                <a:cs typeface="Arial"/>
              </a:rPr>
              <a:t>Brick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71849" y="2283662"/>
            <a:ext cx="1661795" cy="150368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450" b="1" spc="100" dirty="0">
                <a:solidFill>
                  <a:srgbClr val="F6A800"/>
                </a:solidFill>
                <a:latin typeface="Trebuchet MS"/>
                <a:cs typeface="Trebuchet MS"/>
              </a:rPr>
              <a:t>Common</a:t>
            </a:r>
            <a:r>
              <a:rPr sz="1450" b="1" spc="-140" dirty="0">
                <a:solidFill>
                  <a:srgbClr val="F6A800"/>
                </a:solidFill>
                <a:latin typeface="Trebuchet MS"/>
                <a:cs typeface="Trebuchet MS"/>
              </a:rPr>
              <a:t> </a:t>
            </a:r>
            <a:r>
              <a:rPr sz="1450" b="1" spc="75" dirty="0">
                <a:solidFill>
                  <a:srgbClr val="F6A800"/>
                </a:solidFill>
                <a:latin typeface="Trebuchet MS"/>
                <a:cs typeface="Trebuchet MS"/>
              </a:rPr>
              <a:t>Purpose</a:t>
            </a:r>
            <a:endParaRPr sz="1450">
              <a:latin typeface="Trebuchet MS"/>
              <a:cs typeface="Trebuchet MS"/>
            </a:endParaRPr>
          </a:p>
          <a:p>
            <a:pPr marL="43180" marR="153670" algn="ctr">
              <a:lnSpc>
                <a:spcPct val="113100"/>
              </a:lnSpc>
              <a:spcBef>
                <a:spcPts val="465"/>
              </a:spcBef>
            </a:pPr>
            <a:r>
              <a:rPr sz="1050" b="1" spc="-5" dirty="0">
                <a:solidFill>
                  <a:srgbClr val="535353"/>
                </a:solidFill>
                <a:latin typeface="Arial"/>
                <a:cs typeface="Arial"/>
              </a:rPr>
              <a:t>Every </a:t>
            </a:r>
            <a:r>
              <a:rPr sz="1050" b="1" spc="5" dirty="0">
                <a:solidFill>
                  <a:srgbClr val="535353"/>
                </a:solidFill>
                <a:latin typeface="Arial"/>
                <a:cs typeface="Arial"/>
              </a:rPr>
              <a:t>individual </a:t>
            </a:r>
            <a:r>
              <a:rPr sz="1050" b="1" spc="-5" dirty="0">
                <a:solidFill>
                  <a:srgbClr val="535353"/>
                </a:solidFill>
                <a:latin typeface="Arial"/>
                <a:cs typeface="Arial"/>
              </a:rPr>
              <a:t>in </a:t>
            </a:r>
            <a:r>
              <a:rPr sz="1050" b="1" spc="15" dirty="0">
                <a:solidFill>
                  <a:srgbClr val="535353"/>
                </a:solidFill>
                <a:latin typeface="Arial"/>
                <a:cs typeface="Arial"/>
              </a:rPr>
              <a:t>the  </a:t>
            </a:r>
            <a:r>
              <a:rPr sz="1050" b="1" spc="10" dirty="0">
                <a:solidFill>
                  <a:srgbClr val="535353"/>
                </a:solidFill>
                <a:latin typeface="Arial"/>
                <a:cs typeface="Arial"/>
              </a:rPr>
              <a:t>organization </a:t>
            </a:r>
            <a:r>
              <a:rPr sz="1050" b="1" spc="-40" dirty="0">
                <a:solidFill>
                  <a:srgbClr val="535353"/>
                </a:solidFill>
                <a:latin typeface="Arial"/>
                <a:cs typeface="Arial"/>
              </a:rPr>
              <a:t>focuses  </a:t>
            </a:r>
            <a:r>
              <a:rPr sz="1050" b="1" spc="-25" dirty="0">
                <a:solidFill>
                  <a:srgbClr val="535353"/>
                </a:solidFill>
                <a:latin typeface="Arial"/>
                <a:cs typeface="Arial"/>
              </a:rPr>
              <a:t>on </a:t>
            </a:r>
            <a:r>
              <a:rPr sz="1050" b="1" spc="-20" dirty="0">
                <a:solidFill>
                  <a:srgbClr val="535353"/>
                </a:solidFill>
                <a:latin typeface="Arial"/>
                <a:cs typeface="Arial"/>
              </a:rPr>
              <a:t>Customer  </a:t>
            </a:r>
            <a:r>
              <a:rPr sz="1050" b="1" dirty="0">
                <a:solidFill>
                  <a:srgbClr val="535353"/>
                </a:solidFill>
                <a:latin typeface="Arial"/>
                <a:cs typeface="Arial"/>
              </a:rPr>
              <a:t>Satisfaction </a:t>
            </a:r>
            <a:r>
              <a:rPr sz="1050" b="1" spc="20" dirty="0">
                <a:solidFill>
                  <a:srgbClr val="535353"/>
                </a:solidFill>
                <a:latin typeface="Arial"/>
                <a:cs typeface="Arial"/>
              </a:rPr>
              <a:t>and  </a:t>
            </a:r>
            <a:r>
              <a:rPr sz="1050" b="1" spc="5" dirty="0">
                <a:solidFill>
                  <a:srgbClr val="535353"/>
                </a:solidFill>
                <a:latin typeface="Arial"/>
                <a:cs typeface="Arial"/>
              </a:rPr>
              <a:t>Delivering </a:t>
            </a:r>
            <a:r>
              <a:rPr sz="1050" b="1" spc="30" dirty="0">
                <a:solidFill>
                  <a:srgbClr val="535353"/>
                </a:solidFill>
                <a:latin typeface="Arial"/>
                <a:cs typeface="Arial"/>
              </a:rPr>
              <a:t>Qualitative  </a:t>
            </a:r>
            <a:r>
              <a:rPr sz="1050" b="1" spc="-40" dirty="0">
                <a:solidFill>
                  <a:srgbClr val="535353"/>
                </a:solidFill>
                <a:latin typeface="Arial"/>
                <a:cs typeface="Arial"/>
              </a:rPr>
              <a:t>serivces </a:t>
            </a:r>
            <a:r>
              <a:rPr sz="1050" b="1" spc="-5" dirty="0">
                <a:solidFill>
                  <a:srgbClr val="535353"/>
                </a:solidFill>
                <a:latin typeface="Arial"/>
                <a:cs typeface="Arial"/>
              </a:rPr>
              <a:t>in</a:t>
            </a:r>
            <a:r>
              <a:rPr sz="1050" b="1" spc="12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050" b="1" spc="10" dirty="0">
                <a:solidFill>
                  <a:srgbClr val="535353"/>
                </a:solidFill>
                <a:latin typeface="Arial"/>
                <a:cs typeface="Arial"/>
              </a:rPr>
              <a:t>time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2690" y="1827167"/>
            <a:ext cx="2691130" cy="182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94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35353"/>
                </a:solidFill>
                <a:latin typeface="Arial"/>
                <a:cs typeface="Arial"/>
              </a:rPr>
              <a:t>Sharang </a:t>
            </a:r>
            <a:r>
              <a:rPr sz="1200" b="1" spc="-15" dirty="0">
                <a:solidFill>
                  <a:srgbClr val="535353"/>
                </a:solidFill>
                <a:latin typeface="Arial"/>
                <a:cs typeface="Arial"/>
              </a:rPr>
              <a:t>Corporation </a:t>
            </a:r>
            <a:r>
              <a:rPr sz="1200" b="1" spc="-10" dirty="0">
                <a:solidFill>
                  <a:srgbClr val="535353"/>
                </a:solidFill>
                <a:latin typeface="Arial"/>
                <a:cs typeface="Arial"/>
              </a:rPr>
              <a:t>Incorporated </a:t>
            </a:r>
            <a:r>
              <a:rPr sz="1200" b="1" spc="15" dirty="0">
                <a:solidFill>
                  <a:srgbClr val="535353"/>
                </a:solidFill>
                <a:latin typeface="Arial"/>
                <a:cs typeface="Arial"/>
              </a:rPr>
              <a:t>In  </a:t>
            </a:r>
            <a:r>
              <a:rPr sz="1200" b="1" spc="-35" dirty="0">
                <a:solidFill>
                  <a:srgbClr val="535353"/>
                </a:solidFill>
                <a:latin typeface="Arial"/>
                <a:cs typeface="Arial"/>
              </a:rPr>
              <a:t>August </a:t>
            </a:r>
            <a:r>
              <a:rPr sz="1200" b="1" spc="-80" dirty="0">
                <a:solidFill>
                  <a:srgbClr val="535353"/>
                </a:solidFill>
                <a:latin typeface="Arial"/>
                <a:cs typeface="Arial"/>
              </a:rPr>
              <a:t>1996 </a:t>
            </a:r>
            <a:r>
              <a:rPr sz="1200" b="1" spc="-10" dirty="0">
                <a:solidFill>
                  <a:srgbClr val="535353"/>
                </a:solidFill>
                <a:latin typeface="Arial"/>
                <a:cs typeface="Arial"/>
              </a:rPr>
              <a:t>having </a:t>
            </a:r>
            <a:r>
              <a:rPr sz="1200" b="1" dirty="0">
                <a:solidFill>
                  <a:srgbClr val="535353"/>
                </a:solidFill>
                <a:latin typeface="Arial"/>
                <a:cs typeface="Arial"/>
              </a:rPr>
              <a:t>head </a:t>
            </a:r>
            <a:r>
              <a:rPr sz="1200" b="1" spc="5" dirty="0">
                <a:solidFill>
                  <a:srgbClr val="535353"/>
                </a:solidFill>
                <a:latin typeface="Arial"/>
                <a:cs typeface="Arial"/>
              </a:rPr>
              <a:t>office </a:t>
            </a:r>
            <a:r>
              <a:rPr sz="1200" b="1" spc="-15" dirty="0">
                <a:solidFill>
                  <a:srgbClr val="535353"/>
                </a:solidFill>
                <a:latin typeface="Arial"/>
                <a:cs typeface="Arial"/>
              </a:rPr>
              <a:t>in  </a:t>
            </a:r>
            <a:r>
              <a:rPr sz="1200" b="1" spc="-60" dirty="0">
                <a:solidFill>
                  <a:srgbClr val="535353"/>
                </a:solidFill>
                <a:latin typeface="Arial"/>
                <a:cs typeface="Arial"/>
              </a:rPr>
              <a:t>Pune. </a:t>
            </a:r>
            <a:r>
              <a:rPr sz="1200" b="1" spc="35" dirty="0">
                <a:solidFill>
                  <a:srgbClr val="535353"/>
                </a:solidFill>
                <a:latin typeface="Arial"/>
                <a:cs typeface="Arial"/>
              </a:rPr>
              <a:t>We </a:t>
            </a:r>
            <a:r>
              <a:rPr sz="1200" b="1" spc="20" dirty="0">
                <a:solidFill>
                  <a:srgbClr val="535353"/>
                </a:solidFill>
                <a:latin typeface="Arial"/>
                <a:cs typeface="Arial"/>
              </a:rPr>
              <a:t>are </a:t>
            </a:r>
            <a:r>
              <a:rPr sz="1200" b="1" spc="65" dirty="0">
                <a:solidFill>
                  <a:srgbClr val="535353"/>
                </a:solidFill>
                <a:latin typeface="Arial"/>
                <a:cs typeface="Arial"/>
              </a:rPr>
              <a:t>a </a:t>
            </a:r>
            <a:r>
              <a:rPr sz="1200" b="1" spc="10" dirty="0">
                <a:solidFill>
                  <a:srgbClr val="535353"/>
                </a:solidFill>
                <a:latin typeface="Arial"/>
                <a:cs typeface="Arial"/>
              </a:rPr>
              <a:t>26 </a:t>
            </a:r>
            <a:r>
              <a:rPr sz="1200" b="1" dirty="0">
                <a:solidFill>
                  <a:srgbClr val="535353"/>
                </a:solidFill>
                <a:latin typeface="Arial"/>
                <a:cs typeface="Arial"/>
              </a:rPr>
              <a:t>year </a:t>
            </a:r>
            <a:r>
              <a:rPr sz="1200" b="1" spc="-35" dirty="0">
                <a:solidFill>
                  <a:srgbClr val="535353"/>
                </a:solidFill>
                <a:latin typeface="Arial"/>
                <a:cs typeface="Arial"/>
              </a:rPr>
              <a:t>young </a:t>
            </a:r>
            <a:r>
              <a:rPr sz="1200" b="1" spc="20" dirty="0">
                <a:solidFill>
                  <a:srgbClr val="535353"/>
                </a:solidFill>
                <a:latin typeface="Arial"/>
                <a:cs typeface="Arial"/>
              </a:rPr>
              <a:t>&amp;  </a:t>
            </a:r>
            <a:r>
              <a:rPr sz="1200" b="1" spc="-25" dirty="0">
                <a:solidFill>
                  <a:srgbClr val="535353"/>
                </a:solidFill>
                <a:latin typeface="Arial"/>
                <a:cs typeface="Arial"/>
              </a:rPr>
              <a:t>dynamic </a:t>
            </a:r>
            <a:r>
              <a:rPr sz="1200" b="1" spc="20" dirty="0">
                <a:solidFill>
                  <a:srgbClr val="535353"/>
                </a:solidFill>
                <a:latin typeface="Arial"/>
                <a:cs typeface="Arial"/>
              </a:rPr>
              <a:t>Marketing </a:t>
            </a:r>
            <a:r>
              <a:rPr sz="1200" b="1" spc="10" dirty="0">
                <a:solidFill>
                  <a:srgbClr val="535353"/>
                </a:solidFill>
                <a:latin typeface="Arial"/>
                <a:cs typeface="Arial"/>
              </a:rPr>
              <a:t>Organization  </a:t>
            </a:r>
            <a:r>
              <a:rPr sz="1200" b="1" spc="-5" dirty="0">
                <a:solidFill>
                  <a:srgbClr val="535353"/>
                </a:solidFill>
                <a:latin typeface="Arial"/>
                <a:cs typeface="Arial"/>
              </a:rPr>
              <a:t>perfectly </a:t>
            </a:r>
            <a:r>
              <a:rPr sz="1200" b="1" spc="-10" dirty="0">
                <a:solidFill>
                  <a:srgbClr val="535353"/>
                </a:solidFill>
                <a:latin typeface="Arial"/>
                <a:cs typeface="Arial"/>
              </a:rPr>
              <a:t>blended </a:t>
            </a:r>
            <a:r>
              <a:rPr sz="1200" b="1" spc="-25" dirty="0">
                <a:solidFill>
                  <a:srgbClr val="535353"/>
                </a:solidFill>
                <a:latin typeface="Arial"/>
                <a:cs typeface="Arial"/>
              </a:rPr>
              <a:t>with </a:t>
            </a:r>
            <a:r>
              <a:rPr sz="1200" b="1" spc="25" dirty="0">
                <a:solidFill>
                  <a:srgbClr val="535353"/>
                </a:solidFill>
                <a:latin typeface="Arial"/>
                <a:cs typeface="Arial"/>
              </a:rPr>
              <a:t>Old </a:t>
            </a:r>
            <a:r>
              <a:rPr sz="1200" b="1" spc="20" dirty="0">
                <a:solidFill>
                  <a:srgbClr val="535353"/>
                </a:solidFill>
                <a:latin typeface="Arial"/>
                <a:cs typeface="Arial"/>
              </a:rPr>
              <a:t>&amp; </a:t>
            </a:r>
            <a:r>
              <a:rPr sz="1200" b="1" dirty="0">
                <a:solidFill>
                  <a:srgbClr val="535353"/>
                </a:solidFill>
                <a:latin typeface="Arial"/>
                <a:cs typeface="Arial"/>
              </a:rPr>
              <a:t>New  </a:t>
            </a:r>
            <a:r>
              <a:rPr sz="1200" b="1" spc="-30" dirty="0">
                <a:solidFill>
                  <a:srgbClr val="535353"/>
                </a:solidFill>
                <a:latin typeface="Arial"/>
                <a:cs typeface="Arial"/>
              </a:rPr>
              <a:t>generations. The </a:t>
            </a:r>
            <a:r>
              <a:rPr sz="1200" b="1" spc="-10" dirty="0">
                <a:solidFill>
                  <a:srgbClr val="535353"/>
                </a:solidFill>
                <a:latin typeface="Arial"/>
                <a:cs typeface="Arial"/>
              </a:rPr>
              <a:t>partners </a:t>
            </a:r>
            <a:r>
              <a:rPr sz="1200" b="1" spc="10" dirty="0">
                <a:solidFill>
                  <a:srgbClr val="535353"/>
                </a:solidFill>
                <a:latin typeface="Arial"/>
                <a:cs typeface="Arial"/>
              </a:rPr>
              <a:t>and </a:t>
            </a:r>
            <a:r>
              <a:rPr sz="1200" b="1" spc="5" dirty="0">
                <a:solidFill>
                  <a:srgbClr val="535353"/>
                </a:solidFill>
                <a:latin typeface="Arial"/>
                <a:cs typeface="Arial"/>
              </a:rPr>
              <a:t>the  </a:t>
            </a:r>
            <a:r>
              <a:rPr sz="1200" b="1" spc="15" dirty="0">
                <a:solidFill>
                  <a:srgbClr val="535353"/>
                </a:solidFill>
                <a:latin typeface="Arial"/>
                <a:cs typeface="Arial"/>
              </a:rPr>
              <a:t>team </a:t>
            </a:r>
            <a:r>
              <a:rPr sz="1200" b="1" spc="-40" dirty="0">
                <a:solidFill>
                  <a:srgbClr val="535353"/>
                </a:solidFill>
                <a:latin typeface="Arial"/>
                <a:cs typeface="Arial"/>
              </a:rPr>
              <a:t>members </a:t>
            </a:r>
            <a:r>
              <a:rPr sz="1200" b="1" spc="20" dirty="0">
                <a:solidFill>
                  <a:srgbClr val="535353"/>
                </a:solidFill>
                <a:latin typeface="Arial"/>
                <a:cs typeface="Arial"/>
              </a:rPr>
              <a:t>are </a:t>
            </a:r>
            <a:r>
              <a:rPr sz="1200" b="1" spc="-10" dirty="0">
                <a:solidFill>
                  <a:srgbClr val="535353"/>
                </a:solidFill>
                <a:latin typeface="Arial"/>
                <a:cs typeface="Arial"/>
              </a:rPr>
              <a:t>having </a:t>
            </a:r>
            <a:r>
              <a:rPr sz="1200" b="1" spc="-35" dirty="0">
                <a:solidFill>
                  <a:srgbClr val="535353"/>
                </a:solidFill>
                <a:latin typeface="Arial"/>
                <a:cs typeface="Arial"/>
              </a:rPr>
              <a:t>rich  </a:t>
            </a:r>
            <a:r>
              <a:rPr sz="1200" b="1" spc="-30" dirty="0">
                <a:solidFill>
                  <a:srgbClr val="535353"/>
                </a:solidFill>
                <a:latin typeface="Arial"/>
                <a:cs typeface="Arial"/>
              </a:rPr>
              <a:t>experience </a:t>
            </a:r>
            <a:r>
              <a:rPr sz="1200" b="1" spc="-15" dirty="0">
                <a:solidFill>
                  <a:srgbClr val="535353"/>
                </a:solidFill>
                <a:latin typeface="Arial"/>
                <a:cs typeface="Arial"/>
              </a:rPr>
              <a:t>in </a:t>
            </a:r>
            <a:r>
              <a:rPr sz="1200" b="1" spc="-40" dirty="0">
                <a:solidFill>
                  <a:srgbClr val="535353"/>
                </a:solidFill>
                <a:latin typeface="Arial"/>
                <a:cs typeface="Arial"/>
              </a:rPr>
              <a:t>electronics </a:t>
            </a:r>
            <a:r>
              <a:rPr sz="1200" b="1" spc="-25" dirty="0">
                <a:solidFill>
                  <a:srgbClr val="535353"/>
                </a:solidFill>
                <a:latin typeface="Arial"/>
                <a:cs typeface="Arial"/>
              </a:rPr>
              <a:t>industry </a:t>
            </a:r>
            <a:r>
              <a:rPr sz="1200" b="1" spc="20" dirty="0">
                <a:solidFill>
                  <a:srgbClr val="535353"/>
                </a:solidFill>
                <a:latin typeface="Arial"/>
                <a:cs typeface="Arial"/>
              </a:rPr>
              <a:t>&amp;  </a:t>
            </a:r>
            <a:r>
              <a:rPr sz="1200" b="1" spc="-20" dirty="0">
                <a:solidFill>
                  <a:srgbClr val="535353"/>
                </a:solidFill>
                <a:latin typeface="Arial"/>
                <a:cs typeface="Arial"/>
              </a:rPr>
              <a:t>very </a:t>
            </a:r>
            <a:r>
              <a:rPr sz="1200" b="1" spc="-40" dirty="0">
                <a:solidFill>
                  <a:srgbClr val="535353"/>
                </a:solidFill>
                <a:latin typeface="Arial"/>
                <a:cs typeface="Arial"/>
              </a:rPr>
              <a:t>well </a:t>
            </a:r>
            <a:r>
              <a:rPr sz="1200" b="1" spc="-25" dirty="0">
                <a:solidFill>
                  <a:srgbClr val="535353"/>
                </a:solidFill>
                <a:latin typeface="Arial"/>
                <a:cs typeface="Arial"/>
              </a:rPr>
              <a:t>supported </a:t>
            </a:r>
            <a:r>
              <a:rPr sz="1200" b="1" spc="-15" dirty="0">
                <a:solidFill>
                  <a:srgbClr val="535353"/>
                </a:solidFill>
                <a:latin typeface="Arial"/>
                <a:cs typeface="Arial"/>
              </a:rPr>
              <a:t>by </a:t>
            </a:r>
            <a:r>
              <a:rPr sz="1200" b="1" spc="-25" dirty="0">
                <a:solidFill>
                  <a:srgbClr val="535353"/>
                </a:solidFill>
                <a:latin typeface="Arial"/>
                <a:cs typeface="Arial"/>
              </a:rPr>
              <a:t>support</a:t>
            </a:r>
            <a:r>
              <a:rPr sz="1200" b="1" spc="21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535353"/>
                </a:solidFill>
                <a:latin typeface="Arial"/>
                <a:cs typeface="Arial"/>
              </a:rPr>
              <a:t>team.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1769" y="3827417"/>
            <a:ext cx="267335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94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35353"/>
                </a:solidFill>
                <a:latin typeface="Arial"/>
                <a:cs typeface="Arial"/>
              </a:rPr>
              <a:t>Under </a:t>
            </a:r>
            <a:r>
              <a:rPr sz="1200" b="1" spc="35" dirty="0">
                <a:solidFill>
                  <a:srgbClr val="535353"/>
                </a:solidFill>
                <a:latin typeface="Arial"/>
                <a:cs typeface="Arial"/>
              </a:rPr>
              <a:t>Make </a:t>
            </a:r>
            <a:r>
              <a:rPr sz="1200" b="1" spc="15" dirty="0">
                <a:solidFill>
                  <a:srgbClr val="535353"/>
                </a:solidFill>
                <a:latin typeface="Arial"/>
                <a:cs typeface="Arial"/>
              </a:rPr>
              <a:t>In India </a:t>
            </a:r>
            <a:r>
              <a:rPr sz="1200" b="1" spc="-10" dirty="0">
                <a:solidFill>
                  <a:srgbClr val="535353"/>
                </a:solidFill>
                <a:latin typeface="Arial"/>
                <a:cs typeface="Arial"/>
              </a:rPr>
              <a:t>drive </a:t>
            </a:r>
            <a:r>
              <a:rPr sz="1200" b="1" spc="-70" dirty="0">
                <a:solidFill>
                  <a:srgbClr val="535353"/>
                </a:solidFill>
                <a:latin typeface="Arial"/>
                <a:cs typeface="Arial"/>
              </a:rPr>
              <a:t>we </a:t>
            </a:r>
            <a:r>
              <a:rPr sz="1200" b="1" spc="20" dirty="0">
                <a:solidFill>
                  <a:srgbClr val="535353"/>
                </a:solidFill>
                <a:latin typeface="Arial"/>
                <a:cs typeface="Arial"/>
              </a:rPr>
              <a:t>are  </a:t>
            </a:r>
            <a:r>
              <a:rPr sz="1200" b="1" dirty="0">
                <a:solidFill>
                  <a:srgbClr val="535353"/>
                </a:solidFill>
                <a:latin typeface="Arial"/>
                <a:cs typeface="Arial"/>
              </a:rPr>
              <a:t>leading </a:t>
            </a:r>
            <a:r>
              <a:rPr sz="1200" b="1" spc="5" dirty="0">
                <a:solidFill>
                  <a:srgbClr val="535353"/>
                </a:solidFill>
                <a:latin typeface="Arial"/>
                <a:cs typeface="Arial"/>
              </a:rPr>
              <a:t>from the </a:t>
            </a:r>
            <a:r>
              <a:rPr sz="1200" b="1" spc="15" dirty="0">
                <a:solidFill>
                  <a:srgbClr val="535353"/>
                </a:solidFill>
                <a:latin typeface="Arial"/>
                <a:cs typeface="Arial"/>
              </a:rPr>
              <a:t>front </a:t>
            </a:r>
            <a:r>
              <a:rPr sz="1200" b="1" spc="5" dirty="0">
                <a:solidFill>
                  <a:srgbClr val="535353"/>
                </a:solidFill>
                <a:latin typeface="Arial"/>
                <a:cs typeface="Arial"/>
              </a:rPr>
              <a:t>to </a:t>
            </a:r>
            <a:r>
              <a:rPr sz="1200" b="1" spc="-20" dirty="0">
                <a:solidFill>
                  <a:srgbClr val="535353"/>
                </a:solidFill>
                <a:latin typeface="Arial"/>
                <a:cs typeface="Arial"/>
              </a:rPr>
              <a:t>develop  </a:t>
            </a:r>
            <a:r>
              <a:rPr sz="1200" b="1" spc="-15" dirty="0">
                <a:solidFill>
                  <a:srgbClr val="535353"/>
                </a:solidFill>
                <a:latin typeface="Arial"/>
                <a:cs typeface="Arial"/>
              </a:rPr>
              <a:t>many </a:t>
            </a:r>
            <a:r>
              <a:rPr sz="1200" b="1" spc="-10" dirty="0">
                <a:solidFill>
                  <a:srgbClr val="535353"/>
                </a:solidFill>
                <a:latin typeface="Arial"/>
                <a:cs typeface="Arial"/>
              </a:rPr>
              <a:t>import </a:t>
            </a:r>
            <a:r>
              <a:rPr sz="1200" b="1" spc="-25" dirty="0">
                <a:solidFill>
                  <a:srgbClr val="535353"/>
                </a:solidFill>
                <a:latin typeface="Arial"/>
                <a:cs typeface="Arial"/>
              </a:rPr>
              <a:t>substitute </a:t>
            </a:r>
            <a:r>
              <a:rPr sz="1200" b="1" spc="-45" dirty="0">
                <a:solidFill>
                  <a:srgbClr val="535353"/>
                </a:solidFill>
                <a:latin typeface="Arial"/>
                <a:cs typeface="Arial"/>
              </a:rPr>
              <a:t>products, </a:t>
            </a:r>
            <a:r>
              <a:rPr sz="1200" b="1" spc="5" dirty="0">
                <a:solidFill>
                  <a:srgbClr val="535353"/>
                </a:solidFill>
                <a:latin typeface="Arial"/>
                <a:cs typeface="Arial"/>
              </a:rPr>
              <a:t>to  </a:t>
            </a:r>
            <a:r>
              <a:rPr sz="1200" b="1" spc="-10" dirty="0">
                <a:solidFill>
                  <a:srgbClr val="535353"/>
                </a:solidFill>
                <a:latin typeface="Arial"/>
                <a:cs typeface="Arial"/>
              </a:rPr>
              <a:t>make </a:t>
            </a:r>
            <a:r>
              <a:rPr sz="1200" b="1" spc="-55" dirty="0">
                <a:solidFill>
                  <a:srgbClr val="535353"/>
                </a:solidFill>
                <a:latin typeface="Arial"/>
                <a:cs typeface="Arial"/>
              </a:rPr>
              <a:t>ourselves </a:t>
            </a:r>
            <a:r>
              <a:rPr sz="1200" b="1" spc="-40" dirty="0">
                <a:solidFill>
                  <a:srgbClr val="535353"/>
                </a:solidFill>
                <a:latin typeface="Arial"/>
                <a:cs typeface="Arial"/>
              </a:rPr>
              <a:t>proud. </a:t>
            </a:r>
            <a:r>
              <a:rPr sz="1200" b="1" spc="-30" dirty="0">
                <a:solidFill>
                  <a:srgbClr val="535353"/>
                </a:solidFill>
                <a:latin typeface="Arial"/>
                <a:cs typeface="Arial"/>
              </a:rPr>
              <a:t>The </a:t>
            </a:r>
            <a:r>
              <a:rPr sz="1200" b="1" spc="-35" dirty="0">
                <a:solidFill>
                  <a:srgbClr val="535353"/>
                </a:solidFill>
                <a:latin typeface="Arial"/>
                <a:cs typeface="Arial"/>
              </a:rPr>
              <a:t>products  </a:t>
            </a:r>
            <a:r>
              <a:rPr sz="1200" b="1" spc="20" dirty="0">
                <a:solidFill>
                  <a:srgbClr val="535353"/>
                </a:solidFill>
                <a:latin typeface="Arial"/>
                <a:cs typeface="Arial"/>
              </a:rPr>
              <a:t>are </a:t>
            </a:r>
            <a:r>
              <a:rPr sz="1200" b="1" spc="-25" dirty="0">
                <a:solidFill>
                  <a:srgbClr val="535353"/>
                </a:solidFill>
                <a:latin typeface="Arial"/>
                <a:cs typeface="Arial"/>
              </a:rPr>
              <a:t>proven </a:t>
            </a:r>
            <a:r>
              <a:rPr sz="1200" b="1" spc="20" dirty="0">
                <a:solidFill>
                  <a:srgbClr val="535353"/>
                </a:solidFill>
                <a:latin typeface="Arial"/>
                <a:cs typeface="Arial"/>
              </a:rPr>
              <a:t>&amp; </a:t>
            </a:r>
            <a:r>
              <a:rPr sz="1200" b="1" spc="-10" dirty="0">
                <a:solidFill>
                  <a:srgbClr val="535353"/>
                </a:solidFill>
                <a:latin typeface="Arial"/>
                <a:cs typeface="Arial"/>
              </a:rPr>
              <a:t>acceptable </a:t>
            </a:r>
            <a:r>
              <a:rPr sz="1200" b="1" spc="-15" dirty="0">
                <a:solidFill>
                  <a:srgbClr val="535353"/>
                </a:solidFill>
                <a:latin typeface="Arial"/>
                <a:cs typeface="Arial"/>
              </a:rPr>
              <a:t>by </a:t>
            </a:r>
            <a:r>
              <a:rPr sz="1200" b="1" spc="5" dirty="0">
                <a:solidFill>
                  <a:srgbClr val="535353"/>
                </a:solidFill>
                <a:latin typeface="Arial"/>
                <a:cs typeface="Arial"/>
              </a:rPr>
              <a:t>the </a:t>
            </a:r>
            <a:r>
              <a:rPr sz="1200" b="1" spc="-50" dirty="0">
                <a:solidFill>
                  <a:srgbClr val="535353"/>
                </a:solidFill>
                <a:latin typeface="Arial"/>
                <a:cs typeface="Arial"/>
              </a:rPr>
              <a:t>most  </a:t>
            </a:r>
            <a:r>
              <a:rPr sz="1200" b="1" dirty="0">
                <a:solidFill>
                  <a:srgbClr val="535353"/>
                </a:solidFill>
                <a:latin typeface="Arial"/>
                <a:cs typeface="Arial"/>
              </a:rPr>
              <a:t>leading </a:t>
            </a:r>
            <a:r>
              <a:rPr sz="1200" b="1" spc="-40" dirty="0">
                <a:solidFill>
                  <a:srgbClr val="535353"/>
                </a:solidFill>
                <a:latin typeface="Arial"/>
                <a:cs typeface="Arial"/>
              </a:rPr>
              <a:t>industries, </a:t>
            </a:r>
            <a:r>
              <a:rPr sz="1200" b="1" spc="-60" dirty="0">
                <a:solidFill>
                  <a:srgbClr val="535353"/>
                </a:solidFill>
                <a:latin typeface="Arial"/>
                <a:cs typeface="Arial"/>
              </a:rPr>
              <a:t>which </a:t>
            </a:r>
            <a:r>
              <a:rPr sz="1200" b="1" spc="-40" dirty="0">
                <a:solidFill>
                  <a:srgbClr val="535353"/>
                </a:solidFill>
                <a:latin typeface="Arial"/>
                <a:cs typeface="Arial"/>
              </a:rPr>
              <a:t>gives </a:t>
            </a:r>
            <a:r>
              <a:rPr sz="1200" b="1" spc="-90" dirty="0">
                <a:solidFill>
                  <a:srgbClr val="535353"/>
                </a:solidFill>
                <a:latin typeface="Arial"/>
                <a:cs typeface="Arial"/>
              </a:rPr>
              <a:t>us </a:t>
            </a:r>
            <a:r>
              <a:rPr sz="1200" b="1" spc="15" dirty="0">
                <a:solidFill>
                  <a:srgbClr val="535353"/>
                </a:solidFill>
                <a:latin typeface="Arial"/>
                <a:cs typeface="Arial"/>
              </a:rPr>
              <a:t>an  </a:t>
            </a:r>
            <a:r>
              <a:rPr sz="1200" b="1" spc="-45" dirty="0">
                <a:solidFill>
                  <a:srgbClr val="535353"/>
                </a:solidFill>
                <a:latin typeface="Arial"/>
                <a:cs typeface="Arial"/>
              </a:rPr>
              <a:t>immense </a:t>
            </a:r>
            <a:r>
              <a:rPr sz="1200" b="1" spc="-20" dirty="0">
                <a:solidFill>
                  <a:srgbClr val="535353"/>
                </a:solidFill>
                <a:latin typeface="Arial"/>
                <a:cs typeface="Arial"/>
              </a:rPr>
              <a:t>pleasure </a:t>
            </a:r>
            <a:r>
              <a:rPr sz="1200" b="1" spc="10" dirty="0">
                <a:solidFill>
                  <a:srgbClr val="535353"/>
                </a:solidFill>
                <a:latin typeface="Arial"/>
                <a:cs typeface="Arial"/>
              </a:rPr>
              <a:t>and </a:t>
            </a:r>
            <a:r>
              <a:rPr sz="1200" b="1" spc="-30" dirty="0">
                <a:solidFill>
                  <a:srgbClr val="535353"/>
                </a:solidFill>
                <a:latin typeface="Arial"/>
                <a:cs typeface="Arial"/>
              </a:rPr>
              <a:t>confidence </a:t>
            </a:r>
            <a:r>
              <a:rPr sz="1200" b="1" spc="5" dirty="0">
                <a:solidFill>
                  <a:srgbClr val="535353"/>
                </a:solidFill>
                <a:latin typeface="Arial"/>
                <a:cs typeface="Arial"/>
              </a:rPr>
              <a:t>to  </a:t>
            </a:r>
            <a:r>
              <a:rPr sz="1200" b="1" spc="-25" dirty="0">
                <a:solidFill>
                  <a:srgbClr val="535353"/>
                </a:solidFill>
                <a:latin typeface="Arial"/>
                <a:cs typeface="Arial"/>
              </a:rPr>
              <a:t>do</a:t>
            </a:r>
            <a:r>
              <a:rPr sz="1200" b="1" spc="2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535353"/>
                </a:solidFill>
                <a:latin typeface="Arial"/>
                <a:cs typeface="Arial"/>
              </a:rPr>
              <a:t>more.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9381" y="5627642"/>
            <a:ext cx="2742565" cy="102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4925" algn="ctr">
              <a:lnSpc>
                <a:spcPct val="109400"/>
              </a:lnSpc>
              <a:spcBef>
                <a:spcPts val="100"/>
              </a:spcBef>
            </a:pPr>
            <a:r>
              <a:rPr sz="1200" b="1" spc="15" dirty="0">
                <a:solidFill>
                  <a:srgbClr val="535353"/>
                </a:solidFill>
                <a:latin typeface="Arial"/>
                <a:cs typeface="Arial"/>
              </a:rPr>
              <a:t>Our </a:t>
            </a:r>
            <a:r>
              <a:rPr sz="1200" b="1" spc="-15" dirty="0">
                <a:solidFill>
                  <a:srgbClr val="535353"/>
                </a:solidFill>
                <a:latin typeface="Arial"/>
                <a:cs typeface="Arial"/>
              </a:rPr>
              <a:t>strength </a:t>
            </a:r>
            <a:r>
              <a:rPr sz="1200" b="1" spc="-45" dirty="0">
                <a:solidFill>
                  <a:srgbClr val="535353"/>
                </a:solidFill>
                <a:latin typeface="Arial"/>
                <a:cs typeface="Arial"/>
              </a:rPr>
              <a:t>lies </a:t>
            </a:r>
            <a:r>
              <a:rPr sz="1200" b="1" spc="-15" dirty="0">
                <a:solidFill>
                  <a:srgbClr val="535353"/>
                </a:solidFill>
                <a:latin typeface="Arial"/>
                <a:cs typeface="Arial"/>
              </a:rPr>
              <a:t>in </a:t>
            </a:r>
            <a:r>
              <a:rPr sz="1200" b="1" spc="-20" dirty="0">
                <a:solidFill>
                  <a:srgbClr val="535353"/>
                </a:solidFill>
                <a:latin typeface="Arial"/>
                <a:cs typeface="Arial"/>
              </a:rPr>
              <a:t>product </a:t>
            </a:r>
            <a:r>
              <a:rPr sz="1200" b="1" dirty="0">
                <a:solidFill>
                  <a:srgbClr val="535353"/>
                </a:solidFill>
                <a:latin typeface="Arial"/>
                <a:cs typeface="Arial"/>
              </a:rPr>
              <a:t>quality </a:t>
            </a:r>
            <a:r>
              <a:rPr sz="1200" b="1" spc="20" dirty="0">
                <a:solidFill>
                  <a:srgbClr val="535353"/>
                </a:solidFill>
                <a:latin typeface="Arial"/>
                <a:cs typeface="Arial"/>
              </a:rPr>
              <a:t>&amp;  </a:t>
            </a:r>
            <a:r>
              <a:rPr sz="1200" b="1" spc="-45" dirty="0">
                <a:solidFill>
                  <a:srgbClr val="535353"/>
                </a:solidFill>
                <a:latin typeface="Arial"/>
                <a:cs typeface="Arial"/>
              </a:rPr>
              <a:t>service </a:t>
            </a:r>
            <a:r>
              <a:rPr sz="1200" b="1" spc="-25" dirty="0">
                <a:solidFill>
                  <a:srgbClr val="535353"/>
                </a:solidFill>
                <a:latin typeface="Arial"/>
                <a:cs typeface="Arial"/>
              </a:rPr>
              <a:t>support </a:t>
            </a:r>
            <a:r>
              <a:rPr sz="1200" b="1" spc="5" dirty="0">
                <a:solidFill>
                  <a:srgbClr val="535353"/>
                </a:solidFill>
                <a:latin typeface="Arial"/>
                <a:cs typeface="Arial"/>
              </a:rPr>
              <a:t>to </a:t>
            </a:r>
            <a:r>
              <a:rPr sz="1200" b="1" spc="-25" dirty="0">
                <a:solidFill>
                  <a:srgbClr val="535353"/>
                </a:solidFill>
                <a:latin typeface="Arial"/>
                <a:cs typeface="Arial"/>
              </a:rPr>
              <a:t>over </a:t>
            </a:r>
            <a:r>
              <a:rPr sz="1200" b="1" spc="60" dirty="0">
                <a:solidFill>
                  <a:srgbClr val="535353"/>
                </a:solidFill>
                <a:latin typeface="Arial"/>
                <a:cs typeface="Arial"/>
              </a:rPr>
              <a:t>2000 </a:t>
            </a:r>
            <a:r>
              <a:rPr sz="1200" b="1" spc="-10" dirty="0">
                <a:solidFill>
                  <a:srgbClr val="535353"/>
                </a:solidFill>
                <a:latin typeface="Arial"/>
                <a:cs typeface="Arial"/>
              </a:rPr>
              <a:t>satisfied  </a:t>
            </a:r>
            <a:r>
              <a:rPr sz="1200" b="1" spc="-30" dirty="0">
                <a:solidFill>
                  <a:srgbClr val="535353"/>
                </a:solidFill>
                <a:latin typeface="Arial"/>
                <a:cs typeface="Arial"/>
              </a:rPr>
              <a:t>small </a:t>
            </a:r>
            <a:r>
              <a:rPr sz="1200" b="1" spc="20" dirty="0">
                <a:solidFill>
                  <a:srgbClr val="535353"/>
                </a:solidFill>
                <a:latin typeface="Arial"/>
                <a:cs typeface="Arial"/>
              </a:rPr>
              <a:t>&amp; </a:t>
            </a:r>
            <a:r>
              <a:rPr sz="1200" b="1" spc="75" dirty="0">
                <a:solidFill>
                  <a:srgbClr val="535353"/>
                </a:solidFill>
                <a:latin typeface="Arial"/>
                <a:cs typeface="Arial"/>
              </a:rPr>
              <a:t>MNC </a:t>
            </a:r>
            <a:r>
              <a:rPr sz="1200" b="1" spc="-65" dirty="0">
                <a:solidFill>
                  <a:srgbClr val="535353"/>
                </a:solidFill>
                <a:latin typeface="Arial"/>
                <a:cs typeface="Arial"/>
              </a:rPr>
              <a:t>customers. </a:t>
            </a:r>
            <a:r>
              <a:rPr sz="1200" b="1" spc="35" dirty="0">
                <a:solidFill>
                  <a:srgbClr val="535353"/>
                </a:solidFill>
                <a:latin typeface="Arial"/>
                <a:cs typeface="Arial"/>
              </a:rPr>
              <a:t>We </a:t>
            </a:r>
            <a:r>
              <a:rPr sz="1200" b="1" spc="-25" dirty="0">
                <a:solidFill>
                  <a:srgbClr val="535353"/>
                </a:solidFill>
                <a:latin typeface="Arial"/>
                <a:cs typeface="Arial"/>
              </a:rPr>
              <a:t>strongly  </a:t>
            </a:r>
            <a:r>
              <a:rPr sz="1200" b="1" spc="-15" dirty="0">
                <a:solidFill>
                  <a:srgbClr val="535353"/>
                </a:solidFill>
                <a:latin typeface="Arial"/>
                <a:cs typeface="Arial"/>
              </a:rPr>
              <a:t>believe in </a:t>
            </a:r>
            <a:r>
              <a:rPr sz="1200" b="1" spc="-20" dirty="0">
                <a:solidFill>
                  <a:srgbClr val="535353"/>
                </a:solidFill>
                <a:latin typeface="Arial"/>
                <a:cs typeface="Arial"/>
              </a:rPr>
              <a:t>long </a:t>
            </a:r>
            <a:r>
              <a:rPr sz="1200" b="1" dirty="0">
                <a:solidFill>
                  <a:srgbClr val="535353"/>
                </a:solidFill>
                <a:latin typeface="Arial"/>
                <a:cs typeface="Arial"/>
              </a:rPr>
              <a:t>term </a:t>
            </a:r>
            <a:r>
              <a:rPr sz="1200" b="1" spc="-25" dirty="0">
                <a:solidFill>
                  <a:srgbClr val="535353"/>
                </a:solidFill>
                <a:latin typeface="Arial"/>
                <a:cs typeface="Arial"/>
              </a:rPr>
              <a:t>relationship. </a:t>
            </a:r>
            <a:r>
              <a:rPr sz="1200" b="1" spc="15" dirty="0">
                <a:solidFill>
                  <a:srgbClr val="535353"/>
                </a:solidFill>
                <a:latin typeface="Arial"/>
                <a:cs typeface="Arial"/>
              </a:rPr>
              <a:t>Our  </a:t>
            </a:r>
            <a:r>
              <a:rPr sz="1200" b="1" spc="-40" dirty="0">
                <a:solidFill>
                  <a:srgbClr val="535353"/>
                </a:solidFill>
                <a:latin typeface="Arial"/>
                <a:cs typeface="Arial"/>
              </a:rPr>
              <a:t>asset </a:t>
            </a:r>
            <a:r>
              <a:rPr sz="1200" b="1" spc="-70" dirty="0">
                <a:solidFill>
                  <a:srgbClr val="535353"/>
                </a:solidFill>
                <a:latin typeface="Arial"/>
                <a:cs typeface="Arial"/>
              </a:rPr>
              <a:t>is </a:t>
            </a:r>
            <a:r>
              <a:rPr sz="1200" b="1" spc="15" dirty="0">
                <a:solidFill>
                  <a:srgbClr val="535353"/>
                </a:solidFill>
                <a:latin typeface="Arial"/>
                <a:cs typeface="Arial"/>
              </a:rPr>
              <a:t>Our</a:t>
            </a:r>
            <a:r>
              <a:rPr sz="1200" b="1" spc="-9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535353"/>
                </a:solidFill>
                <a:latin typeface="Arial"/>
                <a:cs typeface="Arial"/>
              </a:rPr>
              <a:t>Manpower.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72495" y="1887468"/>
            <a:ext cx="0" cy="4534535"/>
          </a:xfrm>
          <a:custGeom>
            <a:avLst/>
            <a:gdLst/>
            <a:ahLst/>
            <a:cxnLst/>
            <a:rect l="l" t="t" r="r" b="b"/>
            <a:pathLst>
              <a:path h="4534535">
                <a:moveTo>
                  <a:pt x="0" y="4533936"/>
                </a:moveTo>
                <a:lnTo>
                  <a:pt x="0" y="0"/>
                </a:lnTo>
              </a:path>
            </a:pathLst>
          </a:custGeom>
          <a:ln w="476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57686" y="6392938"/>
            <a:ext cx="748974" cy="7545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1491" y="571115"/>
            <a:ext cx="153289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1550" b="1" spc="-60" dirty="0">
                <a:latin typeface="Arial"/>
                <a:cs typeface="Arial"/>
              </a:rPr>
              <a:t>Ramesh </a:t>
            </a:r>
            <a:r>
              <a:rPr sz="1550" b="1" spc="-30" dirty="0">
                <a:latin typeface="Arial"/>
                <a:cs typeface="Arial"/>
              </a:rPr>
              <a:t>Borekar  </a:t>
            </a:r>
            <a:r>
              <a:rPr sz="1550" b="1" dirty="0">
                <a:latin typeface="Arial"/>
                <a:cs typeface="Arial"/>
              </a:rPr>
              <a:t>Partner </a:t>
            </a:r>
            <a:r>
              <a:rPr sz="1550" b="1" spc="20" dirty="0">
                <a:latin typeface="Arial"/>
                <a:cs typeface="Arial"/>
              </a:rPr>
              <a:t>&amp;</a:t>
            </a:r>
            <a:r>
              <a:rPr sz="1550" b="1" spc="35" dirty="0">
                <a:latin typeface="Arial"/>
                <a:cs typeface="Arial"/>
              </a:rPr>
              <a:t> </a:t>
            </a:r>
            <a:r>
              <a:rPr sz="1550" b="1" spc="5" dirty="0">
                <a:latin typeface="Arial"/>
                <a:cs typeface="Arial"/>
              </a:rPr>
              <a:t>CEO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3299" y="571115"/>
            <a:ext cx="140144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1550" b="1" spc="15" dirty="0">
                <a:latin typeface="Arial"/>
                <a:cs typeface="Arial"/>
              </a:rPr>
              <a:t>Kavita </a:t>
            </a:r>
            <a:r>
              <a:rPr sz="1550" b="1" spc="-10" dirty="0">
                <a:latin typeface="Arial"/>
                <a:cs typeface="Arial"/>
              </a:rPr>
              <a:t>Bakare  </a:t>
            </a:r>
            <a:r>
              <a:rPr sz="1550" b="1" dirty="0">
                <a:latin typeface="Arial"/>
                <a:cs typeface="Arial"/>
              </a:rPr>
              <a:t>Partner </a:t>
            </a:r>
            <a:r>
              <a:rPr sz="1550" b="1" spc="20" dirty="0">
                <a:latin typeface="Arial"/>
                <a:cs typeface="Arial"/>
              </a:rPr>
              <a:t>&amp;</a:t>
            </a:r>
            <a:r>
              <a:rPr sz="1550" b="1" spc="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CFO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2405" y="2398492"/>
            <a:ext cx="7785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95" dirty="0">
                <a:solidFill>
                  <a:srgbClr val="535353"/>
                </a:solidFill>
                <a:latin typeface="Trebuchet MS"/>
                <a:cs typeface="Trebuchet MS"/>
              </a:rPr>
              <a:t>M</a:t>
            </a:r>
            <a:r>
              <a:rPr sz="1200" b="1" spc="40" dirty="0">
                <a:solidFill>
                  <a:srgbClr val="535353"/>
                </a:solidFill>
                <a:latin typeface="Trebuchet MS"/>
                <a:cs typeface="Trebuchet MS"/>
              </a:rPr>
              <a:t>a</a:t>
            </a:r>
            <a:r>
              <a:rPr sz="1200" b="1" spc="-15" dirty="0">
                <a:solidFill>
                  <a:srgbClr val="535353"/>
                </a:solidFill>
                <a:latin typeface="Trebuchet MS"/>
                <a:cs typeface="Trebuchet MS"/>
              </a:rPr>
              <a:t>r</a:t>
            </a:r>
            <a:r>
              <a:rPr sz="1200" b="1" spc="25" dirty="0">
                <a:solidFill>
                  <a:srgbClr val="535353"/>
                </a:solidFill>
                <a:latin typeface="Trebuchet MS"/>
                <a:cs typeface="Trebuchet MS"/>
              </a:rPr>
              <a:t>k</a:t>
            </a:r>
            <a:r>
              <a:rPr sz="1200" b="1" spc="10" dirty="0">
                <a:solidFill>
                  <a:srgbClr val="535353"/>
                </a:solidFill>
                <a:latin typeface="Trebuchet MS"/>
                <a:cs typeface="Trebuchet MS"/>
              </a:rPr>
              <a:t>e</a:t>
            </a:r>
            <a:r>
              <a:rPr sz="1200" b="1" spc="-25" dirty="0">
                <a:solidFill>
                  <a:srgbClr val="535353"/>
                </a:solidFill>
                <a:latin typeface="Trebuchet MS"/>
                <a:cs typeface="Trebuchet MS"/>
              </a:rPr>
              <a:t>t</a:t>
            </a:r>
            <a:r>
              <a:rPr sz="1200" b="1" spc="-50" dirty="0">
                <a:solidFill>
                  <a:srgbClr val="535353"/>
                </a:solidFill>
                <a:latin typeface="Trebuchet MS"/>
                <a:cs typeface="Trebuchet MS"/>
              </a:rPr>
              <a:t>i</a:t>
            </a:r>
            <a:r>
              <a:rPr sz="1200" b="1" spc="20" dirty="0">
                <a:solidFill>
                  <a:srgbClr val="535353"/>
                </a:solidFill>
                <a:latin typeface="Trebuchet MS"/>
                <a:cs typeface="Trebuchet MS"/>
              </a:rPr>
              <a:t>n</a:t>
            </a:r>
            <a:r>
              <a:rPr sz="1200" b="1" spc="155" dirty="0">
                <a:solidFill>
                  <a:srgbClr val="535353"/>
                </a:solidFill>
                <a:latin typeface="Trebuchet MS"/>
                <a:cs typeface="Trebuchet MS"/>
              </a:rPr>
              <a:t>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7648" y="3260687"/>
            <a:ext cx="1008380" cy="41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100"/>
              </a:spcBef>
            </a:pPr>
            <a:r>
              <a:rPr sz="1200" b="1" u="sng" spc="4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Mahendra</a:t>
            </a:r>
            <a:r>
              <a:rPr sz="1200" b="1" u="sng" spc="-17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b="1" u="sng" spc="4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W. </a:t>
            </a:r>
            <a:r>
              <a:rPr sz="1200" b="1" spc="40" dirty="0">
                <a:solidFill>
                  <a:srgbClr val="1B7590"/>
                </a:solidFill>
                <a:latin typeface="Trebuchet MS"/>
                <a:cs typeface="Trebuchet MS"/>
              </a:rPr>
              <a:t> </a:t>
            </a:r>
            <a:r>
              <a:rPr sz="1200" b="1" spc="40" dirty="0">
                <a:solidFill>
                  <a:srgbClr val="535353"/>
                </a:solidFill>
                <a:latin typeface="Trebuchet MS"/>
                <a:cs typeface="Trebuchet MS"/>
              </a:rPr>
              <a:t>Marketing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21872" y="2207268"/>
            <a:ext cx="996315" cy="41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100"/>
              </a:spcBef>
            </a:pPr>
            <a:r>
              <a:rPr sz="1200" b="1" u="sng" spc="3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Salim </a:t>
            </a:r>
            <a:r>
              <a:rPr sz="1200" b="1" u="sng" spc="3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Shaikh </a:t>
            </a:r>
            <a:r>
              <a:rPr sz="1200" b="1" spc="35" dirty="0">
                <a:solidFill>
                  <a:srgbClr val="1B7590"/>
                </a:solidFill>
                <a:latin typeface="Trebuchet MS"/>
                <a:cs typeface="Trebuchet MS"/>
              </a:rPr>
              <a:t> </a:t>
            </a:r>
            <a:r>
              <a:rPr sz="1200" b="1" spc="40" dirty="0">
                <a:solidFill>
                  <a:srgbClr val="535353"/>
                </a:solidFill>
                <a:latin typeface="Trebuchet MS"/>
                <a:cs typeface="Trebuchet MS"/>
              </a:rPr>
              <a:t>Marketing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3291" y="4210993"/>
            <a:ext cx="99631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sz="1200" b="1" u="sng" spc="2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Mihir </a:t>
            </a:r>
            <a:r>
              <a:rPr sz="1200" b="1" u="sng" spc="3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Bakare </a:t>
            </a:r>
            <a:r>
              <a:rPr sz="1200" b="1" spc="30" dirty="0">
                <a:solidFill>
                  <a:srgbClr val="1B7590"/>
                </a:solidFill>
                <a:latin typeface="Trebuchet MS"/>
                <a:cs typeface="Trebuchet MS"/>
              </a:rPr>
              <a:t> </a:t>
            </a:r>
            <a:r>
              <a:rPr sz="1200" b="1" spc="40" dirty="0">
                <a:solidFill>
                  <a:srgbClr val="535353"/>
                </a:solidFill>
                <a:latin typeface="Trebuchet MS"/>
                <a:cs typeface="Trebuchet MS"/>
              </a:rPr>
              <a:t>Marketing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86678" y="3195125"/>
            <a:ext cx="1080770" cy="41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100"/>
              </a:spcBef>
            </a:pPr>
            <a:r>
              <a:rPr sz="1200" b="1" u="sng" spc="5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Ganesh</a:t>
            </a:r>
            <a:r>
              <a:rPr sz="1200" b="1" u="sng" spc="-17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b="1" u="sng" spc="4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Tayd</a:t>
            </a:r>
            <a:r>
              <a:rPr sz="1200" b="1" spc="40" dirty="0">
                <a:solidFill>
                  <a:srgbClr val="1B7590"/>
                </a:solidFill>
                <a:latin typeface="Trebuchet MS"/>
                <a:cs typeface="Trebuchet MS"/>
              </a:rPr>
              <a:t>e  </a:t>
            </a:r>
            <a:r>
              <a:rPr sz="1200" b="1" spc="40" dirty="0">
                <a:solidFill>
                  <a:srgbClr val="535353"/>
                </a:solidFill>
                <a:latin typeface="Trebuchet MS"/>
                <a:cs typeface="Trebuchet MS"/>
              </a:rPr>
              <a:t>Marketing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9325" y="5352225"/>
            <a:ext cx="996315" cy="41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100"/>
              </a:spcBef>
            </a:pPr>
            <a:r>
              <a:rPr sz="1200" b="1" u="sng" spc="5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Shubham </a:t>
            </a:r>
            <a:r>
              <a:rPr sz="1200" b="1" u="sng" spc="-3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J. </a:t>
            </a:r>
            <a:r>
              <a:rPr sz="1200" b="1" spc="-30" dirty="0">
                <a:solidFill>
                  <a:srgbClr val="1B7590"/>
                </a:solidFill>
                <a:latin typeface="Trebuchet MS"/>
                <a:cs typeface="Trebuchet MS"/>
              </a:rPr>
              <a:t> </a:t>
            </a:r>
            <a:r>
              <a:rPr sz="1200" b="1" spc="40" dirty="0">
                <a:solidFill>
                  <a:srgbClr val="535353"/>
                </a:solidFill>
                <a:latin typeface="Trebuchet MS"/>
                <a:cs typeface="Trebuchet MS"/>
              </a:rPr>
              <a:t>Marketing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3421" y="2398492"/>
            <a:ext cx="6045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" dirty="0">
                <a:solidFill>
                  <a:srgbClr val="535353"/>
                </a:solidFill>
                <a:latin typeface="Trebuchet MS"/>
                <a:cs typeface="Trebuchet MS"/>
              </a:rPr>
              <a:t>Finance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39780" y="2195695"/>
            <a:ext cx="1073785" cy="41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100"/>
              </a:spcBef>
            </a:pPr>
            <a:r>
              <a:rPr sz="1200" b="1" u="sng" spc="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Pratik</a:t>
            </a:r>
            <a:r>
              <a:rPr sz="1200" b="1" u="sng" spc="-15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b="1" u="sng" spc="2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Boreka</a:t>
            </a:r>
            <a:r>
              <a:rPr sz="1200" b="1" spc="20" dirty="0">
                <a:solidFill>
                  <a:srgbClr val="1B7590"/>
                </a:solidFill>
                <a:latin typeface="Trebuchet MS"/>
                <a:cs typeface="Trebuchet MS"/>
              </a:rPr>
              <a:t>r  </a:t>
            </a:r>
            <a:r>
              <a:rPr sz="1200" b="1" spc="40" dirty="0">
                <a:solidFill>
                  <a:srgbClr val="535353"/>
                </a:solidFill>
                <a:latin typeface="Trebuchet MS"/>
                <a:cs typeface="Trebuchet MS"/>
              </a:rPr>
              <a:t>Marketing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88289" y="4477701"/>
            <a:ext cx="7785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95" dirty="0">
                <a:solidFill>
                  <a:srgbClr val="535353"/>
                </a:solidFill>
                <a:latin typeface="Trebuchet MS"/>
                <a:cs typeface="Trebuchet MS"/>
              </a:rPr>
              <a:t>M</a:t>
            </a:r>
            <a:r>
              <a:rPr sz="1200" b="1" spc="40" dirty="0">
                <a:solidFill>
                  <a:srgbClr val="535353"/>
                </a:solidFill>
                <a:latin typeface="Trebuchet MS"/>
                <a:cs typeface="Trebuchet MS"/>
              </a:rPr>
              <a:t>a</a:t>
            </a:r>
            <a:r>
              <a:rPr sz="1200" b="1" spc="-15" dirty="0">
                <a:solidFill>
                  <a:srgbClr val="535353"/>
                </a:solidFill>
                <a:latin typeface="Trebuchet MS"/>
                <a:cs typeface="Trebuchet MS"/>
              </a:rPr>
              <a:t>r</a:t>
            </a:r>
            <a:r>
              <a:rPr sz="1200" b="1" spc="25" dirty="0">
                <a:solidFill>
                  <a:srgbClr val="535353"/>
                </a:solidFill>
                <a:latin typeface="Trebuchet MS"/>
                <a:cs typeface="Trebuchet MS"/>
              </a:rPr>
              <a:t>k</a:t>
            </a:r>
            <a:r>
              <a:rPr sz="1200" b="1" spc="10" dirty="0">
                <a:solidFill>
                  <a:srgbClr val="535353"/>
                </a:solidFill>
                <a:latin typeface="Trebuchet MS"/>
                <a:cs typeface="Trebuchet MS"/>
              </a:rPr>
              <a:t>e</a:t>
            </a:r>
            <a:r>
              <a:rPr sz="1200" b="1" spc="-25" dirty="0">
                <a:solidFill>
                  <a:srgbClr val="535353"/>
                </a:solidFill>
                <a:latin typeface="Trebuchet MS"/>
                <a:cs typeface="Trebuchet MS"/>
              </a:rPr>
              <a:t>t</a:t>
            </a:r>
            <a:r>
              <a:rPr sz="1200" b="1" spc="-50" dirty="0">
                <a:solidFill>
                  <a:srgbClr val="535353"/>
                </a:solidFill>
                <a:latin typeface="Trebuchet MS"/>
                <a:cs typeface="Trebuchet MS"/>
              </a:rPr>
              <a:t>i</a:t>
            </a:r>
            <a:r>
              <a:rPr sz="1200" b="1" spc="20" dirty="0">
                <a:solidFill>
                  <a:srgbClr val="535353"/>
                </a:solidFill>
                <a:latin typeface="Trebuchet MS"/>
                <a:cs typeface="Trebuchet MS"/>
              </a:rPr>
              <a:t>n</a:t>
            </a:r>
            <a:r>
              <a:rPr sz="1200" b="1" spc="155" dirty="0">
                <a:solidFill>
                  <a:srgbClr val="535353"/>
                </a:solidFill>
                <a:latin typeface="Trebuchet MS"/>
                <a:cs typeface="Trebuchet MS"/>
              </a:rPr>
              <a:t>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81090" y="3258805"/>
            <a:ext cx="1067435" cy="55118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71120">
              <a:lnSpc>
                <a:spcPct val="78000"/>
              </a:lnSpc>
              <a:spcBef>
                <a:spcPts val="415"/>
              </a:spcBef>
              <a:tabLst>
                <a:tab pos="1054100" algn="l"/>
              </a:tabLst>
            </a:pPr>
            <a:r>
              <a:rPr sz="1200" b="1" u="sng" spc="3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Supriya</a:t>
            </a:r>
            <a:r>
              <a:rPr sz="1200" b="1" u="sng" spc="-18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b="1" u="sng" spc="5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M. </a:t>
            </a:r>
            <a:r>
              <a:rPr sz="1200" b="1" u="sng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	</a:t>
            </a:r>
            <a:r>
              <a:rPr sz="1200" b="1" dirty="0">
                <a:solidFill>
                  <a:srgbClr val="1B7590"/>
                </a:solidFill>
                <a:latin typeface="Trebuchet MS"/>
                <a:cs typeface="Trebuchet MS"/>
              </a:rPr>
              <a:t> </a:t>
            </a:r>
            <a:r>
              <a:rPr sz="1200" b="1" spc="40" dirty="0">
                <a:solidFill>
                  <a:srgbClr val="535353"/>
                </a:solidFill>
                <a:latin typeface="Trebuchet MS"/>
                <a:cs typeface="Trebuchet MS"/>
              </a:rPr>
              <a:t>Marketing</a:t>
            </a:r>
            <a:r>
              <a:rPr sz="1200" b="1" spc="-13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200" b="1" spc="-40" dirty="0">
                <a:solidFill>
                  <a:srgbClr val="535353"/>
                </a:solidFill>
                <a:latin typeface="Trebuchet MS"/>
                <a:cs typeface="Trebuchet MS"/>
              </a:rPr>
              <a:t>&amp;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45" dirty="0">
                <a:solidFill>
                  <a:srgbClr val="535353"/>
                </a:solidFill>
                <a:latin typeface="Trebuchet MS"/>
                <a:cs typeface="Trebuchet MS"/>
              </a:rPr>
              <a:t>Purchase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5208" y="2205596"/>
            <a:ext cx="12033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1B7590"/>
                </a:solidFill>
                <a:latin typeface="Trebuchet MS"/>
                <a:cs typeface="Trebuchet MS"/>
              </a:rPr>
              <a:t>Prafull</a:t>
            </a:r>
            <a:r>
              <a:rPr sz="1200" b="1" spc="-155" dirty="0">
                <a:solidFill>
                  <a:srgbClr val="1B7590"/>
                </a:solidFill>
                <a:latin typeface="Trebuchet MS"/>
                <a:cs typeface="Trebuchet MS"/>
              </a:rPr>
              <a:t> </a:t>
            </a:r>
            <a:r>
              <a:rPr sz="1200" b="1" spc="30" dirty="0">
                <a:solidFill>
                  <a:srgbClr val="1B7590"/>
                </a:solidFill>
                <a:latin typeface="Trebuchet MS"/>
                <a:cs typeface="Trebuchet MS"/>
              </a:rPr>
              <a:t>Khumkar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45555" y="2205596"/>
            <a:ext cx="12477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0" dirty="0">
                <a:solidFill>
                  <a:srgbClr val="1B7590"/>
                </a:solidFill>
                <a:latin typeface="Trebuchet MS"/>
                <a:cs typeface="Trebuchet MS"/>
              </a:rPr>
              <a:t>Shubhangi</a:t>
            </a:r>
            <a:r>
              <a:rPr sz="1200" b="1" spc="-165" dirty="0">
                <a:solidFill>
                  <a:srgbClr val="1B7590"/>
                </a:solidFill>
                <a:latin typeface="Trebuchet MS"/>
                <a:cs typeface="Trebuchet MS"/>
              </a:rPr>
              <a:t> </a:t>
            </a:r>
            <a:r>
              <a:rPr sz="1200" b="1" spc="35" dirty="0">
                <a:solidFill>
                  <a:srgbClr val="1B7590"/>
                </a:solidFill>
                <a:latin typeface="Trebuchet MS"/>
                <a:cs typeface="Trebuchet MS"/>
              </a:rPr>
              <a:t>Sutar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34613" y="4235110"/>
            <a:ext cx="11785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1B7590"/>
                </a:solidFill>
                <a:latin typeface="Trebuchet MS"/>
                <a:cs typeface="Trebuchet MS"/>
              </a:rPr>
              <a:t>Prajakta</a:t>
            </a:r>
            <a:r>
              <a:rPr sz="1200" b="1" spc="-165" dirty="0">
                <a:solidFill>
                  <a:srgbClr val="1B7590"/>
                </a:solidFill>
                <a:latin typeface="Trebuchet MS"/>
                <a:cs typeface="Trebuchet MS"/>
              </a:rPr>
              <a:t> </a:t>
            </a:r>
            <a:r>
              <a:rPr sz="1200" b="1" spc="30" dirty="0">
                <a:solidFill>
                  <a:srgbClr val="1B7590"/>
                </a:solidFill>
                <a:latin typeface="Trebuchet MS"/>
                <a:cs typeface="Trebuchet MS"/>
              </a:rPr>
              <a:t>Bakare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2073" y="520494"/>
            <a:ext cx="141414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1550" b="1" spc="-10" dirty="0">
                <a:latin typeface="Arial"/>
                <a:cs typeface="Arial"/>
              </a:rPr>
              <a:t>Ajeet Bakare  </a:t>
            </a:r>
            <a:r>
              <a:rPr sz="1550" b="1" dirty="0">
                <a:latin typeface="Arial"/>
                <a:cs typeface="Arial"/>
              </a:rPr>
              <a:t>Partner </a:t>
            </a:r>
            <a:r>
              <a:rPr sz="1550" b="1" spc="20" dirty="0">
                <a:latin typeface="Arial"/>
                <a:cs typeface="Arial"/>
              </a:rPr>
              <a:t>&amp;</a:t>
            </a:r>
            <a:r>
              <a:rPr sz="1550" b="1" spc="5" dirty="0">
                <a:latin typeface="Arial"/>
                <a:cs typeface="Arial"/>
              </a:rPr>
              <a:t> CEO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81649" y="4112512"/>
            <a:ext cx="1025525" cy="50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400"/>
              </a:lnSpc>
              <a:spcBef>
                <a:spcPts val="100"/>
              </a:spcBef>
            </a:pPr>
            <a:r>
              <a:rPr sz="1200" b="1" u="sng" spc="5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Sukanya</a:t>
            </a:r>
            <a:r>
              <a:rPr sz="1200" b="1" u="sng" spc="-16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b="1" u="sng" spc="-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Dixit </a:t>
            </a:r>
            <a:r>
              <a:rPr sz="1200" b="1" spc="-5" dirty="0">
                <a:solidFill>
                  <a:srgbClr val="1B7590"/>
                </a:solidFill>
                <a:latin typeface="Trebuchet MS"/>
                <a:cs typeface="Trebuchet MS"/>
              </a:rPr>
              <a:t> </a:t>
            </a:r>
            <a:r>
              <a:rPr sz="1200" b="1" spc="40" dirty="0">
                <a:solidFill>
                  <a:srgbClr val="535353"/>
                </a:solidFill>
                <a:latin typeface="Trebuchet MS"/>
                <a:cs typeface="Trebuchet MS"/>
              </a:rPr>
              <a:t>Marketing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85189" y="5252586"/>
            <a:ext cx="996315" cy="488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6400"/>
              </a:lnSpc>
              <a:spcBef>
                <a:spcPts val="100"/>
              </a:spcBef>
            </a:pPr>
            <a:r>
              <a:rPr sz="1200" b="1" u="sng" spc="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Rohit</a:t>
            </a:r>
            <a:r>
              <a:rPr sz="1200" b="1" u="sng" spc="-14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b="1" u="sng" spc="3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Kowale </a:t>
            </a:r>
            <a:r>
              <a:rPr sz="1200" b="1" spc="30" dirty="0">
                <a:solidFill>
                  <a:srgbClr val="1B7590"/>
                </a:solidFill>
                <a:latin typeface="Trebuchet MS"/>
                <a:cs typeface="Trebuchet MS"/>
              </a:rPr>
              <a:t> </a:t>
            </a:r>
            <a:r>
              <a:rPr sz="1200" b="1" spc="40" dirty="0">
                <a:solidFill>
                  <a:srgbClr val="535353"/>
                </a:solidFill>
                <a:latin typeface="Trebuchet MS"/>
                <a:cs typeface="Trebuchet MS"/>
              </a:rPr>
              <a:t>Servicing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96534" y="3210061"/>
            <a:ext cx="1087120" cy="41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100"/>
              </a:spcBef>
            </a:pPr>
            <a:r>
              <a:rPr sz="1200" b="1" u="sng" spc="5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Ameya</a:t>
            </a:r>
            <a:r>
              <a:rPr sz="1200" b="1" u="sng" spc="-18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b="1" u="sng" spc="3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Bakar</a:t>
            </a:r>
            <a:r>
              <a:rPr sz="1200" b="1" spc="30" dirty="0">
                <a:solidFill>
                  <a:srgbClr val="1B7590"/>
                </a:solidFill>
                <a:latin typeface="Trebuchet MS"/>
                <a:cs typeface="Trebuchet MS"/>
              </a:rPr>
              <a:t>e  </a:t>
            </a:r>
            <a:r>
              <a:rPr sz="1200" b="1" spc="20" dirty="0">
                <a:solidFill>
                  <a:srgbClr val="535353"/>
                </a:solidFill>
                <a:latin typeface="Trebuchet MS"/>
                <a:cs typeface="Trebuchet MS"/>
              </a:rPr>
              <a:t>Projects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96534" y="4151892"/>
            <a:ext cx="996315" cy="502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400"/>
              </a:lnSpc>
              <a:spcBef>
                <a:spcPts val="100"/>
              </a:spcBef>
            </a:pPr>
            <a:r>
              <a:rPr sz="1200" b="1" u="sng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Preeti</a:t>
            </a:r>
            <a:r>
              <a:rPr sz="1200" b="1" u="sng" spc="-16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b="1" u="sng" spc="7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Gadge </a:t>
            </a:r>
            <a:r>
              <a:rPr sz="1200" b="1" spc="70" dirty="0">
                <a:solidFill>
                  <a:srgbClr val="1B7590"/>
                </a:solidFill>
                <a:latin typeface="Trebuchet MS"/>
                <a:cs typeface="Trebuchet MS"/>
              </a:rPr>
              <a:t> </a:t>
            </a:r>
            <a:r>
              <a:rPr sz="1200" b="1" spc="60" dirty="0">
                <a:solidFill>
                  <a:srgbClr val="535353"/>
                </a:solidFill>
                <a:latin typeface="Trebuchet MS"/>
                <a:cs typeface="Trebuchet MS"/>
              </a:rPr>
              <a:t>Accounts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35776" y="6760241"/>
            <a:ext cx="621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5" dirty="0">
                <a:solidFill>
                  <a:srgbClr val="535353"/>
                </a:solidFill>
                <a:latin typeface="Trebuchet MS"/>
                <a:cs typeface="Trebuchet MS"/>
              </a:rPr>
              <a:t>S</a:t>
            </a:r>
            <a:r>
              <a:rPr sz="1200" b="1" spc="20" dirty="0">
                <a:solidFill>
                  <a:srgbClr val="535353"/>
                </a:solidFill>
                <a:latin typeface="Trebuchet MS"/>
                <a:cs typeface="Trebuchet MS"/>
              </a:rPr>
              <a:t>u</a:t>
            </a:r>
            <a:r>
              <a:rPr sz="1200" b="1" spc="40" dirty="0">
                <a:solidFill>
                  <a:srgbClr val="535353"/>
                </a:solidFill>
                <a:latin typeface="Trebuchet MS"/>
                <a:cs typeface="Trebuchet MS"/>
              </a:rPr>
              <a:t>ppo</a:t>
            </a:r>
            <a:r>
              <a:rPr sz="1200" b="1" spc="-15" dirty="0">
                <a:solidFill>
                  <a:srgbClr val="535353"/>
                </a:solidFill>
                <a:latin typeface="Trebuchet MS"/>
                <a:cs typeface="Trebuchet MS"/>
              </a:rPr>
              <a:t>r</a:t>
            </a:r>
            <a:r>
              <a:rPr sz="1200" b="1" spc="-10" dirty="0">
                <a:solidFill>
                  <a:srgbClr val="535353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35776" y="6372002"/>
            <a:ext cx="1210310" cy="396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10160">
              <a:lnSpc>
                <a:spcPct val="102899"/>
              </a:lnSpc>
              <a:spcBef>
                <a:spcPts val="55"/>
              </a:spcBef>
            </a:pPr>
            <a:r>
              <a:rPr sz="1200" b="1" spc="15" dirty="0">
                <a:solidFill>
                  <a:srgbClr val="1B7590"/>
                </a:solidFill>
                <a:latin typeface="Trebuchet MS"/>
                <a:cs typeface="Trebuchet MS"/>
              </a:rPr>
              <a:t>Rajshree</a:t>
            </a:r>
            <a:r>
              <a:rPr sz="1200" b="1" spc="-170" dirty="0">
                <a:solidFill>
                  <a:srgbClr val="1B7590"/>
                </a:solidFill>
                <a:latin typeface="Trebuchet MS"/>
                <a:cs typeface="Trebuchet MS"/>
              </a:rPr>
              <a:t> </a:t>
            </a:r>
            <a:r>
              <a:rPr sz="1200" b="1" spc="55" dirty="0">
                <a:solidFill>
                  <a:srgbClr val="1B7590"/>
                </a:solidFill>
                <a:latin typeface="Trebuchet MS"/>
                <a:cs typeface="Trebuchet MS"/>
              </a:rPr>
              <a:t>Jamge  </a:t>
            </a:r>
            <a:r>
              <a:rPr sz="1200" b="1" spc="45" dirty="0">
                <a:solidFill>
                  <a:srgbClr val="535353"/>
                </a:solidFill>
                <a:latin typeface="Trebuchet MS"/>
                <a:cs typeface="Trebuchet MS"/>
              </a:rPr>
              <a:t>Customer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28090" y="5448953"/>
            <a:ext cx="1009650" cy="42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sz="1200" b="1" spc="50" dirty="0">
                <a:solidFill>
                  <a:srgbClr val="535353"/>
                </a:solidFill>
                <a:latin typeface="Trebuchet MS"/>
                <a:cs typeface="Trebuchet MS"/>
              </a:rPr>
              <a:t>Warehouse</a:t>
            </a:r>
            <a:r>
              <a:rPr sz="1200" b="1" spc="-19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200" b="1" spc="-40" dirty="0">
                <a:solidFill>
                  <a:srgbClr val="535353"/>
                </a:solidFill>
                <a:latin typeface="Trebuchet MS"/>
                <a:cs typeface="Trebuchet MS"/>
              </a:rPr>
              <a:t>&amp;  </a:t>
            </a:r>
            <a:r>
              <a:rPr sz="1200" b="1" spc="175" dirty="0">
                <a:solidFill>
                  <a:srgbClr val="535353"/>
                </a:solidFill>
                <a:latin typeface="Trebuchet MS"/>
                <a:cs typeface="Trebuchet MS"/>
              </a:rPr>
              <a:t>SCM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28090" y="5341443"/>
            <a:ext cx="9963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2980" algn="l"/>
              </a:tabLst>
            </a:pPr>
            <a:r>
              <a:rPr sz="1200" b="1" u="sng" spc="-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Nitin</a:t>
            </a:r>
            <a:r>
              <a:rPr sz="1200" b="1" u="sng" spc="-20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b="1" u="sng" spc="4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Pawar	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96534" y="5332786"/>
            <a:ext cx="1009650" cy="578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5"/>
              </a:spcBef>
            </a:pPr>
            <a:r>
              <a:rPr sz="1200" b="1" u="sng" spc="2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Dhananjay</a:t>
            </a:r>
            <a:r>
              <a:rPr sz="1200" b="1" u="sng" spc="-15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b="1" u="sng" spc="4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Y. </a:t>
            </a:r>
            <a:r>
              <a:rPr sz="1200" b="1" spc="40" dirty="0">
                <a:solidFill>
                  <a:srgbClr val="1B7590"/>
                </a:solidFill>
                <a:latin typeface="Trebuchet MS"/>
                <a:cs typeface="Trebuchet MS"/>
              </a:rPr>
              <a:t> </a:t>
            </a:r>
            <a:r>
              <a:rPr sz="1200" b="1" spc="50" dirty="0">
                <a:solidFill>
                  <a:srgbClr val="535353"/>
                </a:solidFill>
                <a:latin typeface="Trebuchet MS"/>
                <a:cs typeface="Trebuchet MS"/>
              </a:rPr>
              <a:t>Warehouse</a:t>
            </a:r>
            <a:r>
              <a:rPr sz="1200" b="1" spc="-19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200" b="1" spc="-40" dirty="0">
                <a:solidFill>
                  <a:srgbClr val="535353"/>
                </a:solidFill>
                <a:latin typeface="Trebuchet MS"/>
                <a:cs typeface="Trebuchet MS"/>
              </a:rPr>
              <a:t>&amp;  </a:t>
            </a:r>
            <a:r>
              <a:rPr sz="1200" b="1" spc="175" dirty="0">
                <a:solidFill>
                  <a:srgbClr val="535353"/>
                </a:solidFill>
                <a:latin typeface="Trebuchet MS"/>
                <a:cs typeface="Trebuchet MS"/>
              </a:rPr>
              <a:t>SCM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96534" y="6340973"/>
            <a:ext cx="996315" cy="5607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  <a:tabLst>
                <a:tab pos="982980" algn="l"/>
              </a:tabLst>
            </a:pPr>
            <a:r>
              <a:rPr sz="1200" b="1" u="sng" spc="-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Nitin</a:t>
            </a:r>
            <a:r>
              <a:rPr sz="1200" b="1" u="sng" spc="-20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b="1" u="sng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G. 	</a:t>
            </a:r>
            <a:r>
              <a:rPr sz="1200" b="1" dirty="0">
                <a:solidFill>
                  <a:srgbClr val="1B7590"/>
                </a:solidFill>
                <a:latin typeface="Trebuchet MS"/>
                <a:cs typeface="Trebuchet MS"/>
              </a:rPr>
              <a:t> </a:t>
            </a:r>
            <a:r>
              <a:rPr sz="1200" b="1" spc="40" dirty="0">
                <a:solidFill>
                  <a:srgbClr val="535353"/>
                </a:solidFill>
                <a:latin typeface="Trebuchet MS"/>
                <a:cs typeface="Trebuchet MS"/>
              </a:rPr>
              <a:t>Support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b="1" spc="40" dirty="0">
                <a:solidFill>
                  <a:srgbClr val="535353"/>
                </a:solidFill>
                <a:latin typeface="Trebuchet MS"/>
                <a:cs typeface="Trebuchet MS"/>
              </a:rPr>
              <a:t>Staff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16051" y="6493350"/>
            <a:ext cx="1009650" cy="42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sz="1200" b="1" spc="50" dirty="0">
                <a:solidFill>
                  <a:srgbClr val="535353"/>
                </a:solidFill>
                <a:latin typeface="Trebuchet MS"/>
                <a:cs typeface="Trebuchet MS"/>
              </a:rPr>
              <a:t>Warehouse</a:t>
            </a:r>
            <a:r>
              <a:rPr sz="1200" b="1" spc="-19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200" b="1" spc="-40" dirty="0">
                <a:solidFill>
                  <a:srgbClr val="535353"/>
                </a:solidFill>
                <a:latin typeface="Trebuchet MS"/>
                <a:cs typeface="Trebuchet MS"/>
              </a:rPr>
              <a:t>&amp;  </a:t>
            </a:r>
            <a:r>
              <a:rPr sz="1200" b="1" spc="175" dirty="0">
                <a:solidFill>
                  <a:srgbClr val="535353"/>
                </a:solidFill>
                <a:latin typeface="Trebuchet MS"/>
                <a:cs typeface="Trebuchet MS"/>
              </a:rPr>
              <a:t>SCM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35680" y="6387882"/>
            <a:ext cx="9963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4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Vinod</a:t>
            </a:r>
            <a:r>
              <a:rPr sz="1200" b="1" u="sng" spc="-130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b="1" u="sng" spc="4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Salve</a:t>
            </a:r>
            <a:r>
              <a:rPr sz="1200" b="1" u="sng" spc="75" dirty="0">
                <a:solidFill>
                  <a:srgbClr val="1B7590"/>
                </a:solidFill>
                <a:uFill>
                  <a:solidFill>
                    <a:srgbClr val="737373"/>
                  </a:solidFill>
                </a:uFill>
                <a:latin typeface="Trebuchet MS"/>
                <a:cs typeface="Trebuchet MS"/>
              </a:rPr>
              <a:t> 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99899" y="6614501"/>
            <a:ext cx="7607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535353"/>
                </a:solidFill>
                <a:latin typeface="Trebuchet MS"/>
                <a:cs typeface="Trebuchet MS"/>
              </a:rPr>
              <a:t>Fire </a:t>
            </a:r>
            <a:r>
              <a:rPr sz="1200" b="1" spc="-40" dirty="0">
                <a:solidFill>
                  <a:srgbClr val="535353"/>
                </a:solidFill>
                <a:latin typeface="Trebuchet MS"/>
                <a:cs typeface="Trebuchet MS"/>
              </a:rPr>
              <a:t>&amp;</a:t>
            </a:r>
            <a:r>
              <a:rPr sz="1200" b="1" spc="-28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200" b="1" spc="95" dirty="0">
                <a:solidFill>
                  <a:srgbClr val="535353"/>
                </a:solidFill>
                <a:latin typeface="Trebuchet MS"/>
                <a:cs typeface="Trebuchet MS"/>
              </a:rPr>
              <a:t>Gas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92621" y="6393155"/>
            <a:ext cx="12255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5" dirty="0">
                <a:solidFill>
                  <a:srgbClr val="1B7590"/>
                </a:solidFill>
                <a:latin typeface="Trebuchet MS"/>
                <a:cs typeface="Trebuchet MS"/>
              </a:rPr>
              <a:t>Ravindra</a:t>
            </a:r>
            <a:r>
              <a:rPr sz="1200" b="1" spc="-165" dirty="0">
                <a:solidFill>
                  <a:srgbClr val="1B7590"/>
                </a:solidFill>
                <a:latin typeface="Trebuchet MS"/>
                <a:cs typeface="Trebuchet MS"/>
              </a:rPr>
              <a:t> </a:t>
            </a:r>
            <a:r>
              <a:rPr sz="1200" b="1" spc="5" dirty="0">
                <a:solidFill>
                  <a:srgbClr val="1B7590"/>
                </a:solidFill>
                <a:latin typeface="Trebuchet MS"/>
                <a:cs typeface="Trebuchet MS"/>
              </a:rPr>
              <a:t>Phulari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0950" y="2198332"/>
            <a:ext cx="3279775" cy="3394075"/>
            <a:chOff x="3200950" y="2198332"/>
            <a:chExt cx="3279775" cy="3394075"/>
          </a:xfrm>
        </p:grpSpPr>
        <p:sp>
          <p:nvSpPr>
            <p:cNvPr id="3" name="object 3"/>
            <p:cNvSpPr/>
            <p:nvPr/>
          </p:nvSpPr>
          <p:spPr>
            <a:xfrm>
              <a:off x="3200950" y="2198332"/>
              <a:ext cx="3279309" cy="33936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6815" y="2533146"/>
              <a:ext cx="533399" cy="5333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37976" y="2574334"/>
              <a:ext cx="542924" cy="5429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44377" y="4530394"/>
              <a:ext cx="533399" cy="5333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1664" y="4530409"/>
              <a:ext cx="542924" cy="5429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75193" y="836437"/>
            <a:ext cx="38036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125" dirty="0"/>
              <a:t>Our</a:t>
            </a:r>
            <a:r>
              <a:rPr sz="3500" spc="-310" dirty="0"/>
              <a:t> </a:t>
            </a:r>
            <a:r>
              <a:rPr sz="3500" spc="130" dirty="0"/>
              <a:t>Departments</a:t>
            </a:r>
            <a:endParaRPr sz="3500"/>
          </a:p>
        </p:txBody>
      </p:sp>
      <p:sp>
        <p:nvSpPr>
          <p:cNvPr id="9" name="object 9"/>
          <p:cNvSpPr txBox="1"/>
          <p:nvPr/>
        </p:nvSpPr>
        <p:spPr>
          <a:xfrm>
            <a:off x="7321712" y="2846699"/>
            <a:ext cx="14306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399"/>
              </a:lnSpc>
              <a:spcBef>
                <a:spcPts val="100"/>
              </a:spcBef>
            </a:pPr>
            <a:r>
              <a:rPr sz="1300" b="1" spc="-5" dirty="0">
                <a:solidFill>
                  <a:srgbClr val="535353"/>
                </a:solidFill>
                <a:latin typeface="Arial"/>
                <a:cs typeface="Arial"/>
              </a:rPr>
              <a:t>Team standing </a:t>
            </a:r>
            <a:r>
              <a:rPr sz="1300" b="1" spc="-40" dirty="0">
                <a:solidFill>
                  <a:srgbClr val="535353"/>
                </a:solidFill>
                <a:latin typeface="Arial"/>
                <a:cs typeface="Arial"/>
              </a:rPr>
              <a:t>as  </a:t>
            </a:r>
            <a:r>
              <a:rPr sz="1300" b="1" spc="-30" dirty="0">
                <a:solidFill>
                  <a:srgbClr val="535353"/>
                </a:solidFill>
                <a:latin typeface="Arial"/>
                <a:cs typeface="Arial"/>
              </a:rPr>
              <a:t>Backbone </a:t>
            </a:r>
            <a:r>
              <a:rPr sz="1300" b="1" spc="35" dirty="0">
                <a:solidFill>
                  <a:srgbClr val="535353"/>
                </a:solidFill>
                <a:latin typeface="Arial"/>
                <a:cs typeface="Arial"/>
              </a:rPr>
              <a:t>of  </a:t>
            </a:r>
            <a:r>
              <a:rPr sz="1300" b="1" spc="20" dirty="0">
                <a:solidFill>
                  <a:srgbClr val="535353"/>
                </a:solidFill>
                <a:latin typeface="Arial"/>
                <a:cs typeface="Arial"/>
              </a:rPr>
              <a:t>Organization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71880" y="2372903"/>
            <a:ext cx="1042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5" dirty="0">
                <a:solidFill>
                  <a:srgbClr val="66B0FF"/>
                </a:solidFill>
                <a:latin typeface="Trebuchet MS"/>
                <a:cs typeface="Trebuchet MS"/>
              </a:rPr>
              <a:t>FINANCE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68425" y="4094734"/>
            <a:ext cx="2695575" cy="164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4725" marR="5080" indent="-962660">
              <a:lnSpc>
                <a:spcPct val="114599"/>
              </a:lnSpc>
              <a:spcBef>
                <a:spcPts val="100"/>
              </a:spcBef>
            </a:pPr>
            <a:r>
              <a:rPr sz="1800" b="1" spc="140" dirty="0">
                <a:solidFill>
                  <a:srgbClr val="C8E265"/>
                </a:solidFill>
                <a:latin typeface="Trebuchet MS"/>
                <a:cs typeface="Trebuchet MS"/>
              </a:rPr>
              <a:t>WAREHOUSE</a:t>
            </a:r>
            <a:r>
              <a:rPr sz="1800" b="1" spc="-250" dirty="0">
                <a:solidFill>
                  <a:srgbClr val="C8E265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C8E265"/>
                </a:solidFill>
                <a:latin typeface="Trebuchet MS"/>
                <a:cs typeface="Trebuchet MS"/>
              </a:rPr>
              <a:t>&amp; </a:t>
            </a:r>
            <a:r>
              <a:rPr sz="1800" b="1" spc="125" dirty="0">
                <a:solidFill>
                  <a:srgbClr val="C8E265"/>
                </a:solidFill>
                <a:latin typeface="Trebuchet MS"/>
                <a:cs typeface="Trebuchet MS"/>
              </a:rPr>
              <a:t>SUPPLY  </a:t>
            </a:r>
            <a:r>
              <a:rPr sz="1800" b="1" spc="135" dirty="0">
                <a:solidFill>
                  <a:srgbClr val="C8E265"/>
                </a:solidFill>
                <a:latin typeface="Trebuchet MS"/>
                <a:cs typeface="Trebuchet MS"/>
              </a:rPr>
              <a:t>CHAIN</a:t>
            </a:r>
            <a:endParaRPr sz="1800">
              <a:latin typeface="Trebuchet MS"/>
              <a:cs typeface="Trebuchet MS"/>
            </a:endParaRPr>
          </a:p>
          <a:p>
            <a:pPr marL="394970" marR="459740" algn="ctr">
              <a:lnSpc>
                <a:spcPct val="115399"/>
              </a:lnSpc>
              <a:spcBef>
                <a:spcPts val="640"/>
              </a:spcBef>
            </a:pPr>
            <a:r>
              <a:rPr sz="1300" b="1" spc="-5" dirty="0">
                <a:solidFill>
                  <a:srgbClr val="535353"/>
                </a:solidFill>
                <a:latin typeface="Arial"/>
                <a:cs typeface="Arial"/>
              </a:rPr>
              <a:t>Team </a:t>
            </a:r>
            <a:r>
              <a:rPr sz="1300" b="1" spc="35" dirty="0">
                <a:solidFill>
                  <a:srgbClr val="535353"/>
                </a:solidFill>
                <a:latin typeface="Arial"/>
                <a:cs typeface="Arial"/>
              </a:rPr>
              <a:t>of </a:t>
            </a:r>
            <a:r>
              <a:rPr sz="1300" b="1" spc="-15" dirty="0">
                <a:solidFill>
                  <a:srgbClr val="535353"/>
                </a:solidFill>
                <a:latin typeface="Arial"/>
                <a:cs typeface="Arial"/>
              </a:rPr>
              <a:t>Skilled  </a:t>
            </a:r>
            <a:r>
              <a:rPr sz="1300" b="1" dirty="0">
                <a:solidFill>
                  <a:srgbClr val="535353"/>
                </a:solidFill>
                <a:latin typeface="Arial"/>
                <a:cs typeface="Arial"/>
              </a:rPr>
              <a:t>Manpower </a:t>
            </a:r>
            <a:r>
              <a:rPr sz="1300" b="1" spc="10" dirty="0">
                <a:solidFill>
                  <a:srgbClr val="535353"/>
                </a:solidFill>
                <a:latin typeface="Arial"/>
                <a:cs typeface="Arial"/>
              </a:rPr>
              <a:t>maintaining  </a:t>
            </a:r>
            <a:r>
              <a:rPr sz="1300" b="1" spc="-5" dirty="0">
                <a:solidFill>
                  <a:srgbClr val="535353"/>
                </a:solidFill>
                <a:latin typeface="Arial"/>
                <a:cs typeface="Arial"/>
              </a:rPr>
              <a:t>Inventory </a:t>
            </a:r>
            <a:r>
              <a:rPr sz="1300" b="1" spc="20" dirty="0">
                <a:solidFill>
                  <a:srgbClr val="535353"/>
                </a:solidFill>
                <a:latin typeface="Arial"/>
                <a:cs typeface="Arial"/>
              </a:rPr>
              <a:t>and </a:t>
            </a:r>
            <a:r>
              <a:rPr sz="1300" b="1" spc="-25" dirty="0">
                <a:solidFill>
                  <a:srgbClr val="535353"/>
                </a:solidFill>
                <a:latin typeface="Arial"/>
                <a:cs typeface="Arial"/>
              </a:rPr>
              <a:t>ensuring  </a:t>
            </a:r>
            <a:r>
              <a:rPr sz="1300" b="1" spc="-20" dirty="0">
                <a:solidFill>
                  <a:srgbClr val="535353"/>
                </a:solidFill>
                <a:latin typeface="Arial"/>
                <a:cs typeface="Arial"/>
              </a:rPr>
              <a:t>Timely</a:t>
            </a:r>
            <a:r>
              <a:rPr sz="1300" b="1" spc="5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535353"/>
                </a:solidFill>
                <a:latin typeface="Arial"/>
                <a:cs typeface="Arial"/>
              </a:rPr>
              <a:t>Delivery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3474" y="2235875"/>
            <a:ext cx="2165350" cy="14198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2384" algn="ctr">
              <a:lnSpc>
                <a:spcPct val="100000"/>
              </a:lnSpc>
              <a:spcBef>
                <a:spcPts val="1175"/>
              </a:spcBef>
            </a:pPr>
            <a:r>
              <a:rPr sz="1800" b="1" spc="125" dirty="0">
                <a:solidFill>
                  <a:srgbClr val="FF6E2F"/>
                </a:solidFill>
                <a:latin typeface="Trebuchet MS"/>
                <a:cs typeface="Trebuchet MS"/>
              </a:rPr>
              <a:t>MARKETING</a:t>
            </a:r>
            <a:endParaRPr sz="1800">
              <a:latin typeface="Trebuchet MS"/>
              <a:cs typeface="Trebuchet MS"/>
            </a:endParaRPr>
          </a:p>
          <a:p>
            <a:pPr marL="12700" marR="5080" algn="ctr">
              <a:lnSpc>
                <a:spcPct val="115399"/>
              </a:lnSpc>
              <a:spcBef>
                <a:spcPts val="540"/>
              </a:spcBef>
            </a:pPr>
            <a:r>
              <a:rPr sz="1300" b="1" spc="45" dirty="0">
                <a:solidFill>
                  <a:srgbClr val="535353"/>
                </a:solidFill>
                <a:latin typeface="Arial"/>
                <a:cs typeface="Arial"/>
              </a:rPr>
              <a:t>We </a:t>
            </a:r>
            <a:r>
              <a:rPr sz="1300" b="1" dirty="0">
                <a:solidFill>
                  <a:srgbClr val="535353"/>
                </a:solidFill>
                <a:latin typeface="Arial"/>
                <a:cs typeface="Arial"/>
              </a:rPr>
              <a:t>have </a:t>
            </a:r>
            <a:r>
              <a:rPr sz="1300" b="1" spc="75" dirty="0">
                <a:solidFill>
                  <a:srgbClr val="535353"/>
                </a:solidFill>
                <a:latin typeface="Arial"/>
                <a:cs typeface="Arial"/>
              </a:rPr>
              <a:t>a </a:t>
            </a:r>
            <a:r>
              <a:rPr sz="1300" b="1" spc="25" dirty="0">
                <a:solidFill>
                  <a:srgbClr val="535353"/>
                </a:solidFill>
                <a:latin typeface="Arial"/>
                <a:cs typeface="Arial"/>
              </a:rPr>
              <a:t>team </a:t>
            </a:r>
            <a:r>
              <a:rPr sz="1300" b="1" spc="35" dirty="0">
                <a:solidFill>
                  <a:srgbClr val="535353"/>
                </a:solidFill>
                <a:latin typeface="Arial"/>
                <a:cs typeface="Arial"/>
              </a:rPr>
              <a:t>of </a:t>
            </a:r>
            <a:r>
              <a:rPr sz="1300" b="1" spc="-170" dirty="0">
                <a:solidFill>
                  <a:srgbClr val="535353"/>
                </a:solidFill>
                <a:latin typeface="Arial"/>
                <a:cs typeface="Arial"/>
              </a:rPr>
              <a:t>15  </a:t>
            </a:r>
            <a:r>
              <a:rPr sz="1300" b="1" spc="-25" dirty="0">
                <a:solidFill>
                  <a:srgbClr val="535353"/>
                </a:solidFill>
                <a:latin typeface="Arial"/>
                <a:cs typeface="Arial"/>
              </a:rPr>
              <a:t>Technically </a:t>
            </a:r>
            <a:r>
              <a:rPr sz="1300" b="1" spc="-15" dirty="0">
                <a:solidFill>
                  <a:srgbClr val="535353"/>
                </a:solidFill>
                <a:latin typeface="Arial"/>
                <a:cs typeface="Arial"/>
              </a:rPr>
              <a:t>Brainstormed  </a:t>
            </a:r>
            <a:r>
              <a:rPr sz="1300" b="1" spc="-10" dirty="0">
                <a:solidFill>
                  <a:srgbClr val="535353"/>
                </a:solidFill>
                <a:latin typeface="Arial"/>
                <a:cs typeface="Arial"/>
              </a:rPr>
              <a:t>people </a:t>
            </a:r>
            <a:r>
              <a:rPr sz="1300" b="1" spc="5" dirty="0">
                <a:solidFill>
                  <a:srgbClr val="535353"/>
                </a:solidFill>
                <a:latin typeface="Arial"/>
                <a:cs typeface="Arial"/>
              </a:rPr>
              <a:t>handling </a:t>
            </a:r>
            <a:r>
              <a:rPr sz="1300" b="1" spc="-170" dirty="0">
                <a:solidFill>
                  <a:srgbClr val="535353"/>
                </a:solidFill>
                <a:latin typeface="Arial"/>
                <a:cs typeface="Arial"/>
              </a:rPr>
              <a:t>15 </a:t>
            </a:r>
            <a:r>
              <a:rPr sz="1300" b="1" spc="-20" dirty="0">
                <a:solidFill>
                  <a:srgbClr val="535353"/>
                </a:solidFill>
                <a:latin typeface="Arial"/>
                <a:cs typeface="Arial"/>
              </a:rPr>
              <a:t>Product  Domains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3165" y="3939552"/>
            <a:ext cx="1710689" cy="9626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1175"/>
              </a:spcBef>
            </a:pPr>
            <a:r>
              <a:rPr sz="1800" b="1" spc="125" dirty="0">
                <a:solidFill>
                  <a:srgbClr val="FFBD58"/>
                </a:solidFill>
                <a:latin typeface="Trebuchet MS"/>
                <a:cs typeface="Trebuchet MS"/>
              </a:rPr>
              <a:t>SERVICING</a:t>
            </a:r>
            <a:endParaRPr sz="1800">
              <a:latin typeface="Trebuchet MS"/>
              <a:cs typeface="Trebuchet MS"/>
            </a:endParaRPr>
          </a:p>
          <a:p>
            <a:pPr marL="388620" marR="5080" indent="-376555">
              <a:lnSpc>
                <a:spcPct val="115399"/>
              </a:lnSpc>
              <a:spcBef>
                <a:spcPts val="540"/>
              </a:spcBef>
            </a:pPr>
            <a:r>
              <a:rPr sz="1300" b="1" spc="45" dirty="0">
                <a:solidFill>
                  <a:srgbClr val="535353"/>
                </a:solidFill>
                <a:latin typeface="Arial"/>
                <a:cs typeface="Arial"/>
              </a:rPr>
              <a:t>We </a:t>
            </a:r>
            <a:r>
              <a:rPr sz="1300" b="1" spc="-5" dirty="0">
                <a:solidFill>
                  <a:srgbClr val="535353"/>
                </a:solidFill>
                <a:latin typeface="Arial"/>
                <a:cs typeface="Arial"/>
              </a:rPr>
              <a:t>believe </a:t>
            </a:r>
            <a:r>
              <a:rPr sz="1300" b="1" spc="-10" dirty="0">
                <a:solidFill>
                  <a:srgbClr val="535353"/>
                </a:solidFill>
                <a:latin typeface="Arial"/>
                <a:cs typeface="Arial"/>
              </a:rPr>
              <a:t>in </a:t>
            </a:r>
            <a:r>
              <a:rPr sz="1300" b="1" spc="-35" dirty="0">
                <a:solidFill>
                  <a:srgbClr val="535353"/>
                </a:solidFill>
                <a:latin typeface="Arial"/>
                <a:cs typeface="Arial"/>
              </a:rPr>
              <a:t>Service  </a:t>
            </a:r>
            <a:r>
              <a:rPr sz="1300" b="1" spc="35" dirty="0">
                <a:solidFill>
                  <a:srgbClr val="535353"/>
                </a:solidFill>
                <a:latin typeface="Arial"/>
                <a:cs typeface="Arial"/>
              </a:rPr>
              <a:t>After</a:t>
            </a:r>
            <a:r>
              <a:rPr sz="1300" b="1" spc="5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300" b="1" spc="-65" dirty="0">
                <a:solidFill>
                  <a:srgbClr val="535353"/>
                </a:solidFill>
                <a:latin typeface="Arial"/>
                <a:cs typeface="Arial"/>
              </a:rPr>
              <a:t>sales.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45450" y="6018598"/>
            <a:ext cx="608266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160" dirty="0">
                <a:solidFill>
                  <a:srgbClr val="535353"/>
                </a:solidFill>
                <a:latin typeface="Trebuchet MS"/>
                <a:cs typeface="Trebuchet MS"/>
              </a:rPr>
              <a:t>Cross-Functional</a:t>
            </a:r>
            <a:r>
              <a:rPr sz="3500" b="1" spc="-28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3500" b="1" spc="175" dirty="0">
                <a:solidFill>
                  <a:srgbClr val="535353"/>
                </a:solidFill>
                <a:latin typeface="Trebuchet MS"/>
                <a:cs typeface="Trebuchet MS"/>
              </a:rPr>
              <a:t>Approach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57686" y="6392938"/>
            <a:ext cx="748974" cy="7545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25" dirty="0"/>
              <a:t>Product</a:t>
            </a:r>
            <a:r>
              <a:rPr spc="-1025" dirty="0"/>
              <a:t> </a:t>
            </a:r>
            <a:r>
              <a:rPr spc="-360" dirty="0"/>
              <a:t>Portfolio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79431" y="1774683"/>
            <a:ext cx="1403985" cy="1391285"/>
            <a:chOff x="879431" y="1774683"/>
            <a:chExt cx="1403985" cy="1391285"/>
          </a:xfrm>
        </p:grpSpPr>
        <p:sp>
          <p:nvSpPr>
            <p:cNvPr id="5" name="object 5"/>
            <p:cNvSpPr/>
            <p:nvPr/>
          </p:nvSpPr>
          <p:spPr>
            <a:xfrm>
              <a:off x="879431" y="1774683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39" h="695325">
                  <a:moveTo>
                    <a:pt x="700088" y="0"/>
                  </a:moveTo>
                  <a:lnTo>
                    <a:pt x="748020" y="1603"/>
                  </a:lnTo>
                  <a:lnTo>
                    <a:pt x="795074" y="6346"/>
                  </a:lnTo>
                  <a:lnTo>
                    <a:pt x="841145" y="14124"/>
                  </a:lnTo>
                  <a:lnTo>
                    <a:pt x="886131" y="24833"/>
                  </a:lnTo>
                  <a:lnTo>
                    <a:pt x="929928" y="38371"/>
                  </a:lnTo>
                  <a:lnTo>
                    <a:pt x="972432" y="54634"/>
                  </a:lnTo>
                  <a:lnTo>
                    <a:pt x="1013542" y="73518"/>
                  </a:lnTo>
                  <a:lnTo>
                    <a:pt x="1053154" y="94919"/>
                  </a:lnTo>
                  <a:lnTo>
                    <a:pt x="1091164" y="118735"/>
                  </a:lnTo>
                  <a:lnTo>
                    <a:pt x="1127470" y="144862"/>
                  </a:lnTo>
                  <a:lnTo>
                    <a:pt x="1161968" y="173196"/>
                  </a:lnTo>
                  <a:lnTo>
                    <a:pt x="1194554" y="203634"/>
                  </a:lnTo>
                  <a:lnTo>
                    <a:pt x="1225127" y="236073"/>
                  </a:lnTo>
                  <a:lnTo>
                    <a:pt x="1253583" y="270408"/>
                  </a:lnTo>
                  <a:lnTo>
                    <a:pt x="1279818" y="306537"/>
                  </a:lnTo>
                  <a:lnTo>
                    <a:pt x="1303730" y="344356"/>
                  </a:lnTo>
                  <a:lnTo>
                    <a:pt x="1325215" y="383761"/>
                  </a:lnTo>
                  <a:lnTo>
                    <a:pt x="1344169" y="424649"/>
                  </a:lnTo>
                  <a:lnTo>
                    <a:pt x="1360491" y="466916"/>
                  </a:lnTo>
                  <a:lnTo>
                    <a:pt x="1374077" y="510460"/>
                  </a:lnTo>
                  <a:lnTo>
                    <a:pt x="1384823" y="555176"/>
                  </a:lnTo>
                  <a:lnTo>
                    <a:pt x="1392627" y="600961"/>
                  </a:lnTo>
                  <a:lnTo>
                    <a:pt x="1397384" y="647711"/>
                  </a:lnTo>
                  <a:lnTo>
                    <a:pt x="1398993" y="695324"/>
                  </a:lnTo>
                  <a:lnTo>
                    <a:pt x="0" y="695324"/>
                  </a:lnTo>
                  <a:lnTo>
                    <a:pt x="1614" y="647711"/>
                  </a:lnTo>
                  <a:lnTo>
                    <a:pt x="6389" y="600961"/>
                  </a:lnTo>
                  <a:lnTo>
                    <a:pt x="14221" y="555176"/>
                  </a:lnTo>
                  <a:lnTo>
                    <a:pt x="25003" y="510460"/>
                  </a:lnTo>
                  <a:lnTo>
                    <a:pt x="38634" y="466916"/>
                  </a:lnTo>
                  <a:lnTo>
                    <a:pt x="55008" y="424649"/>
                  </a:lnTo>
                  <a:lnTo>
                    <a:pt x="74021" y="383761"/>
                  </a:lnTo>
                  <a:lnTo>
                    <a:pt x="95570" y="344356"/>
                  </a:lnTo>
                  <a:lnTo>
                    <a:pt x="119549" y="306537"/>
                  </a:lnTo>
                  <a:lnTo>
                    <a:pt x="145855" y="270408"/>
                  </a:lnTo>
                  <a:lnTo>
                    <a:pt x="174383" y="236073"/>
                  </a:lnTo>
                  <a:lnTo>
                    <a:pt x="205030" y="203634"/>
                  </a:lnTo>
                  <a:lnTo>
                    <a:pt x="237690" y="173196"/>
                  </a:lnTo>
                  <a:lnTo>
                    <a:pt x="272261" y="144862"/>
                  </a:lnTo>
                  <a:lnTo>
                    <a:pt x="308637" y="118735"/>
                  </a:lnTo>
                  <a:lnTo>
                    <a:pt x="346715" y="94919"/>
                  </a:lnTo>
                  <a:lnTo>
                    <a:pt x="386390" y="73518"/>
                  </a:lnTo>
                  <a:lnTo>
                    <a:pt x="427558" y="54634"/>
                  </a:lnTo>
                  <a:lnTo>
                    <a:pt x="470115" y="38371"/>
                  </a:lnTo>
                  <a:lnTo>
                    <a:pt x="513957" y="24833"/>
                  </a:lnTo>
                  <a:lnTo>
                    <a:pt x="558979" y="14124"/>
                  </a:lnTo>
                  <a:lnTo>
                    <a:pt x="605078" y="6346"/>
                  </a:lnTo>
                  <a:lnTo>
                    <a:pt x="652149" y="1603"/>
                  </a:lnTo>
                  <a:lnTo>
                    <a:pt x="700088" y="0"/>
                  </a:lnTo>
                  <a:close/>
                </a:path>
              </a:pathLst>
            </a:custGeom>
            <a:solidFill>
              <a:srgbClr val="C7D0D8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4197" y="2470074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39" h="695325">
                  <a:moveTo>
                    <a:pt x="698905" y="695324"/>
                  </a:moveTo>
                  <a:lnTo>
                    <a:pt x="650972" y="693720"/>
                  </a:lnTo>
                  <a:lnTo>
                    <a:pt x="603919" y="688978"/>
                  </a:lnTo>
                  <a:lnTo>
                    <a:pt x="557848" y="681200"/>
                  </a:lnTo>
                  <a:lnTo>
                    <a:pt x="512862" y="670490"/>
                  </a:lnTo>
                  <a:lnTo>
                    <a:pt x="469065" y="656952"/>
                  </a:lnTo>
                  <a:lnTo>
                    <a:pt x="426560" y="640690"/>
                  </a:lnTo>
                  <a:lnTo>
                    <a:pt x="385450" y="621806"/>
                  </a:lnTo>
                  <a:lnTo>
                    <a:pt x="345839" y="600404"/>
                  </a:lnTo>
                  <a:lnTo>
                    <a:pt x="307829" y="576588"/>
                  </a:lnTo>
                  <a:lnTo>
                    <a:pt x="271523" y="550461"/>
                  </a:lnTo>
                  <a:lnTo>
                    <a:pt x="237025" y="522127"/>
                  </a:lnTo>
                  <a:lnTo>
                    <a:pt x="204438" y="491689"/>
                  </a:lnTo>
                  <a:lnTo>
                    <a:pt x="173865" y="459251"/>
                  </a:lnTo>
                  <a:lnTo>
                    <a:pt x="145410" y="424915"/>
                  </a:lnTo>
                  <a:lnTo>
                    <a:pt x="119175" y="388787"/>
                  </a:lnTo>
                  <a:lnTo>
                    <a:pt x="95263" y="350968"/>
                  </a:lnTo>
                  <a:lnTo>
                    <a:pt x="73778" y="311563"/>
                  </a:lnTo>
                  <a:lnTo>
                    <a:pt x="54823" y="270675"/>
                  </a:lnTo>
                  <a:lnTo>
                    <a:pt x="38501" y="228407"/>
                  </a:lnTo>
                  <a:lnTo>
                    <a:pt x="24916" y="184864"/>
                  </a:lnTo>
                  <a:lnTo>
                    <a:pt x="14170" y="140148"/>
                  </a:lnTo>
                  <a:lnTo>
                    <a:pt x="6366" y="94363"/>
                  </a:lnTo>
                  <a:lnTo>
                    <a:pt x="1608" y="47612"/>
                  </a:lnTo>
                  <a:lnTo>
                    <a:pt x="0" y="0"/>
                  </a:lnTo>
                  <a:lnTo>
                    <a:pt x="1398993" y="0"/>
                  </a:lnTo>
                  <a:lnTo>
                    <a:pt x="1397378" y="47612"/>
                  </a:lnTo>
                  <a:lnTo>
                    <a:pt x="1392603" y="94363"/>
                  </a:lnTo>
                  <a:lnTo>
                    <a:pt x="1384772" y="140148"/>
                  </a:lnTo>
                  <a:lnTo>
                    <a:pt x="1373989" y="184864"/>
                  </a:lnTo>
                  <a:lnTo>
                    <a:pt x="1360359" y="228407"/>
                  </a:lnTo>
                  <a:lnTo>
                    <a:pt x="1343985" y="270675"/>
                  </a:lnTo>
                  <a:lnTo>
                    <a:pt x="1324971" y="311563"/>
                  </a:lnTo>
                  <a:lnTo>
                    <a:pt x="1303423" y="350968"/>
                  </a:lnTo>
                  <a:lnTo>
                    <a:pt x="1279444" y="388787"/>
                  </a:lnTo>
                  <a:lnTo>
                    <a:pt x="1253138" y="424915"/>
                  </a:lnTo>
                  <a:lnTo>
                    <a:pt x="1224610" y="459251"/>
                  </a:lnTo>
                  <a:lnTo>
                    <a:pt x="1193963" y="491689"/>
                  </a:lnTo>
                  <a:lnTo>
                    <a:pt x="1161303" y="522127"/>
                  </a:lnTo>
                  <a:lnTo>
                    <a:pt x="1126732" y="550461"/>
                  </a:lnTo>
                  <a:lnTo>
                    <a:pt x="1090356" y="576588"/>
                  </a:lnTo>
                  <a:lnTo>
                    <a:pt x="1052278" y="600404"/>
                  </a:lnTo>
                  <a:lnTo>
                    <a:pt x="1012603" y="621806"/>
                  </a:lnTo>
                  <a:lnTo>
                    <a:pt x="971435" y="640690"/>
                  </a:lnTo>
                  <a:lnTo>
                    <a:pt x="928878" y="656952"/>
                  </a:lnTo>
                  <a:lnTo>
                    <a:pt x="885036" y="670490"/>
                  </a:lnTo>
                  <a:lnTo>
                    <a:pt x="840013" y="681200"/>
                  </a:lnTo>
                  <a:lnTo>
                    <a:pt x="793915" y="688978"/>
                  </a:lnTo>
                  <a:lnTo>
                    <a:pt x="746844" y="693720"/>
                  </a:lnTo>
                  <a:lnTo>
                    <a:pt x="698905" y="695324"/>
                  </a:lnTo>
                  <a:close/>
                </a:path>
              </a:pathLst>
            </a:custGeom>
            <a:solidFill>
              <a:srgbClr val="FF6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69618" y="2583749"/>
              <a:ext cx="419099" cy="3619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529732" y="1774683"/>
            <a:ext cx="1403985" cy="1391285"/>
            <a:chOff x="2529732" y="1774683"/>
            <a:chExt cx="1403985" cy="1391285"/>
          </a:xfrm>
        </p:grpSpPr>
        <p:sp>
          <p:nvSpPr>
            <p:cNvPr id="9" name="object 9"/>
            <p:cNvSpPr/>
            <p:nvPr/>
          </p:nvSpPr>
          <p:spPr>
            <a:xfrm>
              <a:off x="2529732" y="1774683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39" h="695325">
                  <a:moveTo>
                    <a:pt x="700088" y="0"/>
                  </a:moveTo>
                  <a:lnTo>
                    <a:pt x="748020" y="1603"/>
                  </a:lnTo>
                  <a:lnTo>
                    <a:pt x="795074" y="6346"/>
                  </a:lnTo>
                  <a:lnTo>
                    <a:pt x="841145" y="14124"/>
                  </a:lnTo>
                  <a:lnTo>
                    <a:pt x="886131" y="24833"/>
                  </a:lnTo>
                  <a:lnTo>
                    <a:pt x="929928" y="38371"/>
                  </a:lnTo>
                  <a:lnTo>
                    <a:pt x="972432" y="54634"/>
                  </a:lnTo>
                  <a:lnTo>
                    <a:pt x="1013542" y="73518"/>
                  </a:lnTo>
                  <a:lnTo>
                    <a:pt x="1053154" y="94919"/>
                  </a:lnTo>
                  <a:lnTo>
                    <a:pt x="1091164" y="118735"/>
                  </a:lnTo>
                  <a:lnTo>
                    <a:pt x="1127470" y="144862"/>
                  </a:lnTo>
                  <a:lnTo>
                    <a:pt x="1161968" y="173196"/>
                  </a:lnTo>
                  <a:lnTo>
                    <a:pt x="1194554" y="203634"/>
                  </a:lnTo>
                  <a:lnTo>
                    <a:pt x="1225127" y="236073"/>
                  </a:lnTo>
                  <a:lnTo>
                    <a:pt x="1253583" y="270408"/>
                  </a:lnTo>
                  <a:lnTo>
                    <a:pt x="1279818" y="306537"/>
                  </a:lnTo>
                  <a:lnTo>
                    <a:pt x="1303730" y="344356"/>
                  </a:lnTo>
                  <a:lnTo>
                    <a:pt x="1325215" y="383761"/>
                  </a:lnTo>
                  <a:lnTo>
                    <a:pt x="1344169" y="424649"/>
                  </a:lnTo>
                  <a:lnTo>
                    <a:pt x="1360491" y="466916"/>
                  </a:lnTo>
                  <a:lnTo>
                    <a:pt x="1374077" y="510460"/>
                  </a:lnTo>
                  <a:lnTo>
                    <a:pt x="1384823" y="555176"/>
                  </a:lnTo>
                  <a:lnTo>
                    <a:pt x="1392627" y="600961"/>
                  </a:lnTo>
                  <a:lnTo>
                    <a:pt x="1397384" y="647711"/>
                  </a:lnTo>
                  <a:lnTo>
                    <a:pt x="1398993" y="695324"/>
                  </a:lnTo>
                  <a:lnTo>
                    <a:pt x="0" y="695324"/>
                  </a:lnTo>
                  <a:lnTo>
                    <a:pt x="1614" y="647711"/>
                  </a:lnTo>
                  <a:lnTo>
                    <a:pt x="6389" y="600961"/>
                  </a:lnTo>
                  <a:lnTo>
                    <a:pt x="14221" y="555176"/>
                  </a:lnTo>
                  <a:lnTo>
                    <a:pt x="25003" y="510460"/>
                  </a:lnTo>
                  <a:lnTo>
                    <a:pt x="38634" y="466916"/>
                  </a:lnTo>
                  <a:lnTo>
                    <a:pt x="55008" y="424649"/>
                  </a:lnTo>
                  <a:lnTo>
                    <a:pt x="74021" y="383761"/>
                  </a:lnTo>
                  <a:lnTo>
                    <a:pt x="95570" y="344356"/>
                  </a:lnTo>
                  <a:lnTo>
                    <a:pt x="119549" y="306537"/>
                  </a:lnTo>
                  <a:lnTo>
                    <a:pt x="145855" y="270408"/>
                  </a:lnTo>
                  <a:lnTo>
                    <a:pt x="174383" y="236073"/>
                  </a:lnTo>
                  <a:lnTo>
                    <a:pt x="205030" y="203634"/>
                  </a:lnTo>
                  <a:lnTo>
                    <a:pt x="237690" y="173196"/>
                  </a:lnTo>
                  <a:lnTo>
                    <a:pt x="272261" y="144862"/>
                  </a:lnTo>
                  <a:lnTo>
                    <a:pt x="308637" y="118735"/>
                  </a:lnTo>
                  <a:lnTo>
                    <a:pt x="346715" y="94919"/>
                  </a:lnTo>
                  <a:lnTo>
                    <a:pt x="386390" y="73518"/>
                  </a:lnTo>
                  <a:lnTo>
                    <a:pt x="427558" y="54634"/>
                  </a:lnTo>
                  <a:lnTo>
                    <a:pt x="470115" y="38371"/>
                  </a:lnTo>
                  <a:lnTo>
                    <a:pt x="513957" y="24833"/>
                  </a:lnTo>
                  <a:lnTo>
                    <a:pt x="558979" y="14124"/>
                  </a:lnTo>
                  <a:lnTo>
                    <a:pt x="605078" y="6346"/>
                  </a:lnTo>
                  <a:lnTo>
                    <a:pt x="652149" y="1603"/>
                  </a:lnTo>
                  <a:lnTo>
                    <a:pt x="700088" y="0"/>
                  </a:lnTo>
                  <a:close/>
                </a:path>
              </a:pathLst>
            </a:custGeom>
            <a:solidFill>
              <a:srgbClr val="C7D0D8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34494" y="2470074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39" h="695325">
                  <a:moveTo>
                    <a:pt x="698905" y="695324"/>
                  </a:moveTo>
                  <a:lnTo>
                    <a:pt x="650972" y="693720"/>
                  </a:lnTo>
                  <a:lnTo>
                    <a:pt x="603919" y="688978"/>
                  </a:lnTo>
                  <a:lnTo>
                    <a:pt x="557848" y="681200"/>
                  </a:lnTo>
                  <a:lnTo>
                    <a:pt x="512862" y="670490"/>
                  </a:lnTo>
                  <a:lnTo>
                    <a:pt x="469065" y="656952"/>
                  </a:lnTo>
                  <a:lnTo>
                    <a:pt x="426560" y="640690"/>
                  </a:lnTo>
                  <a:lnTo>
                    <a:pt x="385450" y="621806"/>
                  </a:lnTo>
                  <a:lnTo>
                    <a:pt x="345839" y="600404"/>
                  </a:lnTo>
                  <a:lnTo>
                    <a:pt x="307829" y="576588"/>
                  </a:lnTo>
                  <a:lnTo>
                    <a:pt x="271523" y="550461"/>
                  </a:lnTo>
                  <a:lnTo>
                    <a:pt x="237025" y="522127"/>
                  </a:lnTo>
                  <a:lnTo>
                    <a:pt x="204438" y="491689"/>
                  </a:lnTo>
                  <a:lnTo>
                    <a:pt x="173865" y="459251"/>
                  </a:lnTo>
                  <a:lnTo>
                    <a:pt x="145410" y="424915"/>
                  </a:lnTo>
                  <a:lnTo>
                    <a:pt x="119175" y="388787"/>
                  </a:lnTo>
                  <a:lnTo>
                    <a:pt x="95263" y="350968"/>
                  </a:lnTo>
                  <a:lnTo>
                    <a:pt x="73778" y="311563"/>
                  </a:lnTo>
                  <a:lnTo>
                    <a:pt x="54823" y="270675"/>
                  </a:lnTo>
                  <a:lnTo>
                    <a:pt x="38501" y="228407"/>
                  </a:lnTo>
                  <a:lnTo>
                    <a:pt x="24916" y="184864"/>
                  </a:lnTo>
                  <a:lnTo>
                    <a:pt x="14170" y="140148"/>
                  </a:lnTo>
                  <a:lnTo>
                    <a:pt x="6366" y="94363"/>
                  </a:lnTo>
                  <a:lnTo>
                    <a:pt x="1608" y="47612"/>
                  </a:lnTo>
                  <a:lnTo>
                    <a:pt x="0" y="0"/>
                  </a:lnTo>
                  <a:lnTo>
                    <a:pt x="1398993" y="0"/>
                  </a:lnTo>
                  <a:lnTo>
                    <a:pt x="1397378" y="47612"/>
                  </a:lnTo>
                  <a:lnTo>
                    <a:pt x="1392603" y="94363"/>
                  </a:lnTo>
                  <a:lnTo>
                    <a:pt x="1384772" y="140148"/>
                  </a:lnTo>
                  <a:lnTo>
                    <a:pt x="1373989" y="184864"/>
                  </a:lnTo>
                  <a:lnTo>
                    <a:pt x="1360359" y="228407"/>
                  </a:lnTo>
                  <a:lnTo>
                    <a:pt x="1343985" y="270675"/>
                  </a:lnTo>
                  <a:lnTo>
                    <a:pt x="1324971" y="311563"/>
                  </a:lnTo>
                  <a:lnTo>
                    <a:pt x="1303423" y="350968"/>
                  </a:lnTo>
                  <a:lnTo>
                    <a:pt x="1279444" y="388787"/>
                  </a:lnTo>
                  <a:lnTo>
                    <a:pt x="1253138" y="424915"/>
                  </a:lnTo>
                  <a:lnTo>
                    <a:pt x="1224610" y="459251"/>
                  </a:lnTo>
                  <a:lnTo>
                    <a:pt x="1193963" y="491689"/>
                  </a:lnTo>
                  <a:lnTo>
                    <a:pt x="1161303" y="522127"/>
                  </a:lnTo>
                  <a:lnTo>
                    <a:pt x="1126732" y="550461"/>
                  </a:lnTo>
                  <a:lnTo>
                    <a:pt x="1090356" y="576588"/>
                  </a:lnTo>
                  <a:lnTo>
                    <a:pt x="1052278" y="600404"/>
                  </a:lnTo>
                  <a:lnTo>
                    <a:pt x="1012603" y="621806"/>
                  </a:lnTo>
                  <a:lnTo>
                    <a:pt x="971435" y="640690"/>
                  </a:lnTo>
                  <a:lnTo>
                    <a:pt x="928878" y="656952"/>
                  </a:lnTo>
                  <a:lnTo>
                    <a:pt x="885036" y="670490"/>
                  </a:lnTo>
                  <a:lnTo>
                    <a:pt x="840013" y="681200"/>
                  </a:lnTo>
                  <a:lnTo>
                    <a:pt x="793915" y="688978"/>
                  </a:lnTo>
                  <a:lnTo>
                    <a:pt x="746844" y="693720"/>
                  </a:lnTo>
                  <a:lnTo>
                    <a:pt x="698905" y="695324"/>
                  </a:lnTo>
                  <a:close/>
                </a:path>
              </a:pathLst>
            </a:custGeom>
            <a:solidFill>
              <a:srgbClr val="FF6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13396" y="2583749"/>
              <a:ext cx="438149" cy="361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174856" y="1774683"/>
            <a:ext cx="1403985" cy="1391285"/>
            <a:chOff x="4174856" y="1774683"/>
            <a:chExt cx="1403985" cy="1391285"/>
          </a:xfrm>
        </p:grpSpPr>
        <p:sp>
          <p:nvSpPr>
            <p:cNvPr id="13" name="object 13"/>
            <p:cNvSpPr/>
            <p:nvPr/>
          </p:nvSpPr>
          <p:spPr>
            <a:xfrm>
              <a:off x="4174856" y="1774683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39" h="695325">
                  <a:moveTo>
                    <a:pt x="700088" y="0"/>
                  </a:moveTo>
                  <a:lnTo>
                    <a:pt x="748020" y="1603"/>
                  </a:lnTo>
                  <a:lnTo>
                    <a:pt x="795074" y="6346"/>
                  </a:lnTo>
                  <a:lnTo>
                    <a:pt x="841145" y="14124"/>
                  </a:lnTo>
                  <a:lnTo>
                    <a:pt x="886131" y="24833"/>
                  </a:lnTo>
                  <a:lnTo>
                    <a:pt x="929928" y="38371"/>
                  </a:lnTo>
                  <a:lnTo>
                    <a:pt x="972432" y="54634"/>
                  </a:lnTo>
                  <a:lnTo>
                    <a:pt x="1013542" y="73518"/>
                  </a:lnTo>
                  <a:lnTo>
                    <a:pt x="1053154" y="94919"/>
                  </a:lnTo>
                  <a:lnTo>
                    <a:pt x="1091164" y="118735"/>
                  </a:lnTo>
                  <a:lnTo>
                    <a:pt x="1127470" y="144862"/>
                  </a:lnTo>
                  <a:lnTo>
                    <a:pt x="1161968" y="173196"/>
                  </a:lnTo>
                  <a:lnTo>
                    <a:pt x="1194554" y="203634"/>
                  </a:lnTo>
                  <a:lnTo>
                    <a:pt x="1225127" y="236073"/>
                  </a:lnTo>
                  <a:lnTo>
                    <a:pt x="1253583" y="270408"/>
                  </a:lnTo>
                  <a:lnTo>
                    <a:pt x="1279818" y="306537"/>
                  </a:lnTo>
                  <a:lnTo>
                    <a:pt x="1303730" y="344356"/>
                  </a:lnTo>
                  <a:lnTo>
                    <a:pt x="1325215" y="383761"/>
                  </a:lnTo>
                  <a:lnTo>
                    <a:pt x="1344169" y="424649"/>
                  </a:lnTo>
                  <a:lnTo>
                    <a:pt x="1360491" y="466916"/>
                  </a:lnTo>
                  <a:lnTo>
                    <a:pt x="1374077" y="510460"/>
                  </a:lnTo>
                  <a:lnTo>
                    <a:pt x="1384823" y="555176"/>
                  </a:lnTo>
                  <a:lnTo>
                    <a:pt x="1392627" y="600961"/>
                  </a:lnTo>
                  <a:lnTo>
                    <a:pt x="1397384" y="647711"/>
                  </a:lnTo>
                  <a:lnTo>
                    <a:pt x="1398993" y="695324"/>
                  </a:lnTo>
                  <a:lnTo>
                    <a:pt x="0" y="695324"/>
                  </a:lnTo>
                  <a:lnTo>
                    <a:pt x="1614" y="647711"/>
                  </a:lnTo>
                  <a:lnTo>
                    <a:pt x="6389" y="600961"/>
                  </a:lnTo>
                  <a:lnTo>
                    <a:pt x="14221" y="555176"/>
                  </a:lnTo>
                  <a:lnTo>
                    <a:pt x="25003" y="510460"/>
                  </a:lnTo>
                  <a:lnTo>
                    <a:pt x="38634" y="466916"/>
                  </a:lnTo>
                  <a:lnTo>
                    <a:pt x="55008" y="424649"/>
                  </a:lnTo>
                  <a:lnTo>
                    <a:pt x="74021" y="383761"/>
                  </a:lnTo>
                  <a:lnTo>
                    <a:pt x="95570" y="344356"/>
                  </a:lnTo>
                  <a:lnTo>
                    <a:pt x="119549" y="306537"/>
                  </a:lnTo>
                  <a:lnTo>
                    <a:pt x="145855" y="270408"/>
                  </a:lnTo>
                  <a:lnTo>
                    <a:pt x="174383" y="236073"/>
                  </a:lnTo>
                  <a:lnTo>
                    <a:pt x="205030" y="203634"/>
                  </a:lnTo>
                  <a:lnTo>
                    <a:pt x="237690" y="173196"/>
                  </a:lnTo>
                  <a:lnTo>
                    <a:pt x="272261" y="144862"/>
                  </a:lnTo>
                  <a:lnTo>
                    <a:pt x="308637" y="118735"/>
                  </a:lnTo>
                  <a:lnTo>
                    <a:pt x="346715" y="94919"/>
                  </a:lnTo>
                  <a:lnTo>
                    <a:pt x="386390" y="73518"/>
                  </a:lnTo>
                  <a:lnTo>
                    <a:pt x="427558" y="54634"/>
                  </a:lnTo>
                  <a:lnTo>
                    <a:pt x="470115" y="38371"/>
                  </a:lnTo>
                  <a:lnTo>
                    <a:pt x="513957" y="24833"/>
                  </a:lnTo>
                  <a:lnTo>
                    <a:pt x="558979" y="14124"/>
                  </a:lnTo>
                  <a:lnTo>
                    <a:pt x="605078" y="6346"/>
                  </a:lnTo>
                  <a:lnTo>
                    <a:pt x="652149" y="1603"/>
                  </a:lnTo>
                  <a:lnTo>
                    <a:pt x="700088" y="0"/>
                  </a:lnTo>
                  <a:close/>
                </a:path>
              </a:pathLst>
            </a:custGeom>
            <a:solidFill>
              <a:srgbClr val="C7D0D8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79630" y="2470074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39" h="695325">
                  <a:moveTo>
                    <a:pt x="698905" y="695324"/>
                  </a:moveTo>
                  <a:lnTo>
                    <a:pt x="650972" y="693720"/>
                  </a:lnTo>
                  <a:lnTo>
                    <a:pt x="603919" y="688978"/>
                  </a:lnTo>
                  <a:lnTo>
                    <a:pt x="557848" y="681200"/>
                  </a:lnTo>
                  <a:lnTo>
                    <a:pt x="512862" y="670490"/>
                  </a:lnTo>
                  <a:lnTo>
                    <a:pt x="469065" y="656952"/>
                  </a:lnTo>
                  <a:lnTo>
                    <a:pt x="426560" y="640690"/>
                  </a:lnTo>
                  <a:lnTo>
                    <a:pt x="385450" y="621806"/>
                  </a:lnTo>
                  <a:lnTo>
                    <a:pt x="345839" y="600404"/>
                  </a:lnTo>
                  <a:lnTo>
                    <a:pt x="307829" y="576588"/>
                  </a:lnTo>
                  <a:lnTo>
                    <a:pt x="271523" y="550461"/>
                  </a:lnTo>
                  <a:lnTo>
                    <a:pt x="237025" y="522127"/>
                  </a:lnTo>
                  <a:lnTo>
                    <a:pt x="204438" y="491689"/>
                  </a:lnTo>
                  <a:lnTo>
                    <a:pt x="173865" y="459251"/>
                  </a:lnTo>
                  <a:lnTo>
                    <a:pt x="145410" y="424915"/>
                  </a:lnTo>
                  <a:lnTo>
                    <a:pt x="119175" y="388787"/>
                  </a:lnTo>
                  <a:lnTo>
                    <a:pt x="95263" y="350968"/>
                  </a:lnTo>
                  <a:lnTo>
                    <a:pt x="73778" y="311563"/>
                  </a:lnTo>
                  <a:lnTo>
                    <a:pt x="54823" y="270675"/>
                  </a:lnTo>
                  <a:lnTo>
                    <a:pt x="38501" y="228407"/>
                  </a:lnTo>
                  <a:lnTo>
                    <a:pt x="24916" y="184864"/>
                  </a:lnTo>
                  <a:lnTo>
                    <a:pt x="14170" y="140148"/>
                  </a:lnTo>
                  <a:lnTo>
                    <a:pt x="6366" y="94363"/>
                  </a:lnTo>
                  <a:lnTo>
                    <a:pt x="1608" y="47612"/>
                  </a:lnTo>
                  <a:lnTo>
                    <a:pt x="0" y="0"/>
                  </a:lnTo>
                  <a:lnTo>
                    <a:pt x="1398993" y="0"/>
                  </a:lnTo>
                  <a:lnTo>
                    <a:pt x="1397378" y="47612"/>
                  </a:lnTo>
                  <a:lnTo>
                    <a:pt x="1392603" y="94363"/>
                  </a:lnTo>
                  <a:lnTo>
                    <a:pt x="1384772" y="140148"/>
                  </a:lnTo>
                  <a:lnTo>
                    <a:pt x="1373989" y="184864"/>
                  </a:lnTo>
                  <a:lnTo>
                    <a:pt x="1360359" y="228407"/>
                  </a:lnTo>
                  <a:lnTo>
                    <a:pt x="1343985" y="270675"/>
                  </a:lnTo>
                  <a:lnTo>
                    <a:pt x="1324971" y="311563"/>
                  </a:lnTo>
                  <a:lnTo>
                    <a:pt x="1303423" y="350968"/>
                  </a:lnTo>
                  <a:lnTo>
                    <a:pt x="1279444" y="388787"/>
                  </a:lnTo>
                  <a:lnTo>
                    <a:pt x="1253138" y="424915"/>
                  </a:lnTo>
                  <a:lnTo>
                    <a:pt x="1224610" y="459251"/>
                  </a:lnTo>
                  <a:lnTo>
                    <a:pt x="1193963" y="491689"/>
                  </a:lnTo>
                  <a:lnTo>
                    <a:pt x="1161303" y="522127"/>
                  </a:lnTo>
                  <a:lnTo>
                    <a:pt x="1126732" y="550461"/>
                  </a:lnTo>
                  <a:lnTo>
                    <a:pt x="1090356" y="576588"/>
                  </a:lnTo>
                  <a:lnTo>
                    <a:pt x="1052278" y="600404"/>
                  </a:lnTo>
                  <a:lnTo>
                    <a:pt x="1012603" y="621806"/>
                  </a:lnTo>
                  <a:lnTo>
                    <a:pt x="971435" y="640690"/>
                  </a:lnTo>
                  <a:lnTo>
                    <a:pt x="928878" y="656952"/>
                  </a:lnTo>
                  <a:lnTo>
                    <a:pt x="885036" y="670490"/>
                  </a:lnTo>
                  <a:lnTo>
                    <a:pt x="840013" y="681200"/>
                  </a:lnTo>
                  <a:lnTo>
                    <a:pt x="793915" y="688978"/>
                  </a:lnTo>
                  <a:lnTo>
                    <a:pt x="746844" y="693720"/>
                  </a:lnTo>
                  <a:lnTo>
                    <a:pt x="698905" y="695324"/>
                  </a:lnTo>
                  <a:close/>
                </a:path>
              </a:pathLst>
            </a:custGeom>
            <a:solidFill>
              <a:srgbClr val="FF6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66305" y="2583749"/>
              <a:ext cx="428624" cy="4286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825156" y="1774683"/>
            <a:ext cx="1403985" cy="1391285"/>
            <a:chOff x="5825156" y="1774683"/>
            <a:chExt cx="1403985" cy="1391285"/>
          </a:xfrm>
        </p:grpSpPr>
        <p:sp>
          <p:nvSpPr>
            <p:cNvPr id="17" name="object 17"/>
            <p:cNvSpPr/>
            <p:nvPr/>
          </p:nvSpPr>
          <p:spPr>
            <a:xfrm>
              <a:off x="5825156" y="1774683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40" h="695325">
                  <a:moveTo>
                    <a:pt x="700088" y="0"/>
                  </a:moveTo>
                  <a:lnTo>
                    <a:pt x="748020" y="1603"/>
                  </a:lnTo>
                  <a:lnTo>
                    <a:pt x="795074" y="6346"/>
                  </a:lnTo>
                  <a:lnTo>
                    <a:pt x="841145" y="14124"/>
                  </a:lnTo>
                  <a:lnTo>
                    <a:pt x="886131" y="24833"/>
                  </a:lnTo>
                  <a:lnTo>
                    <a:pt x="929928" y="38371"/>
                  </a:lnTo>
                  <a:lnTo>
                    <a:pt x="972432" y="54634"/>
                  </a:lnTo>
                  <a:lnTo>
                    <a:pt x="1013542" y="73518"/>
                  </a:lnTo>
                  <a:lnTo>
                    <a:pt x="1053154" y="94919"/>
                  </a:lnTo>
                  <a:lnTo>
                    <a:pt x="1091164" y="118735"/>
                  </a:lnTo>
                  <a:lnTo>
                    <a:pt x="1127470" y="144862"/>
                  </a:lnTo>
                  <a:lnTo>
                    <a:pt x="1161968" y="173196"/>
                  </a:lnTo>
                  <a:lnTo>
                    <a:pt x="1194554" y="203634"/>
                  </a:lnTo>
                  <a:lnTo>
                    <a:pt x="1225127" y="236073"/>
                  </a:lnTo>
                  <a:lnTo>
                    <a:pt x="1253583" y="270408"/>
                  </a:lnTo>
                  <a:lnTo>
                    <a:pt x="1279818" y="306537"/>
                  </a:lnTo>
                  <a:lnTo>
                    <a:pt x="1303730" y="344356"/>
                  </a:lnTo>
                  <a:lnTo>
                    <a:pt x="1325215" y="383761"/>
                  </a:lnTo>
                  <a:lnTo>
                    <a:pt x="1344169" y="424649"/>
                  </a:lnTo>
                  <a:lnTo>
                    <a:pt x="1360491" y="466916"/>
                  </a:lnTo>
                  <a:lnTo>
                    <a:pt x="1374077" y="510460"/>
                  </a:lnTo>
                  <a:lnTo>
                    <a:pt x="1384823" y="555176"/>
                  </a:lnTo>
                  <a:lnTo>
                    <a:pt x="1392627" y="600961"/>
                  </a:lnTo>
                  <a:lnTo>
                    <a:pt x="1397384" y="647711"/>
                  </a:lnTo>
                  <a:lnTo>
                    <a:pt x="1398993" y="695324"/>
                  </a:lnTo>
                  <a:lnTo>
                    <a:pt x="0" y="695324"/>
                  </a:lnTo>
                  <a:lnTo>
                    <a:pt x="1614" y="647711"/>
                  </a:lnTo>
                  <a:lnTo>
                    <a:pt x="6389" y="600961"/>
                  </a:lnTo>
                  <a:lnTo>
                    <a:pt x="14221" y="555176"/>
                  </a:lnTo>
                  <a:lnTo>
                    <a:pt x="25003" y="510460"/>
                  </a:lnTo>
                  <a:lnTo>
                    <a:pt x="38634" y="466916"/>
                  </a:lnTo>
                  <a:lnTo>
                    <a:pt x="55008" y="424649"/>
                  </a:lnTo>
                  <a:lnTo>
                    <a:pt x="74021" y="383761"/>
                  </a:lnTo>
                  <a:lnTo>
                    <a:pt x="95570" y="344356"/>
                  </a:lnTo>
                  <a:lnTo>
                    <a:pt x="119549" y="306537"/>
                  </a:lnTo>
                  <a:lnTo>
                    <a:pt x="145855" y="270408"/>
                  </a:lnTo>
                  <a:lnTo>
                    <a:pt x="174383" y="236073"/>
                  </a:lnTo>
                  <a:lnTo>
                    <a:pt x="205030" y="203634"/>
                  </a:lnTo>
                  <a:lnTo>
                    <a:pt x="237690" y="173196"/>
                  </a:lnTo>
                  <a:lnTo>
                    <a:pt x="272261" y="144862"/>
                  </a:lnTo>
                  <a:lnTo>
                    <a:pt x="308637" y="118735"/>
                  </a:lnTo>
                  <a:lnTo>
                    <a:pt x="346715" y="94919"/>
                  </a:lnTo>
                  <a:lnTo>
                    <a:pt x="386390" y="73518"/>
                  </a:lnTo>
                  <a:lnTo>
                    <a:pt x="427558" y="54634"/>
                  </a:lnTo>
                  <a:lnTo>
                    <a:pt x="470115" y="38371"/>
                  </a:lnTo>
                  <a:lnTo>
                    <a:pt x="513957" y="24833"/>
                  </a:lnTo>
                  <a:lnTo>
                    <a:pt x="558979" y="14124"/>
                  </a:lnTo>
                  <a:lnTo>
                    <a:pt x="605078" y="6346"/>
                  </a:lnTo>
                  <a:lnTo>
                    <a:pt x="652149" y="1603"/>
                  </a:lnTo>
                  <a:lnTo>
                    <a:pt x="700088" y="0"/>
                  </a:lnTo>
                  <a:close/>
                </a:path>
              </a:pathLst>
            </a:custGeom>
            <a:solidFill>
              <a:srgbClr val="C7D0D8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29909" y="2470074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40" h="695325">
                  <a:moveTo>
                    <a:pt x="698905" y="695324"/>
                  </a:moveTo>
                  <a:lnTo>
                    <a:pt x="650972" y="693720"/>
                  </a:lnTo>
                  <a:lnTo>
                    <a:pt x="603919" y="688978"/>
                  </a:lnTo>
                  <a:lnTo>
                    <a:pt x="557848" y="681200"/>
                  </a:lnTo>
                  <a:lnTo>
                    <a:pt x="512862" y="670490"/>
                  </a:lnTo>
                  <a:lnTo>
                    <a:pt x="469065" y="656952"/>
                  </a:lnTo>
                  <a:lnTo>
                    <a:pt x="426560" y="640690"/>
                  </a:lnTo>
                  <a:lnTo>
                    <a:pt x="385450" y="621806"/>
                  </a:lnTo>
                  <a:lnTo>
                    <a:pt x="345839" y="600404"/>
                  </a:lnTo>
                  <a:lnTo>
                    <a:pt x="307829" y="576588"/>
                  </a:lnTo>
                  <a:lnTo>
                    <a:pt x="271523" y="550461"/>
                  </a:lnTo>
                  <a:lnTo>
                    <a:pt x="237025" y="522127"/>
                  </a:lnTo>
                  <a:lnTo>
                    <a:pt x="204438" y="491689"/>
                  </a:lnTo>
                  <a:lnTo>
                    <a:pt x="173865" y="459251"/>
                  </a:lnTo>
                  <a:lnTo>
                    <a:pt x="145410" y="424915"/>
                  </a:lnTo>
                  <a:lnTo>
                    <a:pt x="119175" y="388787"/>
                  </a:lnTo>
                  <a:lnTo>
                    <a:pt x="95263" y="350968"/>
                  </a:lnTo>
                  <a:lnTo>
                    <a:pt x="73778" y="311563"/>
                  </a:lnTo>
                  <a:lnTo>
                    <a:pt x="54823" y="270675"/>
                  </a:lnTo>
                  <a:lnTo>
                    <a:pt x="38501" y="228407"/>
                  </a:lnTo>
                  <a:lnTo>
                    <a:pt x="24916" y="184864"/>
                  </a:lnTo>
                  <a:lnTo>
                    <a:pt x="14170" y="140148"/>
                  </a:lnTo>
                  <a:lnTo>
                    <a:pt x="6366" y="94363"/>
                  </a:lnTo>
                  <a:lnTo>
                    <a:pt x="1608" y="47612"/>
                  </a:lnTo>
                  <a:lnTo>
                    <a:pt x="0" y="0"/>
                  </a:lnTo>
                  <a:lnTo>
                    <a:pt x="1398993" y="0"/>
                  </a:lnTo>
                  <a:lnTo>
                    <a:pt x="1397378" y="47612"/>
                  </a:lnTo>
                  <a:lnTo>
                    <a:pt x="1392603" y="94363"/>
                  </a:lnTo>
                  <a:lnTo>
                    <a:pt x="1384772" y="140148"/>
                  </a:lnTo>
                  <a:lnTo>
                    <a:pt x="1373989" y="184864"/>
                  </a:lnTo>
                  <a:lnTo>
                    <a:pt x="1360359" y="228407"/>
                  </a:lnTo>
                  <a:lnTo>
                    <a:pt x="1343985" y="270675"/>
                  </a:lnTo>
                  <a:lnTo>
                    <a:pt x="1324971" y="311563"/>
                  </a:lnTo>
                  <a:lnTo>
                    <a:pt x="1303423" y="350968"/>
                  </a:lnTo>
                  <a:lnTo>
                    <a:pt x="1279444" y="388787"/>
                  </a:lnTo>
                  <a:lnTo>
                    <a:pt x="1253138" y="424915"/>
                  </a:lnTo>
                  <a:lnTo>
                    <a:pt x="1224610" y="459251"/>
                  </a:lnTo>
                  <a:lnTo>
                    <a:pt x="1193963" y="491689"/>
                  </a:lnTo>
                  <a:lnTo>
                    <a:pt x="1161303" y="522127"/>
                  </a:lnTo>
                  <a:lnTo>
                    <a:pt x="1126732" y="550461"/>
                  </a:lnTo>
                  <a:lnTo>
                    <a:pt x="1090356" y="576588"/>
                  </a:lnTo>
                  <a:lnTo>
                    <a:pt x="1052278" y="600404"/>
                  </a:lnTo>
                  <a:lnTo>
                    <a:pt x="1012603" y="621806"/>
                  </a:lnTo>
                  <a:lnTo>
                    <a:pt x="971435" y="640690"/>
                  </a:lnTo>
                  <a:lnTo>
                    <a:pt x="928878" y="656952"/>
                  </a:lnTo>
                  <a:lnTo>
                    <a:pt x="885036" y="670490"/>
                  </a:lnTo>
                  <a:lnTo>
                    <a:pt x="840013" y="681200"/>
                  </a:lnTo>
                  <a:lnTo>
                    <a:pt x="793915" y="688978"/>
                  </a:lnTo>
                  <a:lnTo>
                    <a:pt x="746844" y="693720"/>
                  </a:lnTo>
                  <a:lnTo>
                    <a:pt x="698905" y="695324"/>
                  </a:lnTo>
                  <a:close/>
                </a:path>
              </a:pathLst>
            </a:custGeom>
            <a:solidFill>
              <a:srgbClr val="FF6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02288" y="2552705"/>
              <a:ext cx="419099" cy="4190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470281" y="1774683"/>
            <a:ext cx="1403985" cy="1391285"/>
            <a:chOff x="7470281" y="1774683"/>
            <a:chExt cx="1403985" cy="1391285"/>
          </a:xfrm>
        </p:grpSpPr>
        <p:sp>
          <p:nvSpPr>
            <p:cNvPr id="21" name="object 21"/>
            <p:cNvSpPr/>
            <p:nvPr/>
          </p:nvSpPr>
          <p:spPr>
            <a:xfrm>
              <a:off x="7470281" y="1774683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40" h="695325">
                  <a:moveTo>
                    <a:pt x="700088" y="0"/>
                  </a:moveTo>
                  <a:lnTo>
                    <a:pt x="748020" y="1603"/>
                  </a:lnTo>
                  <a:lnTo>
                    <a:pt x="795074" y="6346"/>
                  </a:lnTo>
                  <a:lnTo>
                    <a:pt x="841145" y="14124"/>
                  </a:lnTo>
                  <a:lnTo>
                    <a:pt x="886131" y="24833"/>
                  </a:lnTo>
                  <a:lnTo>
                    <a:pt x="929928" y="38371"/>
                  </a:lnTo>
                  <a:lnTo>
                    <a:pt x="972432" y="54634"/>
                  </a:lnTo>
                  <a:lnTo>
                    <a:pt x="1013542" y="73518"/>
                  </a:lnTo>
                  <a:lnTo>
                    <a:pt x="1053154" y="94919"/>
                  </a:lnTo>
                  <a:lnTo>
                    <a:pt x="1091164" y="118735"/>
                  </a:lnTo>
                  <a:lnTo>
                    <a:pt x="1127470" y="144862"/>
                  </a:lnTo>
                  <a:lnTo>
                    <a:pt x="1161968" y="173196"/>
                  </a:lnTo>
                  <a:lnTo>
                    <a:pt x="1194554" y="203634"/>
                  </a:lnTo>
                  <a:lnTo>
                    <a:pt x="1225127" y="236073"/>
                  </a:lnTo>
                  <a:lnTo>
                    <a:pt x="1253583" y="270408"/>
                  </a:lnTo>
                  <a:lnTo>
                    <a:pt x="1279818" y="306537"/>
                  </a:lnTo>
                  <a:lnTo>
                    <a:pt x="1303730" y="344356"/>
                  </a:lnTo>
                  <a:lnTo>
                    <a:pt x="1325215" y="383761"/>
                  </a:lnTo>
                  <a:lnTo>
                    <a:pt x="1344169" y="424649"/>
                  </a:lnTo>
                  <a:lnTo>
                    <a:pt x="1360491" y="466916"/>
                  </a:lnTo>
                  <a:lnTo>
                    <a:pt x="1374077" y="510460"/>
                  </a:lnTo>
                  <a:lnTo>
                    <a:pt x="1384823" y="555176"/>
                  </a:lnTo>
                  <a:lnTo>
                    <a:pt x="1392627" y="600961"/>
                  </a:lnTo>
                  <a:lnTo>
                    <a:pt x="1397384" y="647711"/>
                  </a:lnTo>
                  <a:lnTo>
                    <a:pt x="1398993" y="695324"/>
                  </a:lnTo>
                  <a:lnTo>
                    <a:pt x="0" y="695324"/>
                  </a:lnTo>
                  <a:lnTo>
                    <a:pt x="1614" y="647711"/>
                  </a:lnTo>
                  <a:lnTo>
                    <a:pt x="6389" y="600961"/>
                  </a:lnTo>
                  <a:lnTo>
                    <a:pt x="14221" y="555176"/>
                  </a:lnTo>
                  <a:lnTo>
                    <a:pt x="25003" y="510460"/>
                  </a:lnTo>
                  <a:lnTo>
                    <a:pt x="38634" y="466916"/>
                  </a:lnTo>
                  <a:lnTo>
                    <a:pt x="55008" y="424649"/>
                  </a:lnTo>
                  <a:lnTo>
                    <a:pt x="74021" y="383761"/>
                  </a:lnTo>
                  <a:lnTo>
                    <a:pt x="95570" y="344356"/>
                  </a:lnTo>
                  <a:lnTo>
                    <a:pt x="119549" y="306537"/>
                  </a:lnTo>
                  <a:lnTo>
                    <a:pt x="145855" y="270408"/>
                  </a:lnTo>
                  <a:lnTo>
                    <a:pt x="174383" y="236073"/>
                  </a:lnTo>
                  <a:lnTo>
                    <a:pt x="205030" y="203634"/>
                  </a:lnTo>
                  <a:lnTo>
                    <a:pt x="237690" y="173196"/>
                  </a:lnTo>
                  <a:lnTo>
                    <a:pt x="272261" y="144862"/>
                  </a:lnTo>
                  <a:lnTo>
                    <a:pt x="308637" y="118735"/>
                  </a:lnTo>
                  <a:lnTo>
                    <a:pt x="346715" y="94919"/>
                  </a:lnTo>
                  <a:lnTo>
                    <a:pt x="386390" y="73518"/>
                  </a:lnTo>
                  <a:lnTo>
                    <a:pt x="427558" y="54634"/>
                  </a:lnTo>
                  <a:lnTo>
                    <a:pt x="470115" y="38371"/>
                  </a:lnTo>
                  <a:lnTo>
                    <a:pt x="513957" y="24833"/>
                  </a:lnTo>
                  <a:lnTo>
                    <a:pt x="558979" y="14124"/>
                  </a:lnTo>
                  <a:lnTo>
                    <a:pt x="605078" y="6346"/>
                  </a:lnTo>
                  <a:lnTo>
                    <a:pt x="652149" y="1603"/>
                  </a:lnTo>
                  <a:lnTo>
                    <a:pt x="700088" y="0"/>
                  </a:lnTo>
                  <a:close/>
                </a:path>
              </a:pathLst>
            </a:custGeom>
            <a:solidFill>
              <a:srgbClr val="C7D0D8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75037" y="2470074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40" h="695325">
                  <a:moveTo>
                    <a:pt x="698905" y="695324"/>
                  </a:moveTo>
                  <a:lnTo>
                    <a:pt x="650972" y="693720"/>
                  </a:lnTo>
                  <a:lnTo>
                    <a:pt x="603919" y="688978"/>
                  </a:lnTo>
                  <a:lnTo>
                    <a:pt x="557848" y="681200"/>
                  </a:lnTo>
                  <a:lnTo>
                    <a:pt x="512862" y="670490"/>
                  </a:lnTo>
                  <a:lnTo>
                    <a:pt x="469065" y="656952"/>
                  </a:lnTo>
                  <a:lnTo>
                    <a:pt x="426560" y="640690"/>
                  </a:lnTo>
                  <a:lnTo>
                    <a:pt x="385450" y="621806"/>
                  </a:lnTo>
                  <a:lnTo>
                    <a:pt x="345839" y="600404"/>
                  </a:lnTo>
                  <a:lnTo>
                    <a:pt x="307829" y="576588"/>
                  </a:lnTo>
                  <a:lnTo>
                    <a:pt x="271523" y="550461"/>
                  </a:lnTo>
                  <a:lnTo>
                    <a:pt x="237025" y="522127"/>
                  </a:lnTo>
                  <a:lnTo>
                    <a:pt x="204438" y="491689"/>
                  </a:lnTo>
                  <a:lnTo>
                    <a:pt x="173865" y="459251"/>
                  </a:lnTo>
                  <a:lnTo>
                    <a:pt x="145410" y="424915"/>
                  </a:lnTo>
                  <a:lnTo>
                    <a:pt x="119175" y="388787"/>
                  </a:lnTo>
                  <a:lnTo>
                    <a:pt x="95263" y="350968"/>
                  </a:lnTo>
                  <a:lnTo>
                    <a:pt x="73778" y="311563"/>
                  </a:lnTo>
                  <a:lnTo>
                    <a:pt x="54823" y="270675"/>
                  </a:lnTo>
                  <a:lnTo>
                    <a:pt x="38501" y="228407"/>
                  </a:lnTo>
                  <a:lnTo>
                    <a:pt x="24916" y="184864"/>
                  </a:lnTo>
                  <a:lnTo>
                    <a:pt x="14170" y="140148"/>
                  </a:lnTo>
                  <a:lnTo>
                    <a:pt x="6366" y="94363"/>
                  </a:lnTo>
                  <a:lnTo>
                    <a:pt x="1608" y="47612"/>
                  </a:lnTo>
                  <a:lnTo>
                    <a:pt x="0" y="0"/>
                  </a:lnTo>
                  <a:lnTo>
                    <a:pt x="1398993" y="0"/>
                  </a:lnTo>
                  <a:lnTo>
                    <a:pt x="1397378" y="47612"/>
                  </a:lnTo>
                  <a:lnTo>
                    <a:pt x="1392603" y="94363"/>
                  </a:lnTo>
                  <a:lnTo>
                    <a:pt x="1384772" y="140148"/>
                  </a:lnTo>
                  <a:lnTo>
                    <a:pt x="1373989" y="184864"/>
                  </a:lnTo>
                  <a:lnTo>
                    <a:pt x="1360359" y="228407"/>
                  </a:lnTo>
                  <a:lnTo>
                    <a:pt x="1343985" y="270675"/>
                  </a:lnTo>
                  <a:lnTo>
                    <a:pt x="1324971" y="311563"/>
                  </a:lnTo>
                  <a:lnTo>
                    <a:pt x="1303423" y="350968"/>
                  </a:lnTo>
                  <a:lnTo>
                    <a:pt x="1279444" y="388787"/>
                  </a:lnTo>
                  <a:lnTo>
                    <a:pt x="1253138" y="424915"/>
                  </a:lnTo>
                  <a:lnTo>
                    <a:pt x="1224610" y="459251"/>
                  </a:lnTo>
                  <a:lnTo>
                    <a:pt x="1193963" y="491689"/>
                  </a:lnTo>
                  <a:lnTo>
                    <a:pt x="1161303" y="522127"/>
                  </a:lnTo>
                  <a:lnTo>
                    <a:pt x="1126732" y="550461"/>
                  </a:lnTo>
                  <a:lnTo>
                    <a:pt x="1090356" y="576588"/>
                  </a:lnTo>
                  <a:lnTo>
                    <a:pt x="1052278" y="600404"/>
                  </a:lnTo>
                  <a:lnTo>
                    <a:pt x="1012603" y="621806"/>
                  </a:lnTo>
                  <a:lnTo>
                    <a:pt x="971435" y="640690"/>
                  </a:lnTo>
                  <a:lnTo>
                    <a:pt x="928878" y="656952"/>
                  </a:lnTo>
                  <a:lnTo>
                    <a:pt x="885036" y="670490"/>
                  </a:lnTo>
                  <a:lnTo>
                    <a:pt x="840013" y="681200"/>
                  </a:lnTo>
                  <a:lnTo>
                    <a:pt x="793915" y="688978"/>
                  </a:lnTo>
                  <a:lnTo>
                    <a:pt x="746844" y="693720"/>
                  </a:lnTo>
                  <a:lnTo>
                    <a:pt x="698905" y="695324"/>
                  </a:lnTo>
                  <a:close/>
                </a:path>
              </a:pathLst>
            </a:custGeom>
            <a:solidFill>
              <a:srgbClr val="FF6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80487" y="2552705"/>
              <a:ext cx="428624" cy="4286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79431" y="3314517"/>
            <a:ext cx="1403985" cy="1391285"/>
            <a:chOff x="879431" y="3314517"/>
            <a:chExt cx="1403985" cy="1391285"/>
          </a:xfrm>
        </p:grpSpPr>
        <p:sp>
          <p:nvSpPr>
            <p:cNvPr id="25" name="object 25"/>
            <p:cNvSpPr/>
            <p:nvPr/>
          </p:nvSpPr>
          <p:spPr>
            <a:xfrm>
              <a:off x="879431" y="3314517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39" h="695325">
                  <a:moveTo>
                    <a:pt x="700088" y="0"/>
                  </a:moveTo>
                  <a:lnTo>
                    <a:pt x="748020" y="1603"/>
                  </a:lnTo>
                  <a:lnTo>
                    <a:pt x="795074" y="6346"/>
                  </a:lnTo>
                  <a:lnTo>
                    <a:pt x="841145" y="14124"/>
                  </a:lnTo>
                  <a:lnTo>
                    <a:pt x="886131" y="24833"/>
                  </a:lnTo>
                  <a:lnTo>
                    <a:pt x="929928" y="38371"/>
                  </a:lnTo>
                  <a:lnTo>
                    <a:pt x="972432" y="54634"/>
                  </a:lnTo>
                  <a:lnTo>
                    <a:pt x="1013542" y="73518"/>
                  </a:lnTo>
                  <a:lnTo>
                    <a:pt x="1053154" y="94919"/>
                  </a:lnTo>
                  <a:lnTo>
                    <a:pt x="1091164" y="118735"/>
                  </a:lnTo>
                  <a:lnTo>
                    <a:pt x="1127470" y="144862"/>
                  </a:lnTo>
                  <a:lnTo>
                    <a:pt x="1161968" y="173196"/>
                  </a:lnTo>
                  <a:lnTo>
                    <a:pt x="1194554" y="203634"/>
                  </a:lnTo>
                  <a:lnTo>
                    <a:pt x="1225127" y="236073"/>
                  </a:lnTo>
                  <a:lnTo>
                    <a:pt x="1253583" y="270408"/>
                  </a:lnTo>
                  <a:lnTo>
                    <a:pt x="1279818" y="306537"/>
                  </a:lnTo>
                  <a:lnTo>
                    <a:pt x="1303730" y="344356"/>
                  </a:lnTo>
                  <a:lnTo>
                    <a:pt x="1325215" y="383761"/>
                  </a:lnTo>
                  <a:lnTo>
                    <a:pt x="1344169" y="424649"/>
                  </a:lnTo>
                  <a:lnTo>
                    <a:pt x="1360491" y="466916"/>
                  </a:lnTo>
                  <a:lnTo>
                    <a:pt x="1374077" y="510460"/>
                  </a:lnTo>
                  <a:lnTo>
                    <a:pt x="1384823" y="555176"/>
                  </a:lnTo>
                  <a:lnTo>
                    <a:pt x="1392627" y="600961"/>
                  </a:lnTo>
                  <a:lnTo>
                    <a:pt x="1397384" y="647711"/>
                  </a:lnTo>
                  <a:lnTo>
                    <a:pt x="1398993" y="695324"/>
                  </a:lnTo>
                  <a:lnTo>
                    <a:pt x="0" y="695324"/>
                  </a:lnTo>
                  <a:lnTo>
                    <a:pt x="1614" y="647711"/>
                  </a:lnTo>
                  <a:lnTo>
                    <a:pt x="6389" y="600961"/>
                  </a:lnTo>
                  <a:lnTo>
                    <a:pt x="14221" y="555176"/>
                  </a:lnTo>
                  <a:lnTo>
                    <a:pt x="25003" y="510460"/>
                  </a:lnTo>
                  <a:lnTo>
                    <a:pt x="38634" y="466916"/>
                  </a:lnTo>
                  <a:lnTo>
                    <a:pt x="55008" y="424649"/>
                  </a:lnTo>
                  <a:lnTo>
                    <a:pt x="74021" y="383761"/>
                  </a:lnTo>
                  <a:lnTo>
                    <a:pt x="95570" y="344356"/>
                  </a:lnTo>
                  <a:lnTo>
                    <a:pt x="119549" y="306537"/>
                  </a:lnTo>
                  <a:lnTo>
                    <a:pt x="145855" y="270408"/>
                  </a:lnTo>
                  <a:lnTo>
                    <a:pt x="174383" y="236073"/>
                  </a:lnTo>
                  <a:lnTo>
                    <a:pt x="205030" y="203634"/>
                  </a:lnTo>
                  <a:lnTo>
                    <a:pt x="237690" y="173196"/>
                  </a:lnTo>
                  <a:lnTo>
                    <a:pt x="272261" y="144862"/>
                  </a:lnTo>
                  <a:lnTo>
                    <a:pt x="308637" y="118735"/>
                  </a:lnTo>
                  <a:lnTo>
                    <a:pt x="346715" y="94919"/>
                  </a:lnTo>
                  <a:lnTo>
                    <a:pt x="386390" y="73518"/>
                  </a:lnTo>
                  <a:lnTo>
                    <a:pt x="427558" y="54634"/>
                  </a:lnTo>
                  <a:lnTo>
                    <a:pt x="470115" y="38371"/>
                  </a:lnTo>
                  <a:lnTo>
                    <a:pt x="513957" y="24833"/>
                  </a:lnTo>
                  <a:lnTo>
                    <a:pt x="558979" y="14124"/>
                  </a:lnTo>
                  <a:lnTo>
                    <a:pt x="605078" y="6346"/>
                  </a:lnTo>
                  <a:lnTo>
                    <a:pt x="652149" y="1603"/>
                  </a:lnTo>
                  <a:lnTo>
                    <a:pt x="700088" y="0"/>
                  </a:lnTo>
                  <a:close/>
                </a:path>
              </a:pathLst>
            </a:custGeom>
            <a:solidFill>
              <a:srgbClr val="C7D0D8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4197" y="4009918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39" h="695325">
                  <a:moveTo>
                    <a:pt x="698905" y="695324"/>
                  </a:moveTo>
                  <a:lnTo>
                    <a:pt x="650972" y="693720"/>
                  </a:lnTo>
                  <a:lnTo>
                    <a:pt x="603919" y="688978"/>
                  </a:lnTo>
                  <a:lnTo>
                    <a:pt x="557848" y="681200"/>
                  </a:lnTo>
                  <a:lnTo>
                    <a:pt x="512862" y="670490"/>
                  </a:lnTo>
                  <a:lnTo>
                    <a:pt x="469065" y="656952"/>
                  </a:lnTo>
                  <a:lnTo>
                    <a:pt x="426560" y="640690"/>
                  </a:lnTo>
                  <a:lnTo>
                    <a:pt x="385450" y="621806"/>
                  </a:lnTo>
                  <a:lnTo>
                    <a:pt x="345839" y="600404"/>
                  </a:lnTo>
                  <a:lnTo>
                    <a:pt x="307829" y="576588"/>
                  </a:lnTo>
                  <a:lnTo>
                    <a:pt x="271523" y="550461"/>
                  </a:lnTo>
                  <a:lnTo>
                    <a:pt x="237025" y="522127"/>
                  </a:lnTo>
                  <a:lnTo>
                    <a:pt x="204438" y="491689"/>
                  </a:lnTo>
                  <a:lnTo>
                    <a:pt x="173865" y="459251"/>
                  </a:lnTo>
                  <a:lnTo>
                    <a:pt x="145410" y="424915"/>
                  </a:lnTo>
                  <a:lnTo>
                    <a:pt x="119175" y="388787"/>
                  </a:lnTo>
                  <a:lnTo>
                    <a:pt x="95263" y="350968"/>
                  </a:lnTo>
                  <a:lnTo>
                    <a:pt x="73778" y="311563"/>
                  </a:lnTo>
                  <a:lnTo>
                    <a:pt x="54823" y="270675"/>
                  </a:lnTo>
                  <a:lnTo>
                    <a:pt x="38501" y="228407"/>
                  </a:lnTo>
                  <a:lnTo>
                    <a:pt x="24916" y="184864"/>
                  </a:lnTo>
                  <a:lnTo>
                    <a:pt x="14170" y="140148"/>
                  </a:lnTo>
                  <a:lnTo>
                    <a:pt x="6366" y="94363"/>
                  </a:lnTo>
                  <a:lnTo>
                    <a:pt x="1608" y="47612"/>
                  </a:lnTo>
                  <a:lnTo>
                    <a:pt x="0" y="0"/>
                  </a:lnTo>
                  <a:lnTo>
                    <a:pt x="1398993" y="0"/>
                  </a:lnTo>
                  <a:lnTo>
                    <a:pt x="1397378" y="47612"/>
                  </a:lnTo>
                  <a:lnTo>
                    <a:pt x="1392603" y="94363"/>
                  </a:lnTo>
                  <a:lnTo>
                    <a:pt x="1384772" y="140148"/>
                  </a:lnTo>
                  <a:lnTo>
                    <a:pt x="1373989" y="184864"/>
                  </a:lnTo>
                  <a:lnTo>
                    <a:pt x="1360359" y="228407"/>
                  </a:lnTo>
                  <a:lnTo>
                    <a:pt x="1343985" y="270675"/>
                  </a:lnTo>
                  <a:lnTo>
                    <a:pt x="1324971" y="311563"/>
                  </a:lnTo>
                  <a:lnTo>
                    <a:pt x="1303423" y="350968"/>
                  </a:lnTo>
                  <a:lnTo>
                    <a:pt x="1279444" y="388787"/>
                  </a:lnTo>
                  <a:lnTo>
                    <a:pt x="1253138" y="424915"/>
                  </a:lnTo>
                  <a:lnTo>
                    <a:pt x="1224610" y="459251"/>
                  </a:lnTo>
                  <a:lnTo>
                    <a:pt x="1193963" y="491689"/>
                  </a:lnTo>
                  <a:lnTo>
                    <a:pt x="1161303" y="522127"/>
                  </a:lnTo>
                  <a:lnTo>
                    <a:pt x="1126732" y="550461"/>
                  </a:lnTo>
                  <a:lnTo>
                    <a:pt x="1090356" y="576588"/>
                  </a:lnTo>
                  <a:lnTo>
                    <a:pt x="1052278" y="600404"/>
                  </a:lnTo>
                  <a:lnTo>
                    <a:pt x="1012603" y="621806"/>
                  </a:lnTo>
                  <a:lnTo>
                    <a:pt x="971435" y="640690"/>
                  </a:lnTo>
                  <a:lnTo>
                    <a:pt x="928878" y="656952"/>
                  </a:lnTo>
                  <a:lnTo>
                    <a:pt x="885036" y="670490"/>
                  </a:lnTo>
                  <a:lnTo>
                    <a:pt x="840013" y="681200"/>
                  </a:lnTo>
                  <a:lnTo>
                    <a:pt x="793915" y="688978"/>
                  </a:lnTo>
                  <a:lnTo>
                    <a:pt x="746844" y="693720"/>
                  </a:lnTo>
                  <a:lnTo>
                    <a:pt x="698905" y="695324"/>
                  </a:lnTo>
                  <a:close/>
                </a:path>
              </a:pathLst>
            </a:custGeom>
            <a:solidFill>
              <a:srgbClr val="F4D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64860" y="4128759"/>
              <a:ext cx="428624" cy="4286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529732" y="3314517"/>
            <a:ext cx="1403985" cy="1391285"/>
            <a:chOff x="2529732" y="3314517"/>
            <a:chExt cx="1403985" cy="1391285"/>
          </a:xfrm>
        </p:grpSpPr>
        <p:sp>
          <p:nvSpPr>
            <p:cNvPr id="29" name="object 29"/>
            <p:cNvSpPr/>
            <p:nvPr/>
          </p:nvSpPr>
          <p:spPr>
            <a:xfrm>
              <a:off x="2529732" y="3314517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39" h="695325">
                  <a:moveTo>
                    <a:pt x="700088" y="0"/>
                  </a:moveTo>
                  <a:lnTo>
                    <a:pt x="748020" y="1603"/>
                  </a:lnTo>
                  <a:lnTo>
                    <a:pt x="795074" y="6346"/>
                  </a:lnTo>
                  <a:lnTo>
                    <a:pt x="841145" y="14124"/>
                  </a:lnTo>
                  <a:lnTo>
                    <a:pt x="886131" y="24833"/>
                  </a:lnTo>
                  <a:lnTo>
                    <a:pt x="929928" y="38371"/>
                  </a:lnTo>
                  <a:lnTo>
                    <a:pt x="972432" y="54634"/>
                  </a:lnTo>
                  <a:lnTo>
                    <a:pt x="1013542" y="73518"/>
                  </a:lnTo>
                  <a:lnTo>
                    <a:pt x="1053154" y="94919"/>
                  </a:lnTo>
                  <a:lnTo>
                    <a:pt x="1091164" y="118735"/>
                  </a:lnTo>
                  <a:lnTo>
                    <a:pt x="1127470" y="144862"/>
                  </a:lnTo>
                  <a:lnTo>
                    <a:pt x="1161968" y="173196"/>
                  </a:lnTo>
                  <a:lnTo>
                    <a:pt x="1194554" y="203634"/>
                  </a:lnTo>
                  <a:lnTo>
                    <a:pt x="1225127" y="236073"/>
                  </a:lnTo>
                  <a:lnTo>
                    <a:pt x="1253583" y="270408"/>
                  </a:lnTo>
                  <a:lnTo>
                    <a:pt x="1279818" y="306537"/>
                  </a:lnTo>
                  <a:lnTo>
                    <a:pt x="1303730" y="344356"/>
                  </a:lnTo>
                  <a:lnTo>
                    <a:pt x="1325215" y="383761"/>
                  </a:lnTo>
                  <a:lnTo>
                    <a:pt x="1344169" y="424649"/>
                  </a:lnTo>
                  <a:lnTo>
                    <a:pt x="1360491" y="466916"/>
                  </a:lnTo>
                  <a:lnTo>
                    <a:pt x="1374077" y="510460"/>
                  </a:lnTo>
                  <a:lnTo>
                    <a:pt x="1384823" y="555176"/>
                  </a:lnTo>
                  <a:lnTo>
                    <a:pt x="1392627" y="600961"/>
                  </a:lnTo>
                  <a:lnTo>
                    <a:pt x="1397384" y="647711"/>
                  </a:lnTo>
                  <a:lnTo>
                    <a:pt x="1398993" y="695324"/>
                  </a:lnTo>
                  <a:lnTo>
                    <a:pt x="0" y="695324"/>
                  </a:lnTo>
                  <a:lnTo>
                    <a:pt x="1614" y="647711"/>
                  </a:lnTo>
                  <a:lnTo>
                    <a:pt x="6389" y="600961"/>
                  </a:lnTo>
                  <a:lnTo>
                    <a:pt x="14221" y="555176"/>
                  </a:lnTo>
                  <a:lnTo>
                    <a:pt x="25003" y="510460"/>
                  </a:lnTo>
                  <a:lnTo>
                    <a:pt x="38634" y="466916"/>
                  </a:lnTo>
                  <a:lnTo>
                    <a:pt x="55008" y="424649"/>
                  </a:lnTo>
                  <a:lnTo>
                    <a:pt x="74021" y="383761"/>
                  </a:lnTo>
                  <a:lnTo>
                    <a:pt x="95570" y="344356"/>
                  </a:lnTo>
                  <a:lnTo>
                    <a:pt x="119549" y="306537"/>
                  </a:lnTo>
                  <a:lnTo>
                    <a:pt x="145855" y="270408"/>
                  </a:lnTo>
                  <a:lnTo>
                    <a:pt x="174383" y="236073"/>
                  </a:lnTo>
                  <a:lnTo>
                    <a:pt x="205030" y="203634"/>
                  </a:lnTo>
                  <a:lnTo>
                    <a:pt x="237690" y="173196"/>
                  </a:lnTo>
                  <a:lnTo>
                    <a:pt x="272261" y="144862"/>
                  </a:lnTo>
                  <a:lnTo>
                    <a:pt x="308637" y="118735"/>
                  </a:lnTo>
                  <a:lnTo>
                    <a:pt x="346715" y="94919"/>
                  </a:lnTo>
                  <a:lnTo>
                    <a:pt x="386390" y="73518"/>
                  </a:lnTo>
                  <a:lnTo>
                    <a:pt x="427558" y="54634"/>
                  </a:lnTo>
                  <a:lnTo>
                    <a:pt x="470115" y="38371"/>
                  </a:lnTo>
                  <a:lnTo>
                    <a:pt x="513957" y="24833"/>
                  </a:lnTo>
                  <a:lnTo>
                    <a:pt x="558979" y="14124"/>
                  </a:lnTo>
                  <a:lnTo>
                    <a:pt x="605078" y="6346"/>
                  </a:lnTo>
                  <a:lnTo>
                    <a:pt x="652149" y="1603"/>
                  </a:lnTo>
                  <a:lnTo>
                    <a:pt x="700088" y="0"/>
                  </a:lnTo>
                  <a:close/>
                </a:path>
              </a:pathLst>
            </a:custGeom>
            <a:solidFill>
              <a:srgbClr val="C7D0D8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34494" y="4009918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39" h="695325">
                  <a:moveTo>
                    <a:pt x="698905" y="695324"/>
                  </a:moveTo>
                  <a:lnTo>
                    <a:pt x="650972" y="693720"/>
                  </a:lnTo>
                  <a:lnTo>
                    <a:pt x="603919" y="688978"/>
                  </a:lnTo>
                  <a:lnTo>
                    <a:pt x="557848" y="681200"/>
                  </a:lnTo>
                  <a:lnTo>
                    <a:pt x="512862" y="670490"/>
                  </a:lnTo>
                  <a:lnTo>
                    <a:pt x="469065" y="656952"/>
                  </a:lnTo>
                  <a:lnTo>
                    <a:pt x="426560" y="640690"/>
                  </a:lnTo>
                  <a:lnTo>
                    <a:pt x="385450" y="621806"/>
                  </a:lnTo>
                  <a:lnTo>
                    <a:pt x="345839" y="600404"/>
                  </a:lnTo>
                  <a:lnTo>
                    <a:pt x="307829" y="576588"/>
                  </a:lnTo>
                  <a:lnTo>
                    <a:pt x="271523" y="550461"/>
                  </a:lnTo>
                  <a:lnTo>
                    <a:pt x="237025" y="522127"/>
                  </a:lnTo>
                  <a:lnTo>
                    <a:pt x="204438" y="491689"/>
                  </a:lnTo>
                  <a:lnTo>
                    <a:pt x="173865" y="459251"/>
                  </a:lnTo>
                  <a:lnTo>
                    <a:pt x="145410" y="424915"/>
                  </a:lnTo>
                  <a:lnTo>
                    <a:pt x="119175" y="388787"/>
                  </a:lnTo>
                  <a:lnTo>
                    <a:pt x="95263" y="350968"/>
                  </a:lnTo>
                  <a:lnTo>
                    <a:pt x="73778" y="311563"/>
                  </a:lnTo>
                  <a:lnTo>
                    <a:pt x="54823" y="270675"/>
                  </a:lnTo>
                  <a:lnTo>
                    <a:pt x="38501" y="228407"/>
                  </a:lnTo>
                  <a:lnTo>
                    <a:pt x="24916" y="184864"/>
                  </a:lnTo>
                  <a:lnTo>
                    <a:pt x="14170" y="140148"/>
                  </a:lnTo>
                  <a:lnTo>
                    <a:pt x="6366" y="94363"/>
                  </a:lnTo>
                  <a:lnTo>
                    <a:pt x="1608" y="47612"/>
                  </a:lnTo>
                  <a:lnTo>
                    <a:pt x="0" y="0"/>
                  </a:lnTo>
                  <a:lnTo>
                    <a:pt x="1398993" y="0"/>
                  </a:lnTo>
                  <a:lnTo>
                    <a:pt x="1397378" y="47612"/>
                  </a:lnTo>
                  <a:lnTo>
                    <a:pt x="1392603" y="94363"/>
                  </a:lnTo>
                  <a:lnTo>
                    <a:pt x="1384772" y="140148"/>
                  </a:lnTo>
                  <a:lnTo>
                    <a:pt x="1373989" y="184864"/>
                  </a:lnTo>
                  <a:lnTo>
                    <a:pt x="1360359" y="228407"/>
                  </a:lnTo>
                  <a:lnTo>
                    <a:pt x="1343985" y="270675"/>
                  </a:lnTo>
                  <a:lnTo>
                    <a:pt x="1324971" y="311563"/>
                  </a:lnTo>
                  <a:lnTo>
                    <a:pt x="1303423" y="350968"/>
                  </a:lnTo>
                  <a:lnTo>
                    <a:pt x="1279444" y="388787"/>
                  </a:lnTo>
                  <a:lnTo>
                    <a:pt x="1253138" y="424915"/>
                  </a:lnTo>
                  <a:lnTo>
                    <a:pt x="1224610" y="459251"/>
                  </a:lnTo>
                  <a:lnTo>
                    <a:pt x="1193963" y="491689"/>
                  </a:lnTo>
                  <a:lnTo>
                    <a:pt x="1161303" y="522127"/>
                  </a:lnTo>
                  <a:lnTo>
                    <a:pt x="1126732" y="550461"/>
                  </a:lnTo>
                  <a:lnTo>
                    <a:pt x="1090356" y="576588"/>
                  </a:lnTo>
                  <a:lnTo>
                    <a:pt x="1052278" y="600404"/>
                  </a:lnTo>
                  <a:lnTo>
                    <a:pt x="1012603" y="621806"/>
                  </a:lnTo>
                  <a:lnTo>
                    <a:pt x="971435" y="640690"/>
                  </a:lnTo>
                  <a:lnTo>
                    <a:pt x="928878" y="656952"/>
                  </a:lnTo>
                  <a:lnTo>
                    <a:pt x="885036" y="670490"/>
                  </a:lnTo>
                  <a:lnTo>
                    <a:pt x="840013" y="681200"/>
                  </a:lnTo>
                  <a:lnTo>
                    <a:pt x="793915" y="688978"/>
                  </a:lnTo>
                  <a:lnTo>
                    <a:pt x="746844" y="693720"/>
                  </a:lnTo>
                  <a:lnTo>
                    <a:pt x="698905" y="695324"/>
                  </a:lnTo>
                  <a:close/>
                </a:path>
              </a:pathLst>
            </a:custGeom>
            <a:solidFill>
              <a:srgbClr val="F4D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13396" y="4128759"/>
              <a:ext cx="419099" cy="4190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174856" y="3314517"/>
            <a:ext cx="1403985" cy="1391285"/>
            <a:chOff x="4174856" y="3314517"/>
            <a:chExt cx="1403985" cy="1391285"/>
          </a:xfrm>
        </p:grpSpPr>
        <p:sp>
          <p:nvSpPr>
            <p:cNvPr id="33" name="object 33"/>
            <p:cNvSpPr/>
            <p:nvPr/>
          </p:nvSpPr>
          <p:spPr>
            <a:xfrm>
              <a:off x="4174856" y="3314517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39" h="695325">
                  <a:moveTo>
                    <a:pt x="700088" y="0"/>
                  </a:moveTo>
                  <a:lnTo>
                    <a:pt x="748020" y="1603"/>
                  </a:lnTo>
                  <a:lnTo>
                    <a:pt x="795074" y="6346"/>
                  </a:lnTo>
                  <a:lnTo>
                    <a:pt x="841145" y="14124"/>
                  </a:lnTo>
                  <a:lnTo>
                    <a:pt x="886131" y="24833"/>
                  </a:lnTo>
                  <a:lnTo>
                    <a:pt x="929928" y="38371"/>
                  </a:lnTo>
                  <a:lnTo>
                    <a:pt x="972432" y="54634"/>
                  </a:lnTo>
                  <a:lnTo>
                    <a:pt x="1013542" y="73518"/>
                  </a:lnTo>
                  <a:lnTo>
                    <a:pt x="1053154" y="94919"/>
                  </a:lnTo>
                  <a:lnTo>
                    <a:pt x="1091164" y="118735"/>
                  </a:lnTo>
                  <a:lnTo>
                    <a:pt x="1127470" y="144862"/>
                  </a:lnTo>
                  <a:lnTo>
                    <a:pt x="1161968" y="173196"/>
                  </a:lnTo>
                  <a:lnTo>
                    <a:pt x="1194554" y="203634"/>
                  </a:lnTo>
                  <a:lnTo>
                    <a:pt x="1225127" y="236073"/>
                  </a:lnTo>
                  <a:lnTo>
                    <a:pt x="1253583" y="270408"/>
                  </a:lnTo>
                  <a:lnTo>
                    <a:pt x="1279818" y="306537"/>
                  </a:lnTo>
                  <a:lnTo>
                    <a:pt x="1303730" y="344356"/>
                  </a:lnTo>
                  <a:lnTo>
                    <a:pt x="1325215" y="383761"/>
                  </a:lnTo>
                  <a:lnTo>
                    <a:pt x="1344169" y="424649"/>
                  </a:lnTo>
                  <a:lnTo>
                    <a:pt x="1360491" y="466916"/>
                  </a:lnTo>
                  <a:lnTo>
                    <a:pt x="1374077" y="510460"/>
                  </a:lnTo>
                  <a:lnTo>
                    <a:pt x="1384823" y="555176"/>
                  </a:lnTo>
                  <a:lnTo>
                    <a:pt x="1392627" y="600961"/>
                  </a:lnTo>
                  <a:lnTo>
                    <a:pt x="1397384" y="647711"/>
                  </a:lnTo>
                  <a:lnTo>
                    <a:pt x="1398993" y="695324"/>
                  </a:lnTo>
                  <a:lnTo>
                    <a:pt x="0" y="695324"/>
                  </a:lnTo>
                  <a:lnTo>
                    <a:pt x="1614" y="647711"/>
                  </a:lnTo>
                  <a:lnTo>
                    <a:pt x="6389" y="600961"/>
                  </a:lnTo>
                  <a:lnTo>
                    <a:pt x="14221" y="555176"/>
                  </a:lnTo>
                  <a:lnTo>
                    <a:pt x="25003" y="510460"/>
                  </a:lnTo>
                  <a:lnTo>
                    <a:pt x="38634" y="466916"/>
                  </a:lnTo>
                  <a:lnTo>
                    <a:pt x="55008" y="424649"/>
                  </a:lnTo>
                  <a:lnTo>
                    <a:pt x="74021" y="383761"/>
                  </a:lnTo>
                  <a:lnTo>
                    <a:pt x="95570" y="344356"/>
                  </a:lnTo>
                  <a:lnTo>
                    <a:pt x="119549" y="306537"/>
                  </a:lnTo>
                  <a:lnTo>
                    <a:pt x="145855" y="270408"/>
                  </a:lnTo>
                  <a:lnTo>
                    <a:pt x="174383" y="236073"/>
                  </a:lnTo>
                  <a:lnTo>
                    <a:pt x="205030" y="203634"/>
                  </a:lnTo>
                  <a:lnTo>
                    <a:pt x="237690" y="173196"/>
                  </a:lnTo>
                  <a:lnTo>
                    <a:pt x="272261" y="144862"/>
                  </a:lnTo>
                  <a:lnTo>
                    <a:pt x="308637" y="118735"/>
                  </a:lnTo>
                  <a:lnTo>
                    <a:pt x="346715" y="94919"/>
                  </a:lnTo>
                  <a:lnTo>
                    <a:pt x="386390" y="73518"/>
                  </a:lnTo>
                  <a:lnTo>
                    <a:pt x="427558" y="54634"/>
                  </a:lnTo>
                  <a:lnTo>
                    <a:pt x="470115" y="38371"/>
                  </a:lnTo>
                  <a:lnTo>
                    <a:pt x="513957" y="24833"/>
                  </a:lnTo>
                  <a:lnTo>
                    <a:pt x="558979" y="14124"/>
                  </a:lnTo>
                  <a:lnTo>
                    <a:pt x="605078" y="6346"/>
                  </a:lnTo>
                  <a:lnTo>
                    <a:pt x="652149" y="1603"/>
                  </a:lnTo>
                  <a:lnTo>
                    <a:pt x="700088" y="0"/>
                  </a:lnTo>
                  <a:close/>
                </a:path>
              </a:pathLst>
            </a:custGeom>
            <a:solidFill>
              <a:srgbClr val="C7D0D8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9630" y="4009918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39" h="695325">
                  <a:moveTo>
                    <a:pt x="698905" y="695324"/>
                  </a:moveTo>
                  <a:lnTo>
                    <a:pt x="650972" y="693720"/>
                  </a:lnTo>
                  <a:lnTo>
                    <a:pt x="603919" y="688978"/>
                  </a:lnTo>
                  <a:lnTo>
                    <a:pt x="557848" y="681200"/>
                  </a:lnTo>
                  <a:lnTo>
                    <a:pt x="512862" y="670490"/>
                  </a:lnTo>
                  <a:lnTo>
                    <a:pt x="469065" y="656952"/>
                  </a:lnTo>
                  <a:lnTo>
                    <a:pt x="426560" y="640690"/>
                  </a:lnTo>
                  <a:lnTo>
                    <a:pt x="385450" y="621806"/>
                  </a:lnTo>
                  <a:lnTo>
                    <a:pt x="345839" y="600404"/>
                  </a:lnTo>
                  <a:lnTo>
                    <a:pt x="307829" y="576588"/>
                  </a:lnTo>
                  <a:lnTo>
                    <a:pt x="271523" y="550461"/>
                  </a:lnTo>
                  <a:lnTo>
                    <a:pt x="237025" y="522127"/>
                  </a:lnTo>
                  <a:lnTo>
                    <a:pt x="204438" y="491689"/>
                  </a:lnTo>
                  <a:lnTo>
                    <a:pt x="173865" y="459251"/>
                  </a:lnTo>
                  <a:lnTo>
                    <a:pt x="145410" y="424915"/>
                  </a:lnTo>
                  <a:lnTo>
                    <a:pt x="119175" y="388787"/>
                  </a:lnTo>
                  <a:lnTo>
                    <a:pt x="95263" y="350968"/>
                  </a:lnTo>
                  <a:lnTo>
                    <a:pt x="73778" y="311563"/>
                  </a:lnTo>
                  <a:lnTo>
                    <a:pt x="54823" y="270675"/>
                  </a:lnTo>
                  <a:lnTo>
                    <a:pt x="38501" y="228407"/>
                  </a:lnTo>
                  <a:lnTo>
                    <a:pt x="24916" y="184864"/>
                  </a:lnTo>
                  <a:lnTo>
                    <a:pt x="14170" y="140148"/>
                  </a:lnTo>
                  <a:lnTo>
                    <a:pt x="6366" y="94363"/>
                  </a:lnTo>
                  <a:lnTo>
                    <a:pt x="1608" y="47612"/>
                  </a:lnTo>
                  <a:lnTo>
                    <a:pt x="0" y="0"/>
                  </a:lnTo>
                  <a:lnTo>
                    <a:pt x="1398993" y="0"/>
                  </a:lnTo>
                  <a:lnTo>
                    <a:pt x="1397378" y="47612"/>
                  </a:lnTo>
                  <a:lnTo>
                    <a:pt x="1392603" y="94363"/>
                  </a:lnTo>
                  <a:lnTo>
                    <a:pt x="1384772" y="140148"/>
                  </a:lnTo>
                  <a:lnTo>
                    <a:pt x="1373989" y="184864"/>
                  </a:lnTo>
                  <a:lnTo>
                    <a:pt x="1360359" y="228407"/>
                  </a:lnTo>
                  <a:lnTo>
                    <a:pt x="1343985" y="270675"/>
                  </a:lnTo>
                  <a:lnTo>
                    <a:pt x="1324971" y="311563"/>
                  </a:lnTo>
                  <a:lnTo>
                    <a:pt x="1303423" y="350968"/>
                  </a:lnTo>
                  <a:lnTo>
                    <a:pt x="1279444" y="388787"/>
                  </a:lnTo>
                  <a:lnTo>
                    <a:pt x="1253138" y="424915"/>
                  </a:lnTo>
                  <a:lnTo>
                    <a:pt x="1224610" y="459251"/>
                  </a:lnTo>
                  <a:lnTo>
                    <a:pt x="1193963" y="491689"/>
                  </a:lnTo>
                  <a:lnTo>
                    <a:pt x="1161303" y="522127"/>
                  </a:lnTo>
                  <a:lnTo>
                    <a:pt x="1126732" y="550461"/>
                  </a:lnTo>
                  <a:lnTo>
                    <a:pt x="1090356" y="576588"/>
                  </a:lnTo>
                  <a:lnTo>
                    <a:pt x="1052278" y="600404"/>
                  </a:lnTo>
                  <a:lnTo>
                    <a:pt x="1012603" y="621806"/>
                  </a:lnTo>
                  <a:lnTo>
                    <a:pt x="971435" y="640690"/>
                  </a:lnTo>
                  <a:lnTo>
                    <a:pt x="928878" y="656952"/>
                  </a:lnTo>
                  <a:lnTo>
                    <a:pt x="885036" y="670490"/>
                  </a:lnTo>
                  <a:lnTo>
                    <a:pt x="840013" y="681200"/>
                  </a:lnTo>
                  <a:lnTo>
                    <a:pt x="793915" y="688978"/>
                  </a:lnTo>
                  <a:lnTo>
                    <a:pt x="746844" y="693720"/>
                  </a:lnTo>
                  <a:lnTo>
                    <a:pt x="698905" y="695324"/>
                  </a:lnTo>
                  <a:close/>
                </a:path>
              </a:pathLst>
            </a:custGeom>
            <a:solidFill>
              <a:srgbClr val="F4D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44999" y="4125269"/>
              <a:ext cx="428624" cy="42860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825156" y="3314517"/>
            <a:ext cx="1403985" cy="1391285"/>
            <a:chOff x="5825156" y="3314517"/>
            <a:chExt cx="1403985" cy="1391285"/>
          </a:xfrm>
        </p:grpSpPr>
        <p:sp>
          <p:nvSpPr>
            <p:cNvPr id="37" name="object 37"/>
            <p:cNvSpPr/>
            <p:nvPr/>
          </p:nvSpPr>
          <p:spPr>
            <a:xfrm>
              <a:off x="5825156" y="3314517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40" h="695325">
                  <a:moveTo>
                    <a:pt x="700088" y="0"/>
                  </a:moveTo>
                  <a:lnTo>
                    <a:pt x="748020" y="1603"/>
                  </a:lnTo>
                  <a:lnTo>
                    <a:pt x="795074" y="6346"/>
                  </a:lnTo>
                  <a:lnTo>
                    <a:pt x="841145" y="14124"/>
                  </a:lnTo>
                  <a:lnTo>
                    <a:pt x="886131" y="24833"/>
                  </a:lnTo>
                  <a:lnTo>
                    <a:pt x="929928" y="38371"/>
                  </a:lnTo>
                  <a:lnTo>
                    <a:pt x="972432" y="54634"/>
                  </a:lnTo>
                  <a:lnTo>
                    <a:pt x="1013542" y="73518"/>
                  </a:lnTo>
                  <a:lnTo>
                    <a:pt x="1053154" y="94919"/>
                  </a:lnTo>
                  <a:lnTo>
                    <a:pt x="1091164" y="118735"/>
                  </a:lnTo>
                  <a:lnTo>
                    <a:pt x="1127470" y="144862"/>
                  </a:lnTo>
                  <a:lnTo>
                    <a:pt x="1161968" y="173196"/>
                  </a:lnTo>
                  <a:lnTo>
                    <a:pt x="1194554" y="203634"/>
                  </a:lnTo>
                  <a:lnTo>
                    <a:pt x="1225127" y="236073"/>
                  </a:lnTo>
                  <a:lnTo>
                    <a:pt x="1253583" y="270408"/>
                  </a:lnTo>
                  <a:lnTo>
                    <a:pt x="1279818" y="306537"/>
                  </a:lnTo>
                  <a:lnTo>
                    <a:pt x="1303730" y="344356"/>
                  </a:lnTo>
                  <a:lnTo>
                    <a:pt x="1325215" y="383761"/>
                  </a:lnTo>
                  <a:lnTo>
                    <a:pt x="1344169" y="424649"/>
                  </a:lnTo>
                  <a:lnTo>
                    <a:pt x="1360491" y="466916"/>
                  </a:lnTo>
                  <a:lnTo>
                    <a:pt x="1374077" y="510460"/>
                  </a:lnTo>
                  <a:lnTo>
                    <a:pt x="1384823" y="555176"/>
                  </a:lnTo>
                  <a:lnTo>
                    <a:pt x="1392627" y="600961"/>
                  </a:lnTo>
                  <a:lnTo>
                    <a:pt x="1397384" y="647711"/>
                  </a:lnTo>
                  <a:lnTo>
                    <a:pt x="1398993" y="695324"/>
                  </a:lnTo>
                  <a:lnTo>
                    <a:pt x="0" y="695324"/>
                  </a:lnTo>
                  <a:lnTo>
                    <a:pt x="1614" y="647711"/>
                  </a:lnTo>
                  <a:lnTo>
                    <a:pt x="6389" y="600961"/>
                  </a:lnTo>
                  <a:lnTo>
                    <a:pt x="14221" y="555176"/>
                  </a:lnTo>
                  <a:lnTo>
                    <a:pt x="25003" y="510460"/>
                  </a:lnTo>
                  <a:lnTo>
                    <a:pt x="38634" y="466916"/>
                  </a:lnTo>
                  <a:lnTo>
                    <a:pt x="55008" y="424649"/>
                  </a:lnTo>
                  <a:lnTo>
                    <a:pt x="74021" y="383761"/>
                  </a:lnTo>
                  <a:lnTo>
                    <a:pt x="95570" y="344356"/>
                  </a:lnTo>
                  <a:lnTo>
                    <a:pt x="119549" y="306537"/>
                  </a:lnTo>
                  <a:lnTo>
                    <a:pt x="145855" y="270408"/>
                  </a:lnTo>
                  <a:lnTo>
                    <a:pt x="174383" y="236073"/>
                  </a:lnTo>
                  <a:lnTo>
                    <a:pt x="205030" y="203634"/>
                  </a:lnTo>
                  <a:lnTo>
                    <a:pt x="237690" y="173196"/>
                  </a:lnTo>
                  <a:lnTo>
                    <a:pt x="272261" y="144862"/>
                  </a:lnTo>
                  <a:lnTo>
                    <a:pt x="308637" y="118735"/>
                  </a:lnTo>
                  <a:lnTo>
                    <a:pt x="346715" y="94919"/>
                  </a:lnTo>
                  <a:lnTo>
                    <a:pt x="386390" y="73518"/>
                  </a:lnTo>
                  <a:lnTo>
                    <a:pt x="427558" y="54634"/>
                  </a:lnTo>
                  <a:lnTo>
                    <a:pt x="470115" y="38371"/>
                  </a:lnTo>
                  <a:lnTo>
                    <a:pt x="513957" y="24833"/>
                  </a:lnTo>
                  <a:lnTo>
                    <a:pt x="558979" y="14124"/>
                  </a:lnTo>
                  <a:lnTo>
                    <a:pt x="605078" y="6346"/>
                  </a:lnTo>
                  <a:lnTo>
                    <a:pt x="652149" y="1603"/>
                  </a:lnTo>
                  <a:lnTo>
                    <a:pt x="700088" y="0"/>
                  </a:lnTo>
                  <a:close/>
                </a:path>
              </a:pathLst>
            </a:custGeom>
            <a:solidFill>
              <a:srgbClr val="C7D0D8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29909" y="4009918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40" h="695325">
                  <a:moveTo>
                    <a:pt x="698905" y="695324"/>
                  </a:moveTo>
                  <a:lnTo>
                    <a:pt x="650972" y="693720"/>
                  </a:lnTo>
                  <a:lnTo>
                    <a:pt x="603919" y="688978"/>
                  </a:lnTo>
                  <a:lnTo>
                    <a:pt x="557848" y="681200"/>
                  </a:lnTo>
                  <a:lnTo>
                    <a:pt x="512862" y="670490"/>
                  </a:lnTo>
                  <a:lnTo>
                    <a:pt x="469065" y="656952"/>
                  </a:lnTo>
                  <a:lnTo>
                    <a:pt x="426560" y="640690"/>
                  </a:lnTo>
                  <a:lnTo>
                    <a:pt x="385450" y="621806"/>
                  </a:lnTo>
                  <a:lnTo>
                    <a:pt x="345839" y="600404"/>
                  </a:lnTo>
                  <a:lnTo>
                    <a:pt x="307829" y="576588"/>
                  </a:lnTo>
                  <a:lnTo>
                    <a:pt x="271523" y="550461"/>
                  </a:lnTo>
                  <a:lnTo>
                    <a:pt x="237025" y="522127"/>
                  </a:lnTo>
                  <a:lnTo>
                    <a:pt x="204438" y="491689"/>
                  </a:lnTo>
                  <a:lnTo>
                    <a:pt x="173865" y="459251"/>
                  </a:lnTo>
                  <a:lnTo>
                    <a:pt x="145410" y="424915"/>
                  </a:lnTo>
                  <a:lnTo>
                    <a:pt x="119175" y="388787"/>
                  </a:lnTo>
                  <a:lnTo>
                    <a:pt x="95263" y="350968"/>
                  </a:lnTo>
                  <a:lnTo>
                    <a:pt x="73778" y="311563"/>
                  </a:lnTo>
                  <a:lnTo>
                    <a:pt x="54823" y="270675"/>
                  </a:lnTo>
                  <a:lnTo>
                    <a:pt x="38501" y="228407"/>
                  </a:lnTo>
                  <a:lnTo>
                    <a:pt x="24916" y="184864"/>
                  </a:lnTo>
                  <a:lnTo>
                    <a:pt x="14170" y="140148"/>
                  </a:lnTo>
                  <a:lnTo>
                    <a:pt x="6366" y="94363"/>
                  </a:lnTo>
                  <a:lnTo>
                    <a:pt x="1608" y="47612"/>
                  </a:lnTo>
                  <a:lnTo>
                    <a:pt x="0" y="0"/>
                  </a:lnTo>
                  <a:lnTo>
                    <a:pt x="1398993" y="0"/>
                  </a:lnTo>
                  <a:lnTo>
                    <a:pt x="1397378" y="47612"/>
                  </a:lnTo>
                  <a:lnTo>
                    <a:pt x="1392603" y="94363"/>
                  </a:lnTo>
                  <a:lnTo>
                    <a:pt x="1384772" y="140148"/>
                  </a:lnTo>
                  <a:lnTo>
                    <a:pt x="1373989" y="184864"/>
                  </a:lnTo>
                  <a:lnTo>
                    <a:pt x="1360359" y="228407"/>
                  </a:lnTo>
                  <a:lnTo>
                    <a:pt x="1343985" y="270675"/>
                  </a:lnTo>
                  <a:lnTo>
                    <a:pt x="1324971" y="311563"/>
                  </a:lnTo>
                  <a:lnTo>
                    <a:pt x="1303423" y="350968"/>
                  </a:lnTo>
                  <a:lnTo>
                    <a:pt x="1279444" y="388787"/>
                  </a:lnTo>
                  <a:lnTo>
                    <a:pt x="1253138" y="424915"/>
                  </a:lnTo>
                  <a:lnTo>
                    <a:pt x="1224610" y="459251"/>
                  </a:lnTo>
                  <a:lnTo>
                    <a:pt x="1193963" y="491689"/>
                  </a:lnTo>
                  <a:lnTo>
                    <a:pt x="1161303" y="522127"/>
                  </a:lnTo>
                  <a:lnTo>
                    <a:pt x="1126732" y="550461"/>
                  </a:lnTo>
                  <a:lnTo>
                    <a:pt x="1090356" y="576588"/>
                  </a:lnTo>
                  <a:lnTo>
                    <a:pt x="1052278" y="600404"/>
                  </a:lnTo>
                  <a:lnTo>
                    <a:pt x="1012603" y="621806"/>
                  </a:lnTo>
                  <a:lnTo>
                    <a:pt x="971435" y="640690"/>
                  </a:lnTo>
                  <a:lnTo>
                    <a:pt x="928878" y="656952"/>
                  </a:lnTo>
                  <a:lnTo>
                    <a:pt x="885036" y="670490"/>
                  </a:lnTo>
                  <a:lnTo>
                    <a:pt x="840013" y="681200"/>
                  </a:lnTo>
                  <a:lnTo>
                    <a:pt x="793915" y="688978"/>
                  </a:lnTo>
                  <a:lnTo>
                    <a:pt x="746844" y="693720"/>
                  </a:lnTo>
                  <a:lnTo>
                    <a:pt x="698905" y="695324"/>
                  </a:lnTo>
                  <a:close/>
                </a:path>
              </a:pathLst>
            </a:custGeom>
            <a:solidFill>
              <a:srgbClr val="F4D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23319" y="4093113"/>
              <a:ext cx="428624" cy="4286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7470281" y="3314517"/>
            <a:ext cx="1403985" cy="1391285"/>
            <a:chOff x="7470281" y="3314517"/>
            <a:chExt cx="1403985" cy="1391285"/>
          </a:xfrm>
        </p:grpSpPr>
        <p:sp>
          <p:nvSpPr>
            <p:cNvPr id="41" name="object 41"/>
            <p:cNvSpPr/>
            <p:nvPr/>
          </p:nvSpPr>
          <p:spPr>
            <a:xfrm>
              <a:off x="7470281" y="3314517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40" h="695325">
                  <a:moveTo>
                    <a:pt x="700088" y="0"/>
                  </a:moveTo>
                  <a:lnTo>
                    <a:pt x="748020" y="1603"/>
                  </a:lnTo>
                  <a:lnTo>
                    <a:pt x="795074" y="6346"/>
                  </a:lnTo>
                  <a:lnTo>
                    <a:pt x="841145" y="14124"/>
                  </a:lnTo>
                  <a:lnTo>
                    <a:pt x="886131" y="24833"/>
                  </a:lnTo>
                  <a:lnTo>
                    <a:pt x="929928" y="38371"/>
                  </a:lnTo>
                  <a:lnTo>
                    <a:pt x="972432" y="54634"/>
                  </a:lnTo>
                  <a:lnTo>
                    <a:pt x="1013542" y="73518"/>
                  </a:lnTo>
                  <a:lnTo>
                    <a:pt x="1053154" y="94919"/>
                  </a:lnTo>
                  <a:lnTo>
                    <a:pt x="1091164" y="118735"/>
                  </a:lnTo>
                  <a:lnTo>
                    <a:pt x="1127470" y="144862"/>
                  </a:lnTo>
                  <a:lnTo>
                    <a:pt x="1161968" y="173196"/>
                  </a:lnTo>
                  <a:lnTo>
                    <a:pt x="1194554" y="203634"/>
                  </a:lnTo>
                  <a:lnTo>
                    <a:pt x="1225127" y="236073"/>
                  </a:lnTo>
                  <a:lnTo>
                    <a:pt x="1253583" y="270408"/>
                  </a:lnTo>
                  <a:lnTo>
                    <a:pt x="1279818" y="306537"/>
                  </a:lnTo>
                  <a:lnTo>
                    <a:pt x="1303730" y="344356"/>
                  </a:lnTo>
                  <a:lnTo>
                    <a:pt x="1325215" y="383761"/>
                  </a:lnTo>
                  <a:lnTo>
                    <a:pt x="1344169" y="424649"/>
                  </a:lnTo>
                  <a:lnTo>
                    <a:pt x="1360491" y="466916"/>
                  </a:lnTo>
                  <a:lnTo>
                    <a:pt x="1374077" y="510460"/>
                  </a:lnTo>
                  <a:lnTo>
                    <a:pt x="1384823" y="555176"/>
                  </a:lnTo>
                  <a:lnTo>
                    <a:pt x="1392627" y="600961"/>
                  </a:lnTo>
                  <a:lnTo>
                    <a:pt x="1397384" y="647711"/>
                  </a:lnTo>
                  <a:lnTo>
                    <a:pt x="1398993" y="695324"/>
                  </a:lnTo>
                  <a:lnTo>
                    <a:pt x="0" y="695324"/>
                  </a:lnTo>
                  <a:lnTo>
                    <a:pt x="1614" y="647711"/>
                  </a:lnTo>
                  <a:lnTo>
                    <a:pt x="6389" y="600961"/>
                  </a:lnTo>
                  <a:lnTo>
                    <a:pt x="14221" y="555176"/>
                  </a:lnTo>
                  <a:lnTo>
                    <a:pt x="25003" y="510460"/>
                  </a:lnTo>
                  <a:lnTo>
                    <a:pt x="38634" y="466916"/>
                  </a:lnTo>
                  <a:lnTo>
                    <a:pt x="55008" y="424649"/>
                  </a:lnTo>
                  <a:lnTo>
                    <a:pt x="74021" y="383761"/>
                  </a:lnTo>
                  <a:lnTo>
                    <a:pt x="95570" y="344356"/>
                  </a:lnTo>
                  <a:lnTo>
                    <a:pt x="119549" y="306537"/>
                  </a:lnTo>
                  <a:lnTo>
                    <a:pt x="145855" y="270408"/>
                  </a:lnTo>
                  <a:lnTo>
                    <a:pt x="174383" y="236073"/>
                  </a:lnTo>
                  <a:lnTo>
                    <a:pt x="205030" y="203634"/>
                  </a:lnTo>
                  <a:lnTo>
                    <a:pt x="237690" y="173196"/>
                  </a:lnTo>
                  <a:lnTo>
                    <a:pt x="272261" y="144862"/>
                  </a:lnTo>
                  <a:lnTo>
                    <a:pt x="308637" y="118735"/>
                  </a:lnTo>
                  <a:lnTo>
                    <a:pt x="346715" y="94919"/>
                  </a:lnTo>
                  <a:lnTo>
                    <a:pt x="386390" y="73518"/>
                  </a:lnTo>
                  <a:lnTo>
                    <a:pt x="427558" y="54634"/>
                  </a:lnTo>
                  <a:lnTo>
                    <a:pt x="470115" y="38371"/>
                  </a:lnTo>
                  <a:lnTo>
                    <a:pt x="513957" y="24833"/>
                  </a:lnTo>
                  <a:lnTo>
                    <a:pt x="558979" y="14124"/>
                  </a:lnTo>
                  <a:lnTo>
                    <a:pt x="605078" y="6346"/>
                  </a:lnTo>
                  <a:lnTo>
                    <a:pt x="652149" y="1603"/>
                  </a:lnTo>
                  <a:lnTo>
                    <a:pt x="700088" y="0"/>
                  </a:lnTo>
                  <a:close/>
                </a:path>
              </a:pathLst>
            </a:custGeom>
            <a:solidFill>
              <a:srgbClr val="C7D0D8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75037" y="4009918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40" h="695325">
                  <a:moveTo>
                    <a:pt x="698905" y="695324"/>
                  </a:moveTo>
                  <a:lnTo>
                    <a:pt x="650972" y="693720"/>
                  </a:lnTo>
                  <a:lnTo>
                    <a:pt x="603919" y="688978"/>
                  </a:lnTo>
                  <a:lnTo>
                    <a:pt x="557848" y="681200"/>
                  </a:lnTo>
                  <a:lnTo>
                    <a:pt x="512862" y="670490"/>
                  </a:lnTo>
                  <a:lnTo>
                    <a:pt x="469065" y="656952"/>
                  </a:lnTo>
                  <a:lnTo>
                    <a:pt x="426560" y="640690"/>
                  </a:lnTo>
                  <a:lnTo>
                    <a:pt x="385450" y="621806"/>
                  </a:lnTo>
                  <a:lnTo>
                    <a:pt x="345839" y="600404"/>
                  </a:lnTo>
                  <a:lnTo>
                    <a:pt x="307829" y="576588"/>
                  </a:lnTo>
                  <a:lnTo>
                    <a:pt x="271523" y="550461"/>
                  </a:lnTo>
                  <a:lnTo>
                    <a:pt x="237025" y="522127"/>
                  </a:lnTo>
                  <a:lnTo>
                    <a:pt x="204438" y="491689"/>
                  </a:lnTo>
                  <a:lnTo>
                    <a:pt x="173865" y="459251"/>
                  </a:lnTo>
                  <a:lnTo>
                    <a:pt x="145410" y="424915"/>
                  </a:lnTo>
                  <a:lnTo>
                    <a:pt x="119175" y="388787"/>
                  </a:lnTo>
                  <a:lnTo>
                    <a:pt x="95263" y="350968"/>
                  </a:lnTo>
                  <a:lnTo>
                    <a:pt x="73778" y="311563"/>
                  </a:lnTo>
                  <a:lnTo>
                    <a:pt x="54823" y="270675"/>
                  </a:lnTo>
                  <a:lnTo>
                    <a:pt x="38501" y="228407"/>
                  </a:lnTo>
                  <a:lnTo>
                    <a:pt x="24916" y="184864"/>
                  </a:lnTo>
                  <a:lnTo>
                    <a:pt x="14170" y="140148"/>
                  </a:lnTo>
                  <a:lnTo>
                    <a:pt x="6366" y="94363"/>
                  </a:lnTo>
                  <a:lnTo>
                    <a:pt x="1608" y="47612"/>
                  </a:lnTo>
                  <a:lnTo>
                    <a:pt x="0" y="0"/>
                  </a:lnTo>
                  <a:lnTo>
                    <a:pt x="1398993" y="0"/>
                  </a:lnTo>
                  <a:lnTo>
                    <a:pt x="1397378" y="47612"/>
                  </a:lnTo>
                  <a:lnTo>
                    <a:pt x="1392603" y="94363"/>
                  </a:lnTo>
                  <a:lnTo>
                    <a:pt x="1384772" y="140148"/>
                  </a:lnTo>
                  <a:lnTo>
                    <a:pt x="1373989" y="184864"/>
                  </a:lnTo>
                  <a:lnTo>
                    <a:pt x="1360359" y="228407"/>
                  </a:lnTo>
                  <a:lnTo>
                    <a:pt x="1343985" y="270675"/>
                  </a:lnTo>
                  <a:lnTo>
                    <a:pt x="1324971" y="311563"/>
                  </a:lnTo>
                  <a:lnTo>
                    <a:pt x="1303423" y="350968"/>
                  </a:lnTo>
                  <a:lnTo>
                    <a:pt x="1279444" y="388787"/>
                  </a:lnTo>
                  <a:lnTo>
                    <a:pt x="1253138" y="424915"/>
                  </a:lnTo>
                  <a:lnTo>
                    <a:pt x="1224610" y="459251"/>
                  </a:lnTo>
                  <a:lnTo>
                    <a:pt x="1193963" y="491689"/>
                  </a:lnTo>
                  <a:lnTo>
                    <a:pt x="1161303" y="522127"/>
                  </a:lnTo>
                  <a:lnTo>
                    <a:pt x="1126732" y="550461"/>
                  </a:lnTo>
                  <a:lnTo>
                    <a:pt x="1090356" y="576588"/>
                  </a:lnTo>
                  <a:lnTo>
                    <a:pt x="1052278" y="600404"/>
                  </a:lnTo>
                  <a:lnTo>
                    <a:pt x="1012603" y="621806"/>
                  </a:lnTo>
                  <a:lnTo>
                    <a:pt x="971435" y="640690"/>
                  </a:lnTo>
                  <a:lnTo>
                    <a:pt x="928878" y="656952"/>
                  </a:lnTo>
                  <a:lnTo>
                    <a:pt x="885036" y="670490"/>
                  </a:lnTo>
                  <a:lnTo>
                    <a:pt x="840013" y="681200"/>
                  </a:lnTo>
                  <a:lnTo>
                    <a:pt x="793915" y="688978"/>
                  </a:lnTo>
                  <a:lnTo>
                    <a:pt x="746844" y="693720"/>
                  </a:lnTo>
                  <a:lnTo>
                    <a:pt x="698905" y="695324"/>
                  </a:lnTo>
                  <a:close/>
                </a:path>
              </a:pathLst>
            </a:custGeom>
            <a:solidFill>
              <a:srgbClr val="F4D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982346" y="4098797"/>
              <a:ext cx="419099" cy="4190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879431" y="5019068"/>
            <a:ext cx="1403985" cy="1391285"/>
            <a:chOff x="879431" y="5019068"/>
            <a:chExt cx="1403985" cy="1391285"/>
          </a:xfrm>
        </p:grpSpPr>
        <p:sp>
          <p:nvSpPr>
            <p:cNvPr id="45" name="object 45"/>
            <p:cNvSpPr/>
            <p:nvPr/>
          </p:nvSpPr>
          <p:spPr>
            <a:xfrm>
              <a:off x="879431" y="5019068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39" h="695325">
                  <a:moveTo>
                    <a:pt x="700088" y="0"/>
                  </a:moveTo>
                  <a:lnTo>
                    <a:pt x="748020" y="1603"/>
                  </a:lnTo>
                  <a:lnTo>
                    <a:pt x="795074" y="6346"/>
                  </a:lnTo>
                  <a:lnTo>
                    <a:pt x="841145" y="14124"/>
                  </a:lnTo>
                  <a:lnTo>
                    <a:pt x="886131" y="24833"/>
                  </a:lnTo>
                  <a:lnTo>
                    <a:pt x="929928" y="38371"/>
                  </a:lnTo>
                  <a:lnTo>
                    <a:pt x="972432" y="54634"/>
                  </a:lnTo>
                  <a:lnTo>
                    <a:pt x="1013542" y="73518"/>
                  </a:lnTo>
                  <a:lnTo>
                    <a:pt x="1053154" y="94919"/>
                  </a:lnTo>
                  <a:lnTo>
                    <a:pt x="1091164" y="118735"/>
                  </a:lnTo>
                  <a:lnTo>
                    <a:pt x="1127470" y="144862"/>
                  </a:lnTo>
                  <a:lnTo>
                    <a:pt x="1161968" y="173196"/>
                  </a:lnTo>
                  <a:lnTo>
                    <a:pt x="1194554" y="203634"/>
                  </a:lnTo>
                  <a:lnTo>
                    <a:pt x="1225127" y="236073"/>
                  </a:lnTo>
                  <a:lnTo>
                    <a:pt x="1253583" y="270408"/>
                  </a:lnTo>
                  <a:lnTo>
                    <a:pt x="1279818" y="306537"/>
                  </a:lnTo>
                  <a:lnTo>
                    <a:pt x="1303730" y="344356"/>
                  </a:lnTo>
                  <a:lnTo>
                    <a:pt x="1325215" y="383761"/>
                  </a:lnTo>
                  <a:lnTo>
                    <a:pt x="1344169" y="424649"/>
                  </a:lnTo>
                  <a:lnTo>
                    <a:pt x="1360491" y="466916"/>
                  </a:lnTo>
                  <a:lnTo>
                    <a:pt x="1374077" y="510460"/>
                  </a:lnTo>
                  <a:lnTo>
                    <a:pt x="1384823" y="555176"/>
                  </a:lnTo>
                  <a:lnTo>
                    <a:pt x="1392627" y="600961"/>
                  </a:lnTo>
                  <a:lnTo>
                    <a:pt x="1397384" y="647711"/>
                  </a:lnTo>
                  <a:lnTo>
                    <a:pt x="1398993" y="695324"/>
                  </a:lnTo>
                  <a:lnTo>
                    <a:pt x="0" y="695324"/>
                  </a:lnTo>
                  <a:lnTo>
                    <a:pt x="1614" y="647711"/>
                  </a:lnTo>
                  <a:lnTo>
                    <a:pt x="6389" y="600961"/>
                  </a:lnTo>
                  <a:lnTo>
                    <a:pt x="14221" y="555176"/>
                  </a:lnTo>
                  <a:lnTo>
                    <a:pt x="25003" y="510460"/>
                  </a:lnTo>
                  <a:lnTo>
                    <a:pt x="38634" y="466916"/>
                  </a:lnTo>
                  <a:lnTo>
                    <a:pt x="55008" y="424649"/>
                  </a:lnTo>
                  <a:lnTo>
                    <a:pt x="74021" y="383761"/>
                  </a:lnTo>
                  <a:lnTo>
                    <a:pt x="95570" y="344356"/>
                  </a:lnTo>
                  <a:lnTo>
                    <a:pt x="119549" y="306537"/>
                  </a:lnTo>
                  <a:lnTo>
                    <a:pt x="145855" y="270408"/>
                  </a:lnTo>
                  <a:lnTo>
                    <a:pt x="174383" y="236073"/>
                  </a:lnTo>
                  <a:lnTo>
                    <a:pt x="205030" y="203634"/>
                  </a:lnTo>
                  <a:lnTo>
                    <a:pt x="237690" y="173196"/>
                  </a:lnTo>
                  <a:lnTo>
                    <a:pt x="272261" y="144862"/>
                  </a:lnTo>
                  <a:lnTo>
                    <a:pt x="308637" y="118735"/>
                  </a:lnTo>
                  <a:lnTo>
                    <a:pt x="346715" y="94919"/>
                  </a:lnTo>
                  <a:lnTo>
                    <a:pt x="386390" y="73518"/>
                  </a:lnTo>
                  <a:lnTo>
                    <a:pt x="427558" y="54634"/>
                  </a:lnTo>
                  <a:lnTo>
                    <a:pt x="470115" y="38371"/>
                  </a:lnTo>
                  <a:lnTo>
                    <a:pt x="513957" y="24833"/>
                  </a:lnTo>
                  <a:lnTo>
                    <a:pt x="558979" y="14124"/>
                  </a:lnTo>
                  <a:lnTo>
                    <a:pt x="605078" y="6346"/>
                  </a:lnTo>
                  <a:lnTo>
                    <a:pt x="652149" y="1603"/>
                  </a:lnTo>
                  <a:lnTo>
                    <a:pt x="700088" y="0"/>
                  </a:lnTo>
                  <a:close/>
                </a:path>
              </a:pathLst>
            </a:custGeom>
            <a:solidFill>
              <a:srgbClr val="C7D0D8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84197" y="5714451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39" h="695325">
                  <a:moveTo>
                    <a:pt x="698905" y="695324"/>
                  </a:moveTo>
                  <a:lnTo>
                    <a:pt x="650972" y="693720"/>
                  </a:lnTo>
                  <a:lnTo>
                    <a:pt x="603919" y="688978"/>
                  </a:lnTo>
                  <a:lnTo>
                    <a:pt x="557848" y="681200"/>
                  </a:lnTo>
                  <a:lnTo>
                    <a:pt x="512862" y="670490"/>
                  </a:lnTo>
                  <a:lnTo>
                    <a:pt x="469065" y="656952"/>
                  </a:lnTo>
                  <a:lnTo>
                    <a:pt x="426560" y="640690"/>
                  </a:lnTo>
                  <a:lnTo>
                    <a:pt x="385450" y="621806"/>
                  </a:lnTo>
                  <a:lnTo>
                    <a:pt x="345839" y="600404"/>
                  </a:lnTo>
                  <a:lnTo>
                    <a:pt x="307829" y="576588"/>
                  </a:lnTo>
                  <a:lnTo>
                    <a:pt x="271523" y="550461"/>
                  </a:lnTo>
                  <a:lnTo>
                    <a:pt x="237025" y="522127"/>
                  </a:lnTo>
                  <a:lnTo>
                    <a:pt x="204438" y="491689"/>
                  </a:lnTo>
                  <a:lnTo>
                    <a:pt x="173865" y="459251"/>
                  </a:lnTo>
                  <a:lnTo>
                    <a:pt x="145410" y="424915"/>
                  </a:lnTo>
                  <a:lnTo>
                    <a:pt x="119175" y="388787"/>
                  </a:lnTo>
                  <a:lnTo>
                    <a:pt x="95263" y="350968"/>
                  </a:lnTo>
                  <a:lnTo>
                    <a:pt x="73778" y="311563"/>
                  </a:lnTo>
                  <a:lnTo>
                    <a:pt x="54823" y="270675"/>
                  </a:lnTo>
                  <a:lnTo>
                    <a:pt x="38501" y="228407"/>
                  </a:lnTo>
                  <a:lnTo>
                    <a:pt x="24916" y="184864"/>
                  </a:lnTo>
                  <a:lnTo>
                    <a:pt x="14170" y="140148"/>
                  </a:lnTo>
                  <a:lnTo>
                    <a:pt x="6366" y="94363"/>
                  </a:lnTo>
                  <a:lnTo>
                    <a:pt x="1608" y="47612"/>
                  </a:lnTo>
                  <a:lnTo>
                    <a:pt x="0" y="0"/>
                  </a:lnTo>
                  <a:lnTo>
                    <a:pt x="1398993" y="0"/>
                  </a:lnTo>
                  <a:lnTo>
                    <a:pt x="1397378" y="47612"/>
                  </a:lnTo>
                  <a:lnTo>
                    <a:pt x="1392603" y="94363"/>
                  </a:lnTo>
                  <a:lnTo>
                    <a:pt x="1384772" y="140148"/>
                  </a:lnTo>
                  <a:lnTo>
                    <a:pt x="1373989" y="184864"/>
                  </a:lnTo>
                  <a:lnTo>
                    <a:pt x="1360359" y="228407"/>
                  </a:lnTo>
                  <a:lnTo>
                    <a:pt x="1343985" y="270675"/>
                  </a:lnTo>
                  <a:lnTo>
                    <a:pt x="1324971" y="311563"/>
                  </a:lnTo>
                  <a:lnTo>
                    <a:pt x="1303423" y="350968"/>
                  </a:lnTo>
                  <a:lnTo>
                    <a:pt x="1279444" y="388787"/>
                  </a:lnTo>
                  <a:lnTo>
                    <a:pt x="1253138" y="424915"/>
                  </a:lnTo>
                  <a:lnTo>
                    <a:pt x="1224610" y="459251"/>
                  </a:lnTo>
                  <a:lnTo>
                    <a:pt x="1193963" y="491689"/>
                  </a:lnTo>
                  <a:lnTo>
                    <a:pt x="1161303" y="522127"/>
                  </a:lnTo>
                  <a:lnTo>
                    <a:pt x="1126732" y="550461"/>
                  </a:lnTo>
                  <a:lnTo>
                    <a:pt x="1090356" y="576588"/>
                  </a:lnTo>
                  <a:lnTo>
                    <a:pt x="1052278" y="600404"/>
                  </a:lnTo>
                  <a:lnTo>
                    <a:pt x="1012603" y="621806"/>
                  </a:lnTo>
                  <a:lnTo>
                    <a:pt x="971435" y="640690"/>
                  </a:lnTo>
                  <a:lnTo>
                    <a:pt x="928878" y="656952"/>
                  </a:lnTo>
                  <a:lnTo>
                    <a:pt x="885036" y="670490"/>
                  </a:lnTo>
                  <a:lnTo>
                    <a:pt x="840013" y="681200"/>
                  </a:lnTo>
                  <a:lnTo>
                    <a:pt x="793915" y="688978"/>
                  </a:lnTo>
                  <a:lnTo>
                    <a:pt x="746844" y="693720"/>
                  </a:lnTo>
                  <a:lnTo>
                    <a:pt x="698905" y="695324"/>
                  </a:lnTo>
                  <a:close/>
                </a:path>
              </a:pathLst>
            </a:custGeom>
            <a:solidFill>
              <a:srgbClr val="41D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64860" y="5833307"/>
              <a:ext cx="428624" cy="4286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2529732" y="5019068"/>
            <a:ext cx="1403985" cy="1391285"/>
            <a:chOff x="2529732" y="5019068"/>
            <a:chExt cx="1403985" cy="1391285"/>
          </a:xfrm>
        </p:grpSpPr>
        <p:sp>
          <p:nvSpPr>
            <p:cNvPr id="49" name="object 49"/>
            <p:cNvSpPr/>
            <p:nvPr/>
          </p:nvSpPr>
          <p:spPr>
            <a:xfrm>
              <a:off x="2529732" y="5019068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39" h="695325">
                  <a:moveTo>
                    <a:pt x="700088" y="0"/>
                  </a:moveTo>
                  <a:lnTo>
                    <a:pt x="748020" y="1603"/>
                  </a:lnTo>
                  <a:lnTo>
                    <a:pt x="795074" y="6346"/>
                  </a:lnTo>
                  <a:lnTo>
                    <a:pt x="841145" y="14124"/>
                  </a:lnTo>
                  <a:lnTo>
                    <a:pt x="886131" y="24833"/>
                  </a:lnTo>
                  <a:lnTo>
                    <a:pt x="929928" y="38371"/>
                  </a:lnTo>
                  <a:lnTo>
                    <a:pt x="972432" y="54634"/>
                  </a:lnTo>
                  <a:lnTo>
                    <a:pt x="1013542" y="73518"/>
                  </a:lnTo>
                  <a:lnTo>
                    <a:pt x="1053154" y="94919"/>
                  </a:lnTo>
                  <a:lnTo>
                    <a:pt x="1091164" y="118735"/>
                  </a:lnTo>
                  <a:lnTo>
                    <a:pt x="1127470" y="144862"/>
                  </a:lnTo>
                  <a:lnTo>
                    <a:pt x="1161968" y="173196"/>
                  </a:lnTo>
                  <a:lnTo>
                    <a:pt x="1194554" y="203634"/>
                  </a:lnTo>
                  <a:lnTo>
                    <a:pt x="1225127" y="236073"/>
                  </a:lnTo>
                  <a:lnTo>
                    <a:pt x="1253583" y="270408"/>
                  </a:lnTo>
                  <a:lnTo>
                    <a:pt x="1279818" y="306537"/>
                  </a:lnTo>
                  <a:lnTo>
                    <a:pt x="1303730" y="344356"/>
                  </a:lnTo>
                  <a:lnTo>
                    <a:pt x="1325215" y="383761"/>
                  </a:lnTo>
                  <a:lnTo>
                    <a:pt x="1344169" y="424649"/>
                  </a:lnTo>
                  <a:lnTo>
                    <a:pt x="1360491" y="466916"/>
                  </a:lnTo>
                  <a:lnTo>
                    <a:pt x="1374077" y="510460"/>
                  </a:lnTo>
                  <a:lnTo>
                    <a:pt x="1384823" y="555176"/>
                  </a:lnTo>
                  <a:lnTo>
                    <a:pt x="1392627" y="600961"/>
                  </a:lnTo>
                  <a:lnTo>
                    <a:pt x="1397384" y="647711"/>
                  </a:lnTo>
                  <a:lnTo>
                    <a:pt x="1398993" y="695324"/>
                  </a:lnTo>
                  <a:lnTo>
                    <a:pt x="0" y="695324"/>
                  </a:lnTo>
                  <a:lnTo>
                    <a:pt x="1614" y="647711"/>
                  </a:lnTo>
                  <a:lnTo>
                    <a:pt x="6389" y="600961"/>
                  </a:lnTo>
                  <a:lnTo>
                    <a:pt x="14221" y="555176"/>
                  </a:lnTo>
                  <a:lnTo>
                    <a:pt x="25003" y="510460"/>
                  </a:lnTo>
                  <a:lnTo>
                    <a:pt x="38634" y="466916"/>
                  </a:lnTo>
                  <a:lnTo>
                    <a:pt x="55008" y="424649"/>
                  </a:lnTo>
                  <a:lnTo>
                    <a:pt x="74021" y="383761"/>
                  </a:lnTo>
                  <a:lnTo>
                    <a:pt x="95570" y="344356"/>
                  </a:lnTo>
                  <a:lnTo>
                    <a:pt x="119549" y="306537"/>
                  </a:lnTo>
                  <a:lnTo>
                    <a:pt x="145855" y="270408"/>
                  </a:lnTo>
                  <a:lnTo>
                    <a:pt x="174383" y="236073"/>
                  </a:lnTo>
                  <a:lnTo>
                    <a:pt x="205030" y="203634"/>
                  </a:lnTo>
                  <a:lnTo>
                    <a:pt x="237690" y="173196"/>
                  </a:lnTo>
                  <a:lnTo>
                    <a:pt x="272261" y="144862"/>
                  </a:lnTo>
                  <a:lnTo>
                    <a:pt x="308637" y="118735"/>
                  </a:lnTo>
                  <a:lnTo>
                    <a:pt x="346715" y="94919"/>
                  </a:lnTo>
                  <a:lnTo>
                    <a:pt x="386390" y="73518"/>
                  </a:lnTo>
                  <a:lnTo>
                    <a:pt x="427558" y="54634"/>
                  </a:lnTo>
                  <a:lnTo>
                    <a:pt x="470115" y="38371"/>
                  </a:lnTo>
                  <a:lnTo>
                    <a:pt x="513957" y="24833"/>
                  </a:lnTo>
                  <a:lnTo>
                    <a:pt x="558979" y="14124"/>
                  </a:lnTo>
                  <a:lnTo>
                    <a:pt x="605078" y="6346"/>
                  </a:lnTo>
                  <a:lnTo>
                    <a:pt x="652149" y="1603"/>
                  </a:lnTo>
                  <a:lnTo>
                    <a:pt x="700088" y="0"/>
                  </a:lnTo>
                  <a:close/>
                </a:path>
              </a:pathLst>
            </a:custGeom>
            <a:solidFill>
              <a:srgbClr val="C7D0D8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34494" y="5714451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39" h="695325">
                  <a:moveTo>
                    <a:pt x="698905" y="695324"/>
                  </a:moveTo>
                  <a:lnTo>
                    <a:pt x="650972" y="693720"/>
                  </a:lnTo>
                  <a:lnTo>
                    <a:pt x="603919" y="688978"/>
                  </a:lnTo>
                  <a:lnTo>
                    <a:pt x="557848" y="681200"/>
                  </a:lnTo>
                  <a:lnTo>
                    <a:pt x="512862" y="670490"/>
                  </a:lnTo>
                  <a:lnTo>
                    <a:pt x="469065" y="656952"/>
                  </a:lnTo>
                  <a:lnTo>
                    <a:pt x="426560" y="640690"/>
                  </a:lnTo>
                  <a:lnTo>
                    <a:pt x="385450" y="621806"/>
                  </a:lnTo>
                  <a:lnTo>
                    <a:pt x="345839" y="600404"/>
                  </a:lnTo>
                  <a:lnTo>
                    <a:pt x="307829" y="576588"/>
                  </a:lnTo>
                  <a:lnTo>
                    <a:pt x="271523" y="550461"/>
                  </a:lnTo>
                  <a:lnTo>
                    <a:pt x="237025" y="522127"/>
                  </a:lnTo>
                  <a:lnTo>
                    <a:pt x="204438" y="491689"/>
                  </a:lnTo>
                  <a:lnTo>
                    <a:pt x="173865" y="459251"/>
                  </a:lnTo>
                  <a:lnTo>
                    <a:pt x="145410" y="424915"/>
                  </a:lnTo>
                  <a:lnTo>
                    <a:pt x="119175" y="388787"/>
                  </a:lnTo>
                  <a:lnTo>
                    <a:pt x="95263" y="350968"/>
                  </a:lnTo>
                  <a:lnTo>
                    <a:pt x="73778" y="311563"/>
                  </a:lnTo>
                  <a:lnTo>
                    <a:pt x="54823" y="270675"/>
                  </a:lnTo>
                  <a:lnTo>
                    <a:pt x="38501" y="228407"/>
                  </a:lnTo>
                  <a:lnTo>
                    <a:pt x="24916" y="184864"/>
                  </a:lnTo>
                  <a:lnTo>
                    <a:pt x="14170" y="140148"/>
                  </a:lnTo>
                  <a:lnTo>
                    <a:pt x="6366" y="94363"/>
                  </a:lnTo>
                  <a:lnTo>
                    <a:pt x="1608" y="47612"/>
                  </a:lnTo>
                  <a:lnTo>
                    <a:pt x="0" y="0"/>
                  </a:lnTo>
                  <a:lnTo>
                    <a:pt x="1398993" y="0"/>
                  </a:lnTo>
                  <a:lnTo>
                    <a:pt x="1397378" y="47612"/>
                  </a:lnTo>
                  <a:lnTo>
                    <a:pt x="1392603" y="94363"/>
                  </a:lnTo>
                  <a:lnTo>
                    <a:pt x="1384772" y="140148"/>
                  </a:lnTo>
                  <a:lnTo>
                    <a:pt x="1373989" y="184864"/>
                  </a:lnTo>
                  <a:lnTo>
                    <a:pt x="1360359" y="228407"/>
                  </a:lnTo>
                  <a:lnTo>
                    <a:pt x="1343985" y="270675"/>
                  </a:lnTo>
                  <a:lnTo>
                    <a:pt x="1324971" y="311563"/>
                  </a:lnTo>
                  <a:lnTo>
                    <a:pt x="1303423" y="350968"/>
                  </a:lnTo>
                  <a:lnTo>
                    <a:pt x="1279444" y="388787"/>
                  </a:lnTo>
                  <a:lnTo>
                    <a:pt x="1253138" y="424915"/>
                  </a:lnTo>
                  <a:lnTo>
                    <a:pt x="1224610" y="459251"/>
                  </a:lnTo>
                  <a:lnTo>
                    <a:pt x="1193963" y="491689"/>
                  </a:lnTo>
                  <a:lnTo>
                    <a:pt x="1161303" y="522127"/>
                  </a:lnTo>
                  <a:lnTo>
                    <a:pt x="1126732" y="550461"/>
                  </a:lnTo>
                  <a:lnTo>
                    <a:pt x="1090356" y="576588"/>
                  </a:lnTo>
                  <a:lnTo>
                    <a:pt x="1052278" y="600404"/>
                  </a:lnTo>
                  <a:lnTo>
                    <a:pt x="1012603" y="621806"/>
                  </a:lnTo>
                  <a:lnTo>
                    <a:pt x="971435" y="640690"/>
                  </a:lnTo>
                  <a:lnTo>
                    <a:pt x="928878" y="656952"/>
                  </a:lnTo>
                  <a:lnTo>
                    <a:pt x="885036" y="670490"/>
                  </a:lnTo>
                  <a:lnTo>
                    <a:pt x="840013" y="681200"/>
                  </a:lnTo>
                  <a:lnTo>
                    <a:pt x="793915" y="688978"/>
                  </a:lnTo>
                  <a:lnTo>
                    <a:pt x="746844" y="693720"/>
                  </a:lnTo>
                  <a:lnTo>
                    <a:pt x="698905" y="695324"/>
                  </a:lnTo>
                  <a:close/>
                </a:path>
              </a:pathLst>
            </a:custGeom>
            <a:solidFill>
              <a:srgbClr val="41D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29230" y="5821435"/>
              <a:ext cx="419099" cy="41906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4174856" y="5019068"/>
            <a:ext cx="1403985" cy="1391285"/>
            <a:chOff x="4174856" y="5019068"/>
            <a:chExt cx="1403985" cy="1391285"/>
          </a:xfrm>
        </p:grpSpPr>
        <p:sp>
          <p:nvSpPr>
            <p:cNvPr id="53" name="object 53"/>
            <p:cNvSpPr/>
            <p:nvPr/>
          </p:nvSpPr>
          <p:spPr>
            <a:xfrm>
              <a:off x="4174856" y="5019068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39" h="695325">
                  <a:moveTo>
                    <a:pt x="700088" y="0"/>
                  </a:moveTo>
                  <a:lnTo>
                    <a:pt x="748020" y="1603"/>
                  </a:lnTo>
                  <a:lnTo>
                    <a:pt x="795074" y="6346"/>
                  </a:lnTo>
                  <a:lnTo>
                    <a:pt x="841145" y="14124"/>
                  </a:lnTo>
                  <a:lnTo>
                    <a:pt x="886131" y="24833"/>
                  </a:lnTo>
                  <a:lnTo>
                    <a:pt x="929928" y="38371"/>
                  </a:lnTo>
                  <a:lnTo>
                    <a:pt x="972432" y="54634"/>
                  </a:lnTo>
                  <a:lnTo>
                    <a:pt x="1013542" y="73518"/>
                  </a:lnTo>
                  <a:lnTo>
                    <a:pt x="1053154" y="94919"/>
                  </a:lnTo>
                  <a:lnTo>
                    <a:pt x="1091164" y="118735"/>
                  </a:lnTo>
                  <a:lnTo>
                    <a:pt x="1127470" y="144862"/>
                  </a:lnTo>
                  <a:lnTo>
                    <a:pt x="1161968" y="173196"/>
                  </a:lnTo>
                  <a:lnTo>
                    <a:pt x="1194554" y="203634"/>
                  </a:lnTo>
                  <a:lnTo>
                    <a:pt x="1225127" y="236073"/>
                  </a:lnTo>
                  <a:lnTo>
                    <a:pt x="1253583" y="270408"/>
                  </a:lnTo>
                  <a:lnTo>
                    <a:pt x="1279818" y="306537"/>
                  </a:lnTo>
                  <a:lnTo>
                    <a:pt x="1303730" y="344356"/>
                  </a:lnTo>
                  <a:lnTo>
                    <a:pt x="1325215" y="383761"/>
                  </a:lnTo>
                  <a:lnTo>
                    <a:pt x="1344169" y="424649"/>
                  </a:lnTo>
                  <a:lnTo>
                    <a:pt x="1360491" y="466916"/>
                  </a:lnTo>
                  <a:lnTo>
                    <a:pt x="1374077" y="510460"/>
                  </a:lnTo>
                  <a:lnTo>
                    <a:pt x="1384823" y="555176"/>
                  </a:lnTo>
                  <a:lnTo>
                    <a:pt x="1392627" y="600961"/>
                  </a:lnTo>
                  <a:lnTo>
                    <a:pt x="1397384" y="647711"/>
                  </a:lnTo>
                  <a:lnTo>
                    <a:pt x="1398993" y="695324"/>
                  </a:lnTo>
                  <a:lnTo>
                    <a:pt x="0" y="695324"/>
                  </a:lnTo>
                  <a:lnTo>
                    <a:pt x="1614" y="647711"/>
                  </a:lnTo>
                  <a:lnTo>
                    <a:pt x="6389" y="600961"/>
                  </a:lnTo>
                  <a:lnTo>
                    <a:pt x="14221" y="555176"/>
                  </a:lnTo>
                  <a:lnTo>
                    <a:pt x="25003" y="510460"/>
                  </a:lnTo>
                  <a:lnTo>
                    <a:pt x="38634" y="466916"/>
                  </a:lnTo>
                  <a:lnTo>
                    <a:pt x="55008" y="424649"/>
                  </a:lnTo>
                  <a:lnTo>
                    <a:pt x="74021" y="383761"/>
                  </a:lnTo>
                  <a:lnTo>
                    <a:pt x="95570" y="344356"/>
                  </a:lnTo>
                  <a:lnTo>
                    <a:pt x="119549" y="306537"/>
                  </a:lnTo>
                  <a:lnTo>
                    <a:pt x="145855" y="270408"/>
                  </a:lnTo>
                  <a:lnTo>
                    <a:pt x="174383" y="236073"/>
                  </a:lnTo>
                  <a:lnTo>
                    <a:pt x="205030" y="203634"/>
                  </a:lnTo>
                  <a:lnTo>
                    <a:pt x="237690" y="173196"/>
                  </a:lnTo>
                  <a:lnTo>
                    <a:pt x="272261" y="144862"/>
                  </a:lnTo>
                  <a:lnTo>
                    <a:pt x="308637" y="118735"/>
                  </a:lnTo>
                  <a:lnTo>
                    <a:pt x="346715" y="94919"/>
                  </a:lnTo>
                  <a:lnTo>
                    <a:pt x="386390" y="73518"/>
                  </a:lnTo>
                  <a:lnTo>
                    <a:pt x="427558" y="54634"/>
                  </a:lnTo>
                  <a:lnTo>
                    <a:pt x="470115" y="38371"/>
                  </a:lnTo>
                  <a:lnTo>
                    <a:pt x="513957" y="24833"/>
                  </a:lnTo>
                  <a:lnTo>
                    <a:pt x="558979" y="14124"/>
                  </a:lnTo>
                  <a:lnTo>
                    <a:pt x="605078" y="6346"/>
                  </a:lnTo>
                  <a:lnTo>
                    <a:pt x="652149" y="1603"/>
                  </a:lnTo>
                  <a:lnTo>
                    <a:pt x="700088" y="0"/>
                  </a:lnTo>
                  <a:close/>
                </a:path>
              </a:pathLst>
            </a:custGeom>
            <a:solidFill>
              <a:srgbClr val="C7D0D8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79630" y="5714451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39" h="695325">
                  <a:moveTo>
                    <a:pt x="698905" y="695324"/>
                  </a:moveTo>
                  <a:lnTo>
                    <a:pt x="650972" y="693720"/>
                  </a:lnTo>
                  <a:lnTo>
                    <a:pt x="603919" y="688978"/>
                  </a:lnTo>
                  <a:lnTo>
                    <a:pt x="557848" y="681200"/>
                  </a:lnTo>
                  <a:lnTo>
                    <a:pt x="512862" y="670490"/>
                  </a:lnTo>
                  <a:lnTo>
                    <a:pt x="469065" y="656952"/>
                  </a:lnTo>
                  <a:lnTo>
                    <a:pt x="426560" y="640690"/>
                  </a:lnTo>
                  <a:lnTo>
                    <a:pt x="385450" y="621806"/>
                  </a:lnTo>
                  <a:lnTo>
                    <a:pt x="345839" y="600404"/>
                  </a:lnTo>
                  <a:lnTo>
                    <a:pt x="307829" y="576588"/>
                  </a:lnTo>
                  <a:lnTo>
                    <a:pt x="271523" y="550461"/>
                  </a:lnTo>
                  <a:lnTo>
                    <a:pt x="237025" y="522127"/>
                  </a:lnTo>
                  <a:lnTo>
                    <a:pt x="204438" y="491689"/>
                  </a:lnTo>
                  <a:lnTo>
                    <a:pt x="173865" y="459251"/>
                  </a:lnTo>
                  <a:lnTo>
                    <a:pt x="145410" y="424915"/>
                  </a:lnTo>
                  <a:lnTo>
                    <a:pt x="119175" y="388787"/>
                  </a:lnTo>
                  <a:lnTo>
                    <a:pt x="95263" y="350968"/>
                  </a:lnTo>
                  <a:lnTo>
                    <a:pt x="73778" y="311563"/>
                  </a:lnTo>
                  <a:lnTo>
                    <a:pt x="54823" y="270675"/>
                  </a:lnTo>
                  <a:lnTo>
                    <a:pt x="38501" y="228407"/>
                  </a:lnTo>
                  <a:lnTo>
                    <a:pt x="24916" y="184864"/>
                  </a:lnTo>
                  <a:lnTo>
                    <a:pt x="14170" y="140148"/>
                  </a:lnTo>
                  <a:lnTo>
                    <a:pt x="6366" y="94363"/>
                  </a:lnTo>
                  <a:lnTo>
                    <a:pt x="1608" y="47612"/>
                  </a:lnTo>
                  <a:lnTo>
                    <a:pt x="0" y="0"/>
                  </a:lnTo>
                  <a:lnTo>
                    <a:pt x="1398993" y="0"/>
                  </a:lnTo>
                  <a:lnTo>
                    <a:pt x="1397378" y="47612"/>
                  </a:lnTo>
                  <a:lnTo>
                    <a:pt x="1392603" y="94363"/>
                  </a:lnTo>
                  <a:lnTo>
                    <a:pt x="1384772" y="140148"/>
                  </a:lnTo>
                  <a:lnTo>
                    <a:pt x="1373989" y="184864"/>
                  </a:lnTo>
                  <a:lnTo>
                    <a:pt x="1360359" y="228407"/>
                  </a:lnTo>
                  <a:lnTo>
                    <a:pt x="1343985" y="270675"/>
                  </a:lnTo>
                  <a:lnTo>
                    <a:pt x="1324971" y="311563"/>
                  </a:lnTo>
                  <a:lnTo>
                    <a:pt x="1303423" y="350968"/>
                  </a:lnTo>
                  <a:lnTo>
                    <a:pt x="1279444" y="388787"/>
                  </a:lnTo>
                  <a:lnTo>
                    <a:pt x="1253138" y="424915"/>
                  </a:lnTo>
                  <a:lnTo>
                    <a:pt x="1224610" y="459251"/>
                  </a:lnTo>
                  <a:lnTo>
                    <a:pt x="1193963" y="491689"/>
                  </a:lnTo>
                  <a:lnTo>
                    <a:pt x="1161303" y="522127"/>
                  </a:lnTo>
                  <a:lnTo>
                    <a:pt x="1126732" y="550461"/>
                  </a:lnTo>
                  <a:lnTo>
                    <a:pt x="1090356" y="576588"/>
                  </a:lnTo>
                  <a:lnTo>
                    <a:pt x="1052278" y="600404"/>
                  </a:lnTo>
                  <a:lnTo>
                    <a:pt x="1012603" y="621806"/>
                  </a:lnTo>
                  <a:lnTo>
                    <a:pt x="971435" y="640690"/>
                  </a:lnTo>
                  <a:lnTo>
                    <a:pt x="928878" y="656952"/>
                  </a:lnTo>
                  <a:lnTo>
                    <a:pt x="885036" y="670490"/>
                  </a:lnTo>
                  <a:lnTo>
                    <a:pt x="840013" y="681200"/>
                  </a:lnTo>
                  <a:lnTo>
                    <a:pt x="793915" y="688978"/>
                  </a:lnTo>
                  <a:lnTo>
                    <a:pt x="746844" y="693720"/>
                  </a:lnTo>
                  <a:lnTo>
                    <a:pt x="698905" y="695324"/>
                  </a:lnTo>
                  <a:close/>
                </a:path>
              </a:pathLst>
            </a:custGeom>
            <a:solidFill>
              <a:srgbClr val="41D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67158" y="5813572"/>
              <a:ext cx="428624" cy="4286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5825156" y="5019068"/>
            <a:ext cx="1403985" cy="1391285"/>
            <a:chOff x="5825156" y="5019068"/>
            <a:chExt cx="1403985" cy="1391285"/>
          </a:xfrm>
        </p:grpSpPr>
        <p:sp>
          <p:nvSpPr>
            <p:cNvPr id="57" name="object 57"/>
            <p:cNvSpPr/>
            <p:nvPr/>
          </p:nvSpPr>
          <p:spPr>
            <a:xfrm>
              <a:off x="5825156" y="5019068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40" h="695325">
                  <a:moveTo>
                    <a:pt x="700088" y="0"/>
                  </a:moveTo>
                  <a:lnTo>
                    <a:pt x="748020" y="1603"/>
                  </a:lnTo>
                  <a:lnTo>
                    <a:pt x="795074" y="6346"/>
                  </a:lnTo>
                  <a:lnTo>
                    <a:pt x="841145" y="14124"/>
                  </a:lnTo>
                  <a:lnTo>
                    <a:pt x="886131" y="24833"/>
                  </a:lnTo>
                  <a:lnTo>
                    <a:pt x="929928" y="38371"/>
                  </a:lnTo>
                  <a:lnTo>
                    <a:pt x="972432" y="54634"/>
                  </a:lnTo>
                  <a:lnTo>
                    <a:pt x="1013542" y="73518"/>
                  </a:lnTo>
                  <a:lnTo>
                    <a:pt x="1053154" y="94919"/>
                  </a:lnTo>
                  <a:lnTo>
                    <a:pt x="1091164" y="118735"/>
                  </a:lnTo>
                  <a:lnTo>
                    <a:pt x="1127470" y="144862"/>
                  </a:lnTo>
                  <a:lnTo>
                    <a:pt x="1161968" y="173196"/>
                  </a:lnTo>
                  <a:lnTo>
                    <a:pt x="1194554" y="203634"/>
                  </a:lnTo>
                  <a:lnTo>
                    <a:pt x="1225127" y="236073"/>
                  </a:lnTo>
                  <a:lnTo>
                    <a:pt x="1253583" y="270408"/>
                  </a:lnTo>
                  <a:lnTo>
                    <a:pt x="1279818" y="306537"/>
                  </a:lnTo>
                  <a:lnTo>
                    <a:pt x="1303730" y="344356"/>
                  </a:lnTo>
                  <a:lnTo>
                    <a:pt x="1325215" y="383761"/>
                  </a:lnTo>
                  <a:lnTo>
                    <a:pt x="1344169" y="424649"/>
                  </a:lnTo>
                  <a:lnTo>
                    <a:pt x="1360491" y="466916"/>
                  </a:lnTo>
                  <a:lnTo>
                    <a:pt x="1374077" y="510460"/>
                  </a:lnTo>
                  <a:lnTo>
                    <a:pt x="1384823" y="555176"/>
                  </a:lnTo>
                  <a:lnTo>
                    <a:pt x="1392627" y="600961"/>
                  </a:lnTo>
                  <a:lnTo>
                    <a:pt x="1397384" y="647711"/>
                  </a:lnTo>
                  <a:lnTo>
                    <a:pt x="1398993" y="695324"/>
                  </a:lnTo>
                  <a:lnTo>
                    <a:pt x="0" y="695324"/>
                  </a:lnTo>
                  <a:lnTo>
                    <a:pt x="1614" y="647711"/>
                  </a:lnTo>
                  <a:lnTo>
                    <a:pt x="6389" y="600961"/>
                  </a:lnTo>
                  <a:lnTo>
                    <a:pt x="14221" y="555176"/>
                  </a:lnTo>
                  <a:lnTo>
                    <a:pt x="25003" y="510460"/>
                  </a:lnTo>
                  <a:lnTo>
                    <a:pt x="38634" y="466916"/>
                  </a:lnTo>
                  <a:lnTo>
                    <a:pt x="55008" y="424649"/>
                  </a:lnTo>
                  <a:lnTo>
                    <a:pt x="74021" y="383761"/>
                  </a:lnTo>
                  <a:lnTo>
                    <a:pt x="95570" y="344356"/>
                  </a:lnTo>
                  <a:lnTo>
                    <a:pt x="119549" y="306537"/>
                  </a:lnTo>
                  <a:lnTo>
                    <a:pt x="145855" y="270408"/>
                  </a:lnTo>
                  <a:lnTo>
                    <a:pt x="174383" y="236073"/>
                  </a:lnTo>
                  <a:lnTo>
                    <a:pt x="205030" y="203634"/>
                  </a:lnTo>
                  <a:lnTo>
                    <a:pt x="237690" y="173196"/>
                  </a:lnTo>
                  <a:lnTo>
                    <a:pt x="272261" y="144862"/>
                  </a:lnTo>
                  <a:lnTo>
                    <a:pt x="308637" y="118735"/>
                  </a:lnTo>
                  <a:lnTo>
                    <a:pt x="346715" y="94919"/>
                  </a:lnTo>
                  <a:lnTo>
                    <a:pt x="386390" y="73518"/>
                  </a:lnTo>
                  <a:lnTo>
                    <a:pt x="427558" y="54634"/>
                  </a:lnTo>
                  <a:lnTo>
                    <a:pt x="470115" y="38371"/>
                  </a:lnTo>
                  <a:lnTo>
                    <a:pt x="513957" y="24833"/>
                  </a:lnTo>
                  <a:lnTo>
                    <a:pt x="558979" y="14124"/>
                  </a:lnTo>
                  <a:lnTo>
                    <a:pt x="605078" y="6346"/>
                  </a:lnTo>
                  <a:lnTo>
                    <a:pt x="652149" y="1603"/>
                  </a:lnTo>
                  <a:lnTo>
                    <a:pt x="700088" y="0"/>
                  </a:lnTo>
                  <a:close/>
                </a:path>
              </a:pathLst>
            </a:custGeom>
            <a:solidFill>
              <a:srgbClr val="C7D0D8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29909" y="5714451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40" h="695325">
                  <a:moveTo>
                    <a:pt x="698905" y="695324"/>
                  </a:moveTo>
                  <a:lnTo>
                    <a:pt x="650972" y="693720"/>
                  </a:lnTo>
                  <a:lnTo>
                    <a:pt x="603919" y="688978"/>
                  </a:lnTo>
                  <a:lnTo>
                    <a:pt x="557848" y="681200"/>
                  </a:lnTo>
                  <a:lnTo>
                    <a:pt x="512862" y="670490"/>
                  </a:lnTo>
                  <a:lnTo>
                    <a:pt x="469065" y="656952"/>
                  </a:lnTo>
                  <a:lnTo>
                    <a:pt x="426560" y="640690"/>
                  </a:lnTo>
                  <a:lnTo>
                    <a:pt x="385450" y="621806"/>
                  </a:lnTo>
                  <a:lnTo>
                    <a:pt x="345839" y="600404"/>
                  </a:lnTo>
                  <a:lnTo>
                    <a:pt x="307829" y="576588"/>
                  </a:lnTo>
                  <a:lnTo>
                    <a:pt x="271523" y="550461"/>
                  </a:lnTo>
                  <a:lnTo>
                    <a:pt x="237025" y="522127"/>
                  </a:lnTo>
                  <a:lnTo>
                    <a:pt x="204438" y="491689"/>
                  </a:lnTo>
                  <a:lnTo>
                    <a:pt x="173865" y="459251"/>
                  </a:lnTo>
                  <a:lnTo>
                    <a:pt x="145410" y="424915"/>
                  </a:lnTo>
                  <a:lnTo>
                    <a:pt x="119175" y="388787"/>
                  </a:lnTo>
                  <a:lnTo>
                    <a:pt x="95263" y="350968"/>
                  </a:lnTo>
                  <a:lnTo>
                    <a:pt x="73778" y="311563"/>
                  </a:lnTo>
                  <a:lnTo>
                    <a:pt x="54823" y="270675"/>
                  </a:lnTo>
                  <a:lnTo>
                    <a:pt x="38501" y="228407"/>
                  </a:lnTo>
                  <a:lnTo>
                    <a:pt x="24916" y="184864"/>
                  </a:lnTo>
                  <a:lnTo>
                    <a:pt x="14170" y="140148"/>
                  </a:lnTo>
                  <a:lnTo>
                    <a:pt x="6366" y="94363"/>
                  </a:lnTo>
                  <a:lnTo>
                    <a:pt x="1608" y="47612"/>
                  </a:lnTo>
                  <a:lnTo>
                    <a:pt x="0" y="0"/>
                  </a:lnTo>
                  <a:lnTo>
                    <a:pt x="1398993" y="0"/>
                  </a:lnTo>
                  <a:lnTo>
                    <a:pt x="1397378" y="47612"/>
                  </a:lnTo>
                  <a:lnTo>
                    <a:pt x="1392603" y="94363"/>
                  </a:lnTo>
                  <a:lnTo>
                    <a:pt x="1384772" y="140148"/>
                  </a:lnTo>
                  <a:lnTo>
                    <a:pt x="1373989" y="184864"/>
                  </a:lnTo>
                  <a:lnTo>
                    <a:pt x="1360359" y="228407"/>
                  </a:lnTo>
                  <a:lnTo>
                    <a:pt x="1343985" y="270675"/>
                  </a:lnTo>
                  <a:lnTo>
                    <a:pt x="1324971" y="311563"/>
                  </a:lnTo>
                  <a:lnTo>
                    <a:pt x="1303423" y="350968"/>
                  </a:lnTo>
                  <a:lnTo>
                    <a:pt x="1279444" y="388787"/>
                  </a:lnTo>
                  <a:lnTo>
                    <a:pt x="1253138" y="424915"/>
                  </a:lnTo>
                  <a:lnTo>
                    <a:pt x="1224610" y="459251"/>
                  </a:lnTo>
                  <a:lnTo>
                    <a:pt x="1193963" y="491689"/>
                  </a:lnTo>
                  <a:lnTo>
                    <a:pt x="1161303" y="522127"/>
                  </a:lnTo>
                  <a:lnTo>
                    <a:pt x="1126732" y="550461"/>
                  </a:lnTo>
                  <a:lnTo>
                    <a:pt x="1090356" y="576588"/>
                  </a:lnTo>
                  <a:lnTo>
                    <a:pt x="1052278" y="600404"/>
                  </a:lnTo>
                  <a:lnTo>
                    <a:pt x="1012603" y="621806"/>
                  </a:lnTo>
                  <a:lnTo>
                    <a:pt x="971435" y="640690"/>
                  </a:lnTo>
                  <a:lnTo>
                    <a:pt x="928878" y="656952"/>
                  </a:lnTo>
                  <a:lnTo>
                    <a:pt x="885036" y="670490"/>
                  </a:lnTo>
                  <a:lnTo>
                    <a:pt x="840013" y="681200"/>
                  </a:lnTo>
                  <a:lnTo>
                    <a:pt x="793915" y="688978"/>
                  </a:lnTo>
                  <a:lnTo>
                    <a:pt x="746844" y="693720"/>
                  </a:lnTo>
                  <a:lnTo>
                    <a:pt x="698905" y="695324"/>
                  </a:lnTo>
                  <a:close/>
                </a:path>
              </a:pathLst>
            </a:custGeom>
            <a:solidFill>
              <a:srgbClr val="41D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99545" y="5797661"/>
              <a:ext cx="438149" cy="43814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7470281" y="5019068"/>
            <a:ext cx="1403985" cy="1391285"/>
            <a:chOff x="7470281" y="5019068"/>
            <a:chExt cx="1403985" cy="1391285"/>
          </a:xfrm>
        </p:grpSpPr>
        <p:sp>
          <p:nvSpPr>
            <p:cNvPr id="61" name="object 61"/>
            <p:cNvSpPr/>
            <p:nvPr/>
          </p:nvSpPr>
          <p:spPr>
            <a:xfrm>
              <a:off x="7470281" y="5019068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40" h="695325">
                  <a:moveTo>
                    <a:pt x="700088" y="0"/>
                  </a:moveTo>
                  <a:lnTo>
                    <a:pt x="748020" y="1603"/>
                  </a:lnTo>
                  <a:lnTo>
                    <a:pt x="795074" y="6346"/>
                  </a:lnTo>
                  <a:lnTo>
                    <a:pt x="841145" y="14124"/>
                  </a:lnTo>
                  <a:lnTo>
                    <a:pt x="886131" y="24833"/>
                  </a:lnTo>
                  <a:lnTo>
                    <a:pt x="929928" y="38371"/>
                  </a:lnTo>
                  <a:lnTo>
                    <a:pt x="972432" y="54634"/>
                  </a:lnTo>
                  <a:lnTo>
                    <a:pt x="1013542" y="73518"/>
                  </a:lnTo>
                  <a:lnTo>
                    <a:pt x="1053154" y="94919"/>
                  </a:lnTo>
                  <a:lnTo>
                    <a:pt x="1091164" y="118735"/>
                  </a:lnTo>
                  <a:lnTo>
                    <a:pt x="1127470" y="144862"/>
                  </a:lnTo>
                  <a:lnTo>
                    <a:pt x="1161968" y="173196"/>
                  </a:lnTo>
                  <a:lnTo>
                    <a:pt x="1194554" y="203634"/>
                  </a:lnTo>
                  <a:lnTo>
                    <a:pt x="1225127" y="236073"/>
                  </a:lnTo>
                  <a:lnTo>
                    <a:pt x="1253583" y="270408"/>
                  </a:lnTo>
                  <a:lnTo>
                    <a:pt x="1279818" y="306537"/>
                  </a:lnTo>
                  <a:lnTo>
                    <a:pt x="1303730" y="344356"/>
                  </a:lnTo>
                  <a:lnTo>
                    <a:pt x="1325215" y="383761"/>
                  </a:lnTo>
                  <a:lnTo>
                    <a:pt x="1344169" y="424649"/>
                  </a:lnTo>
                  <a:lnTo>
                    <a:pt x="1360491" y="466916"/>
                  </a:lnTo>
                  <a:lnTo>
                    <a:pt x="1374077" y="510460"/>
                  </a:lnTo>
                  <a:lnTo>
                    <a:pt x="1384823" y="555176"/>
                  </a:lnTo>
                  <a:lnTo>
                    <a:pt x="1392627" y="600961"/>
                  </a:lnTo>
                  <a:lnTo>
                    <a:pt x="1397384" y="647711"/>
                  </a:lnTo>
                  <a:lnTo>
                    <a:pt x="1398993" y="695324"/>
                  </a:lnTo>
                  <a:lnTo>
                    <a:pt x="0" y="695324"/>
                  </a:lnTo>
                  <a:lnTo>
                    <a:pt x="1614" y="647711"/>
                  </a:lnTo>
                  <a:lnTo>
                    <a:pt x="6389" y="600961"/>
                  </a:lnTo>
                  <a:lnTo>
                    <a:pt x="14221" y="555176"/>
                  </a:lnTo>
                  <a:lnTo>
                    <a:pt x="25003" y="510460"/>
                  </a:lnTo>
                  <a:lnTo>
                    <a:pt x="38634" y="466916"/>
                  </a:lnTo>
                  <a:lnTo>
                    <a:pt x="55008" y="424649"/>
                  </a:lnTo>
                  <a:lnTo>
                    <a:pt x="74021" y="383761"/>
                  </a:lnTo>
                  <a:lnTo>
                    <a:pt x="95570" y="344356"/>
                  </a:lnTo>
                  <a:lnTo>
                    <a:pt x="119549" y="306537"/>
                  </a:lnTo>
                  <a:lnTo>
                    <a:pt x="145855" y="270408"/>
                  </a:lnTo>
                  <a:lnTo>
                    <a:pt x="174383" y="236073"/>
                  </a:lnTo>
                  <a:lnTo>
                    <a:pt x="205030" y="203634"/>
                  </a:lnTo>
                  <a:lnTo>
                    <a:pt x="237690" y="173196"/>
                  </a:lnTo>
                  <a:lnTo>
                    <a:pt x="272261" y="144862"/>
                  </a:lnTo>
                  <a:lnTo>
                    <a:pt x="308637" y="118735"/>
                  </a:lnTo>
                  <a:lnTo>
                    <a:pt x="346715" y="94919"/>
                  </a:lnTo>
                  <a:lnTo>
                    <a:pt x="386390" y="73518"/>
                  </a:lnTo>
                  <a:lnTo>
                    <a:pt x="427558" y="54634"/>
                  </a:lnTo>
                  <a:lnTo>
                    <a:pt x="470115" y="38371"/>
                  </a:lnTo>
                  <a:lnTo>
                    <a:pt x="513957" y="24833"/>
                  </a:lnTo>
                  <a:lnTo>
                    <a:pt x="558979" y="14124"/>
                  </a:lnTo>
                  <a:lnTo>
                    <a:pt x="605078" y="6346"/>
                  </a:lnTo>
                  <a:lnTo>
                    <a:pt x="652149" y="1603"/>
                  </a:lnTo>
                  <a:lnTo>
                    <a:pt x="700088" y="0"/>
                  </a:lnTo>
                  <a:close/>
                </a:path>
              </a:pathLst>
            </a:custGeom>
            <a:solidFill>
              <a:srgbClr val="C7D0D8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475037" y="5714451"/>
              <a:ext cx="1399540" cy="695325"/>
            </a:xfrm>
            <a:custGeom>
              <a:avLst/>
              <a:gdLst/>
              <a:ahLst/>
              <a:cxnLst/>
              <a:rect l="l" t="t" r="r" b="b"/>
              <a:pathLst>
                <a:path w="1399540" h="695325">
                  <a:moveTo>
                    <a:pt x="698905" y="695324"/>
                  </a:moveTo>
                  <a:lnTo>
                    <a:pt x="650972" y="693720"/>
                  </a:lnTo>
                  <a:lnTo>
                    <a:pt x="603919" y="688978"/>
                  </a:lnTo>
                  <a:lnTo>
                    <a:pt x="557848" y="681200"/>
                  </a:lnTo>
                  <a:lnTo>
                    <a:pt x="512862" y="670490"/>
                  </a:lnTo>
                  <a:lnTo>
                    <a:pt x="469065" y="656952"/>
                  </a:lnTo>
                  <a:lnTo>
                    <a:pt x="426560" y="640690"/>
                  </a:lnTo>
                  <a:lnTo>
                    <a:pt x="385450" y="621806"/>
                  </a:lnTo>
                  <a:lnTo>
                    <a:pt x="345839" y="600404"/>
                  </a:lnTo>
                  <a:lnTo>
                    <a:pt x="307829" y="576588"/>
                  </a:lnTo>
                  <a:lnTo>
                    <a:pt x="271523" y="550461"/>
                  </a:lnTo>
                  <a:lnTo>
                    <a:pt x="237025" y="522127"/>
                  </a:lnTo>
                  <a:lnTo>
                    <a:pt x="204438" y="491689"/>
                  </a:lnTo>
                  <a:lnTo>
                    <a:pt x="173865" y="459251"/>
                  </a:lnTo>
                  <a:lnTo>
                    <a:pt x="145410" y="424915"/>
                  </a:lnTo>
                  <a:lnTo>
                    <a:pt x="119175" y="388787"/>
                  </a:lnTo>
                  <a:lnTo>
                    <a:pt x="95263" y="350968"/>
                  </a:lnTo>
                  <a:lnTo>
                    <a:pt x="73778" y="311563"/>
                  </a:lnTo>
                  <a:lnTo>
                    <a:pt x="54823" y="270675"/>
                  </a:lnTo>
                  <a:lnTo>
                    <a:pt x="38501" y="228407"/>
                  </a:lnTo>
                  <a:lnTo>
                    <a:pt x="24916" y="184864"/>
                  </a:lnTo>
                  <a:lnTo>
                    <a:pt x="14170" y="140148"/>
                  </a:lnTo>
                  <a:lnTo>
                    <a:pt x="6366" y="94363"/>
                  </a:lnTo>
                  <a:lnTo>
                    <a:pt x="1608" y="47612"/>
                  </a:lnTo>
                  <a:lnTo>
                    <a:pt x="0" y="0"/>
                  </a:lnTo>
                  <a:lnTo>
                    <a:pt x="1398993" y="0"/>
                  </a:lnTo>
                  <a:lnTo>
                    <a:pt x="1397378" y="47612"/>
                  </a:lnTo>
                  <a:lnTo>
                    <a:pt x="1392603" y="94363"/>
                  </a:lnTo>
                  <a:lnTo>
                    <a:pt x="1384772" y="140148"/>
                  </a:lnTo>
                  <a:lnTo>
                    <a:pt x="1373989" y="184864"/>
                  </a:lnTo>
                  <a:lnTo>
                    <a:pt x="1360359" y="228407"/>
                  </a:lnTo>
                  <a:lnTo>
                    <a:pt x="1343985" y="270675"/>
                  </a:lnTo>
                  <a:lnTo>
                    <a:pt x="1324971" y="311563"/>
                  </a:lnTo>
                  <a:lnTo>
                    <a:pt x="1303423" y="350968"/>
                  </a:lnTo>
                  <a:lnTo>
                    <a:pt x="1279444" y="388787"/>
                  </a:lnTo>
                  <a:lnTo>
                    <a:pt x="1253138" y="424915"/>
                  </a:lnTo>
                  <a:lnTo>
                    <a:pt x="1224610" y="459251"/>
                  </a:lnTo>
                  <a:lnTo>
                    <a:pt x="1193963" y="491689"/>
                  </a:lnTo>
                  <a:lnTo>
                    <a:pt x="1161303" y="522127"/>
                  </a:lnTo>
                  <a:lnTo>
                    <a:pt x="1126732" y="550461"/>
                  </a:lnTo>
                  <a:lnTo>
                    <a:pt x="1090356" y="576588"/>
                  </a:lnTo>
                  <a:lnTo>
                    <a:pt x="1052278" y="600404"/>
                  </a:lnTo>
                  <a:lnTo>
                    <a:pt x="1012603" y="621806"/>
                  </a:lnTo>
                  <a:lnTo>
                    <a:pt x="971435" y="640690"/>
                  </a:lnTo>
                  <a:lnTo>
                    <a:pt x="928878" y="656952"/>
                  </a:lnTo>
                  <a:lnTo>
                    <a:pt x="885036" y="670490"/>
                  </a:lnTo>
                  <a:lnTo>
                    <a:pt x="840013" y="681200"/>
                  </a:lnTo>
                  <a:lnTo>
                    <a:pt x="793915" y="688978"/>
                  </a:lnTo>
                  <a:lnTo>
                    <a:pt x="746844" y="693720"/>
                  </a:lnTo>
                  <a:lnTo>
                    <a:pt x="698905" y="695324"/>
                  </a:lnTo>
                  <a:close/>
                </a:path>
              </a:pathLst>
            </a:custGeom>
            <a:solidFill>
              <a:srgbClr val="41D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982346" y="5788060"/>
              <a:ext cx="476249" cy="47624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046767" y="1976582"/>
            <a:ext cx="1069340" cy="49974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55575" marR="148590" indent="86360">
              <a:lnSpc>
                <a:spcPts val="1230"/>
              </a:lnSpc>
              <a:spcBef>
                <a:spcPts val="170"/>
              </a:spcBef>
            </a:pPr>
            <a:r>
              <a:rPr sz="1050" b="1" spc="-65" dirty="0">
                <a:latin typeface="Arial"/>
                <a:cs typeface="Arial"/>
              </a:rPr>
              <a:t>ESD </a:t>
            </a:r>
            <a:r>
              <a:rPr sz="1050" b="1" spc="30" dirty="0">
                <a:latin typeface="Arial"/>
                <a:cs typeface="Arial"/>
              </a:rPr>
              <a:t>Safe  </a:t>
            </a:r>
            <a:r>
              <a:rPr sz="1050" b="1" spc="35" dirty="0">
                <a:latin typeface="Arial"/>
                <a:cs typeface="Arial"/>
              </a:rPr>
              <a:t>Products</a:t>
            </a:r>
            <a:r>
              <a:rPr sz="1050" b="1" spc="-105" dirty="0">
                <a:latin typeface="Arial"/>
                <a:cs typeface="Arial"/>
              </a:rPr>
              <a:t> </a:t>
            </a:r>
            <a:r>
              <a:rPr sz="1050" b="1" spc="85" dirty="0">
                <a:latin typeface="Arial"/>
                <a:cs typeface="Arial"/>
              </a:rPr>
              <a:t>&amp;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sz="1050" b="1" spc="70" dirty="0">
                <a:latin typeface="Arial"/>
                <a:cs typeface="Arial"/>
              </a:rPr>
              <a:t>Measurements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95860" y="3672946"/>
            <a:ext cx="970915" cy="343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45"/>
              </a:lnSpc>
              <a:spcBef>
                <a:spcPts val="105"/>
              </a:spcBef>
            </a:pPr>
            <a:r>
              <a:rPr sz="1050" b="1" spc="-65" dirty="0">
                <a:latin typeface="Arial"/>
                <a:cs typeface="Arial"/>
              </a:rPr>
              <a:t>ESD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45"/>
              </a:lnSpc>
            </a:pPr>
            <a:r>
              <a:rPr sz="1050" b="1" spc="65" dirty="0">
                <a:latin typeface="Arial"/>
                <a:cs typeface="Arial"/>
              </a:rPr>
              <a:t>Workstations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22134" y="5377510"/>
            <a:ext cx="1118235" cy="3435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199390">
              <a:lnSpc>
                <a:spcPts val="1230"/>
              </a:lnSpc>
              <a:spcBef>
                <a:spcPts val="170"/>
              </a:spcBef>
            </a:pPr>
            <a:r>
              <a:rPr sz="1050" b="1" spc="30" dirty="0">
                <a:latin typeface="Arial"/>
                <a:cs typeface="Arial"/>
              </a:rPr>
              <a:t>Fire </a:t>
            </a:r>
            <a:r>
              <a:rPr sz="1050" b="1" spc="85" dirty="0">
                <a:latin typeface="Arial"/>
                <a:cs typeface="Arial"/>
              </a:rPr>
              <a:t>&amp; </a:t>
            </a:r>
            <a:r>
              <a:rPr sz="1050" b="1" spc="5" dirty="0">
                <a:latin typeface="Arial"/>
                <a:cs typeface="Arial"/>
              </a:rPr>
              <a:t>Gas  </a:t>
            </a:r>
            <a:r>
              <a:rPr sz="1050" b="1" spc="55" dirty="0">
                <a:latin typeface="Arial"/>
                <a:cs typeface="Arial"/>
              </a:rPr>
              <a:t>Safety</a:t>
            </a:r>
            <a:r>
              <a:rPr sz="1050" b="1" spc="-100" dirty="0">
                <a:latin typeface="Arial"/>
                <a:cs typeface="Arial"/>
              </a:rPr>
              <a:t> </a:t>
            </a:r>
            <a:r>
              <a:rPr sz="1050" b="1" spc="35" dirty="0">
                <a:latin typeface="Arial"/>
                <a:cs typeface="Arial"/>
              </a:rPr>
              <a:t>Products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808944" y="1976582"/>
            <a:ext cx="845819" cy="499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45"/>
              </a:lnSpc>
              <a:spcBef>
                <a:spcPts val="105"/>
              </a:spcBef>
            </a:pPr>
            <a:r>
              <a:rPr sz="1050" b="1" spc="-65" dirty="0">
                <a:latin typeface="Arial"/>
                <a:cs typeface="Arial"/>
              </a:rPr>
              <a:t>ERSA</a:t>
            </a:r>
            <a:endParaRPr sz="1050">
              <a:latin typeface="Arial"/>
              <a:cs typeface="Arial"/>
            </a:endParaRPr>
          </a:p>
          <a:p>
            <a:pPr marL="12065" marR="5080" algn="ctr">
              <a:lnSpc>
                <a:spcPts val="1230"/>
              </a:lnSpc>
              <a:spcBef>
                <a:spcPts val="50"/>
              </a:spcBef>
            </a:pPr>
            <a:r>
              <a:rPr sz="1050" b="1" spc="30" dirty="0">
                <a:latin typeface="Arial"/>
                <a:cs typeface="Arial"/>
              </a:rPr>
              <a:t>Soldering  </a:t>
            </a:r>
            <a:r>
              <a:rPr sz="1050" b="1" spc="40" dirty="0">
                <a:latin typeface="Arial"/>
                <a:cs typeface="Arial"/>
              </a:rPr>
              <a:t>Equipments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650925" y="3680597"/>
            <a:ext cx="1161415" cy="3435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5085" marR="5080" indent="-33020">
              <a:lnSpc>
                <a:spcPts val="1230"/>
              </a:lnSpc>
              <a:spcBef>
                <a:spcPts val="170"/>
              </a:spcBef>
            </a:pPr>
            <a:r>
              <a:rPr sz="1050" b="1" spc="30" dirty="0">
                <a:latin typeface="Arial"/>
                <a:cs typeface="Arial"/>
              </a:rPr>
              <a:t>Soldering </a:t>
            </a:r>
            <a:r>
              <a:rPr sz="1050" b="1" spc="85" dirty="0">
                <a:latin typeface="Arial"/>
                <a:cs typeface="Arial"/>
              </a:rPr>
              <a:t>&amp;</a:t>
            </a:r>
            <a:r>
              <a:rPr sz="1050" b="1" spc="-125" dirty="0">
                <a:latin typeface="Arial"/>
                <a:cs typeface="Arial"/>
              </a:rPr>
              <a:t> </a:t>
            </a:r>
            <a:r>
              <a:rPr sz="1050" b="1" spc="20" dirty="0">
                <a:latin typeface="Arial"/>
                <a:cs typeface="Arial"/>
              </a:rPr>
              <a:t>SMD  </a:t>
            </a:r>
            <a:r>
              <a:rPr sz="1050" b="1" spc="65" dirty="0">
                <a:latin typeface="Arial"/>
                <a:cs typeface="Arial"/>
              </a:rPr>
              <a:t>Rework</a:t>
            </a:r>
            <a:r>
              <a:rPr sz="1050" b="1" spc="-55" dirty="0">
                <a:latin typeface="Arial"/>
                <a:cs typeface="Arial"/>
              </a:rPr>
              <a:t> </a:t>
            </a:r>
            <a:r>
              <a:rPr sz="1050" b="1" spc="55" dirty="0">
                <a:latin typeface="Arial"/>
                <a:cs typeface="Arial"/>
              </a:rPr>
              <a:t>Station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774353" y="5377510"/>
            <a:ext cx="915035" cy="3435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65735" marR="5080" indent="-153670">
              <a:lnSpc>
                <a:spcPts val="1230"/>
              </a:lnSpc>
              <a:spcBef>
                <a:spcPts val="170"/>
              </a:spcBef>
            </a:pPr>
            <a:r>
              <a:rPr sz="1050" b="1" spc="75" dirty="0">
                <a:latin typeface="Arial"/>
                <a:cs typeface="Arial"/>
              </a:rPr>
              <a:t>Wire </a:t>
            </a:r>
            <a:r>
              <a:rPr sz="1050" b="1" spc="85" dirty="0">
                <a:latin typeface="Arial"/>
                <a:cs typeface="Arial"/>
              </a:rPr>
              <a:t>&amp;</a:t>
            </a:r>
            <a:r>
              <a:rPr sz="1050" b="1" spc="-190" dirty="0">
                <a:latin typeface="Arial"/>
                <a:cs typeface="Arial"/>
              </a:rPr>
              <a:t> </a:t>
            </a:r>
            <a:r>
              <a:rPr sz="1050" b="1" spc="30" dirty="0">
                <a:latin typeface="Arial"/>
                <a:cs typeface="Arial"/>
              </a:rPr>
              <a:t>Cable  </a:t>
            </a:r>
            <a:r>
              <a:rPr sz="1050" b="1" spc="75" dirty="0">
                <a:latin typeface="Arial"/>
                <a:cs typeface="Arial"/>
              </a:rPr>
              <a:t>Markers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89604" y="1976582"/>
            <a:ext cx="741680" cy="49974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ctr">
              <a:lnSpc>
                <a:spcPts val="1230"/>
              </a:lnSpc>
              <a:spcBef>
                <a:spcPts val="170"/>
              </a:spcBef>
            </a:pPr>
            <a:r>
              <a:rPr sz="1050" b="1" spc="45" dirty="0">
                <a:latin typeface="Arial"/>
                <a:cs typeface="Arial"/>
              </a:rPr>
              <a:t>Ultrasonic  </a:t>
            </a:r>
            <a:r>
              <a:rPr sz="1050" b="1" spc="35" dirty="0">
                <a:latin typeface="Arial"/>
                <a:cs typeface="Arial"/>
              </a:rPr>
              <a:t>Cleaning  </a:t>
            </a:r>
            <a:r>
              <a:rPr sz="1050" b="1" spc="55" dirty="0">
                <a:latin typeface="Arial"/>
                <a:cs typeface="Arial"/>
              </a:rPr>
              <a:t>Machines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296542" y="3680597"/>
            <a:ext cx="1160780" cy="3435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121920">
              <a:lnSpc>
                <a:spcPts val="1230"/>
              </a:lnSpc>
              <a:spcBef>
                <a:spcPts val="170"/>
              </a:spcBef>
            </a:pPr>
            <a:r>
              <a:rPr sz="1050" b="1" spc="40" dirty="0">
                <a:latin typeface="Arial"/>
                <a:cs typeface="Arial"/>
              </a:rPr>
              <a:t>Bins/Storage  </a:t>
            </a:r>
            <a:r>
              <a:rPr sz="1050" b="1" spc="30" dirty="0">
                <a:latin typeface="Arial"/>
                <a:cs typeface="Arial"/>
              </a:rPr>
              <a:t>Shelving</a:t>
            </a:r>
            <a:r>
              <a:rPr sz="1050" b="1" spc="-80" dirty="0">
                <a:latin typeface="Arial"/>
                <a:cs typeface="Arial"/>
              </a:rPr>
              <a:t> </a:t>
            </a:r>
            <a:r>
              <a:rPr sz="1050" b="1" spc="45" dirty="0">
                <a:latin typeface="Arial"/>
                <a:cs typeface="Arial"/>
              </a:rPr>
              <a:t>System</a:t>
            </a:r>
            <a:endParaRPr sz="10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432178" y="5218617"/>
            <a:ext cx="969644" cy="499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45"/>
              </a:lnSpc>
              <a:spcBef>
                <a:spcPts val="105"/>
              </a:spcBef>
            </a:pPr>
            <a:r>
              <a:rPr sz="1050" b="1" spc="60" dirty="0">
                <a:latin typeface="Arial"/>
                <a:cs typeface="Arial"/>
              </a:rPr>
              <a:t>Mobile</a:t>
            </a:r>
            <a:endParaRPr sz="1050">
              <a:latin typeface="Arial"/>
              <a:cs typeface="Arial"/>
            </a:endParaRPr>
          </a:p>
          <a:p>
            <a:pPr marL="12065" marR="5080" indent="-635" algn="ctr">
              <a:lnSpc>
                <a:spcPts val="1230"/>
              </a:lnSpc>
              <a:spcBef>
                <a:spcPts val="50"/>
              </a:spcBef>
            </a:pPr>
            <a:r>
              <a:rPr sz="1050" b="1" spc="50" dirty="0">
                <a:latin typeface="Arial"/>
                <a:cs typeface="Arial"/>
              </a:rPr>
              <a:t>Compactors/  </a:t>
            </a:r>
            <a:r>
              <a:rPr sz="1050" b="1" spc="70" dirty="0">
                <a:latin typeface="Arial"/>
                <a:cs typeface="Arial"/>
              </a:rPr>
              <a:t>Pallet/</a:t>
            </a:r>
            <a:r>
              <a:rPr sz="1050" b="1" spc="-85" dirty="0">
                <a:latin typeface="Arial"/>
                <a:cs typeface="Arial"/>
              </a:rPr>
              <a:t> </a:t>
            </a:r>
            <a:r>
              <a:rPr sz="1050" b="1" spc="45" dirty="0">
                <a:latin typeface="Arial"/>
                <a:cs typeface="Arial"/>
              </a:rPr>
              <a:t>Crates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031245" y="1976582"/>
            <a:ext cx="991869" cy="49974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63830" marR="5080" indent="-151765">
              <a:lnSpc>
                <a:spcPts val="1230"/>
              </a:lnSpc>
              <a:spcBef>
                <a:spcPts val="170"/>
              </a:spcBef>
            </a:pPr>
            <a:r>
              <a:rPr sz="1050" b="1" spc="-55" dirty="0">
                <a:latin typeface="Arial"/>
                <a:cs typeface="Arial"/>
              </a:rPr>
              <a:t>PCB</a:t>
            </a:r>
            <a:r>
              <a:rPr sz="1050" b="1" spc="-80" dirty="0">
                <a:latin typeface="Arial"/>
                <a:cs typeface="Arial"/>
              </a:rPr>
              <a:t> </a:t>
            </a:r>
            <a:r>
              <a:rPr sz="1050" b="1" spc="35" dirty="0">
                <a:latin typeface="Arial"/>
                <a:cs typeface="Arial"/>
              </a:rPr>
              <a:t>Assembly  </a:t>
            </a:r>
            <a:r>
              <a:rPr sz="1050" b="1" spc="55" dirty="0">
                <a:latin typeface="Arial"/>
                <a:cs typeface="Arial"/>
              </a:rPr>
              <a:t>Machines</a:t>
            </a:r>
            <a:endParaRPr sz="1050">
              <a:latin typeface="Arial"/>
              <a:cs typeface="Arial"/>
            </a:endParaRPr>
          </a:p>
          <a:p>
            <a:pPr marL="101600">
              <a:lnSpc>
                <a:spcPts val="1200"/>
              </a:lnSpc>
            </a:pPr>
            <a:r>
              <a:rPr sz="1050" b="1" spc="45" dirty="0">
                <a:latin typeface="Arial"/>
                <a:cs typeface="Arial"/>
              </a:rPr>
              <a:t>/Conveyors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203976" y="3672946"/>
            <a:ext cx="646430" cy="3435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14604">
              <a:lnSpc>
                <a:spcPts val="1230"/>
              </a:lnSpc>
              <a:spcBef>
                <a:spcPts val="170"/>
              </a:spcBef>
            </a:pPr>
            <a:r>
              <a:rPr sz="1050" b="1" spc="75" dirty="0">
                <a:latin typeface="Arial"/>
                <a:cs typeface="Arial"/>
              </a:rPr>
              <a:t>Material  </a:t>
            </a:r>
            <a:r>
              <a:rPr sz="1050" b="1" spc="45" dirty="0">
                <a:latin typeface="Arial"/>
                <a:cs typeface="Arial"/>
              </a:rPr>
              <a:t>Handling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232120" y="5341696"/>
            <a:ext cx="560705" cy="343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45"/>
              </a:lnSpc>
              <a:spcBef>
                <a:spcPts val="105"/>
              </a:spcBef>
            </a:pPr>
            <a:r>
              <a:rPr sz="1050" b="1" spc="50" dirty="0">
                <a:latin typeface="Arial"/>
                <a:cs typeface="Arial"/>
              </a:rPr>
              <a:t>Dry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45"/>
              </a:lnSpc>
            </a:pPr>
            <a:r>
              <a:rPr sz="1050" b="1" spc="50" dirty="0">
                <a:latin typeface="Arial"/>
                <a:cs typeface="Arial"/>
              </a:rPr>
              <a:t>Cabinet</a:t>
            </a:r>
            <a:endParaRPr sz="10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698682" y="2133121"/>
            <a:ext cx="947419" cy="3435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76835" marR="5080" indent="-64769">
              <a:lnSpc>
                <a:spcPts val="1230"/>
              </a:lnSpc>
              <a:spcBef>
                <a:spcPts val="170"/>
              </a:spcBef>
            </a:pPr>
            <a:r>
              <a:rPr sz="1050" b="1" spc="60" dirty="0">
                <a:latin typeface="Arial"/>
                <a:cs typeface="Arial"/>
              </a:rPr>
              <a:t>Magnifiers </a:t>
            </a:r>
            <a:r>
              <a:rPr sz="1050" b="1" spc="85" dirty="0">
                <a:latin typeface="Arial"/>
                <a:cs typeface="Arial"/>
              </a:rPr>
              <a:t>&amp;  </a:t>
            </a:r>
            <a:r>
              <a:rPr sz="1050" b="1" spc="40" dirty="0">
                <a:latin typeface="Arial"/>
                <a:cs typeface="Arial"/>
              </a:rPr>
              <a:t>Microscope</a:t>
            </a:r>
            <a:endParaRPr sz="10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644563" y="3680597"/>
            <a:ext cx="10858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30" dirty="0">
                <a:latin typeface="Arial"/>
                <a:cs typeface="Arial"/>
              </a:rPr>
              <a:t>Solder </a:t>
            </a:r>
            <a:r>
              <a:rPr sz="1050" b="1" spc="85" dirty="0">
                <a:latin typeface="Arial"/>
                <a:cs typeface="Arial"/>
              </a:rPr>
              <a:t>&amp;</a:t>
            </a:r>
            <a:r>
              <a:rPr sz="1050" b="1" spc="-130" dirty="0">
                <a:latin typeface="Arial"/>
                <a:cs typeface="Arial"/>
              </a:rPr>
              <a:t> </a:t>
            </a:r>
            <a:r>
              <a:rPr sz="1050" b="1" spc="25" dirty="0">
                <a:latin typeface="Arial"/>
                <a:cs typeface="Arial"/>
              </a:rPr>
              <a:t>Fluxes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608361" y="5377510"/>
            <a:ext cx="1169670" cy="3435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2729" marR="5080" indent="-240665">
              <a:lnSpc>
                <a:spcPts val="1230"/>
              </a:lnSpc>
              <a:spcBef>
                <a:spcPts val="170"/>
              </a:spcBef>
            </a:pPr>
            <a:r>
              <a:rPr sz="1050" b="1" spc="75" dirty="0">
                <a:latin typeface="Arial"/>
                <a:cs typeface="Arial"/>
              </a:rPr>
              <a:t>Wire</a:t>
            </a:r>
            <a:r>
              <a:rPr sz="1050" b="1" spc="-80" dirty="0">
                <a:latin typeface="Arial"/>
                <a:cs typeface="Arial"/>
              </a:rPr>
              <a:t> </a:t>
            </a:r>
            <a:r>
              <a:rPr sz="1050" b="1" spc="40" dirty="0">
                <a:latin typeface="Arial"/>
                <a:cs typeface="Arial"/>
              </a:rPr>
              <a:t>Harnessing  </a:t>
            </a:r>
            <a:r>
              <a:rPr sz="1050" b="1" spc="55" dirty="0">
                <a:latin typeface="Arial"/>
                <a:cs typeface="Arial"/>
              </a:rPr>
              <a:t>Machines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8751173" y="6360413"/>
            <a:ext cx="761999" cy="8000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6539" y="0"/>
            <a:ext cx="8233409" cy="6373495"/>
            <a:chOff x="-16539" y="0"/>
            <a:chExt cx="8233409" cy="6373495"/>
          </a:xfrm>
        </p:grpSpPr>
        <p:sp>
          <p:nvSpPr>
            <p:cNvPr id="3" name="object 3"/>
            <p:cNvSpPr/>
            <p:nvPr/>
          </p:nvSpPr>
          <p:spPr>
            <a:xfrm>
              <a:off x="0" y="11705"/>
              <a:ext cx="8200390" cy="4660900"/>
            </a:xfrm>
            <a:custGeom>
              <a:avLst/>
              <a:gdLst/>
              <a:ahLst/>
              <a:cxnLst/>
              <a:rect l="l" t="t" r="r" b="b"/>
              <a:pathLst>
                <a:path w="8200390" h="4660900">
                  <a:moveTo>
                    <a:pt x="0" y="4102099"/>
                  </a:moveTo>
                  <a:lnTo>
                    <a:pt x="1122365" y="4102099"/>
                  </a:lnTo>
                  <a:lnTo>
                    <a:pt x="1048529" y="4114799"/>
                  </a:lnTo>
                  <a:lnTo>
                    <a:pt x="914851" y="4140199"/>
                  </a:lnTo>
                  <a:lnTo>
                    <a:pt x="858978" y="4165599"/>
                  </a:lnTo>
                  <a:lnTo>
                    <a:pt x="0" y="4660899"/>
                  </a:lnTo>
                  <a:lnTo>
                    <a:pt x="0" y="4102099"/>
                  </a:lnTo>
                  <a:close/>
                </a:path>
                <a:path w="8200390" h="4660900">
                  <a:moveTo>
                    <a:pt x="2363481" y="2806699"/>
                  </a:moveTo>
                  <a:lnTo>
                    <a:pt x="3293366" y="2806699"/>
                  </a:lnTo>
                  <a:lnTo>
                    <a:pt x="3223529" y="2819399"/>
                  </a:lnTo>
                  <a:lnTo>
                    <a:pt x="3159677" y="2832099"/>
                  </a:lnTo>
                  <a:lnTo>
                    <a:pt x="3103804" y="2857499"/>
                  </a:lnTo>
                  <a:lnTo>
                    <a:pt x="3069883" y="2882899"/>
                  </a:lnTo>
                  <a:lnTo>
                    <a:pt x="3039952" y="2908299"/>
                  </a:lnTo>
                  <a:lnTo>
                    <a:pt x="3025979" y="2946399"/>
                  </a:lnTo>
                  <a:lnTo>
                    <a:pt x="3018000" y="2971799"/>
                  </a:lnTo>
                  <a:lnTo>
                    <a:pt x="3025979" y="2997199"/>
                  </a:lnTo>
                  <a:lnTo>
                    <a:pt x="3043942" y="3022599"/>
                  </a:lnTo>
                  <a:lnTo>
                    <a:pt x="3069883" y="3047999"/>
                  </a:lnTo>
                  <a:lnTo>
                    <a:pt x="3103804" y="3073399"/>
                  </a:lnTo>
                  <a:lnTo>
                    <a:pt x="3405112" y="3251199"/>
                  </a:lnTo>
                  <a:lnTo>
                    <a:pt x="3482927" y="3314699"/>
                  </a:lnTo>
                  <a:lnTo>
                    <a:pt x="3546779" y="3378199"/>
                  </a:lnTo>
                  <a:lnTo>
                    <a:pt x="3576710" y="3416299"/>
                  </a:lnTo>
                  <a:lnTo>
                    <a:pt x="3602652" y="3441699"/>
                  </a:lnTo>
                  <a:lnTo>
                    <a:pt x="3646557" y="3517899"/>
                  </a:lnTo>
                  <a:lnTo>
                    <a:pt x="3676488" y="3581399"/>
                  </a:lnTo>
                  <a:lnTo>
                    <a:pt x="3690451" y="3619499"/>
                  </a:lnTo>
                  <a:lnTo>
                    <a:pt x="3698430" y="3657599"/>
                  </a:lnTo>
                  <a:lnTo>
                    <a:pt x="3702420" y="3695699"/>
                  </a:lnTo>
                  <a:lnTo>
                    <a:pt x="3702420" y="3784599"/>
                  </a:lnTo>
                  <a:lnTo>
                    <a:pt x="3698430" y="3822699"/>
                  </a:lnTo>
                  <a:lnTo>
                    <a:pt x="3690451" y="3860799"/>
                  </a:lnTo>
                  <a:lnTo>
                    <a:pt x="3680478" y="3898899"/>
                  </a:lnTo>
                  <a:lnTo>
                    <a:pt x="3668499" y="3936999"/>
                  </a:lnTo>
                  <a:lnTo>
                    <a:pt x="3650546" y="3975099"/>
                  </a:lnTo>
                  <a:lnTo>
                    <a:pt x="3628594" y="4013199"/>
                  </a:lnTo>
                  <a:lnTo>
                    <a:pt x="3608636" y="4038599"/>
                  </a:lnTo>
                  <a:lnTo>
                    <a:pt x="3556763" y="4114799"/>
                  </a:lnTo>
                  <a:lnTo>
                    <a:pt x="3520837" y="4140199"/>
                  </a:lnTo>
                  <a:lnTo>
                    <a:pt x="3490906" y="4178299"/>
                  </a:lnTo>
                  <a:lnTo>
                    <a:pt x="3413091" y="4241799"/>
                  </a:lnTo>
                  <a:lnTo>
                    <a:pt x="3327286" y="4292599"/>
                  </a:lnTo>
                  <a:lnTo>
                    <a:pt x="3237493" y="4343399"/>
                  </a:lnTo>
                  <a:lnTo>
                    <a:pt x="3039952" y="4419599"/>
                  </a:lnTo>
                  <a:lnTo>
                    <a:pt x="2820449" y="4470399"/>
                  </a:lnTo>
                  <a:lnTo>
                    <a:pt x="2586973" y="4495799"/>
                  </a:lnTo>
                  <a:lnTo>
                    <a:pt x="2345518" y="4495799"/>
                  </a:lnTo>
                  <a:lnTo>
                    <a:pt x="2112102" y="4470399"/>
                  </a:lnTo>
                  <a:lnTo>
                    <a:pt x="1892579" y="4419599"/>
                  </a:lnTo>
                  <a:lnTo>
                    <a:pt x="1790857" y="4381499"/>
                  </a:lnTo>
                  <a:lnTo>
                    <a:pt x="1695089" y="4343399"/>
                  </a:lnTo>
                  <a:lnTo>
                    <a:pt x="1605275" y="4292599"/>
                  </a:lnTo>
                  <a:lnTo>
                    <a:pt x="1389722" y="4165599"/>
                  </a:lnTo>
                  <a:lnTo>
                    <a:pt x="1333849" y="4140199"/>
                  </a:lnTo>
                  <a:lnTo>
                    <a:pt x="1200170" y="4114799"/>
                  </a:lnTo>
                  <a:lnTo>
                    <a:pt x="1122365" y="4102099"/>
                  </a:lnTo>
                  <a:lnTo>
                    <a:pt x="0" y="4102099"/>
                  </a:lnTo>
                  <a:lnTo>
                    <a:pt x="0" y="4038599"/>
                  </a:lnTo>
                  <a:lnTo>
                    <a:pt x="36860" y="4025899"/>
                  </a:lnTo>
                  <a:lnTo>
                    <a:pt x="2579034" y="4025899"/>
                  </a:lnTo>
                  <a:lnTo>
                    <a:pt x="2634907" y="4013199"/>
                  </a:lnTo>
                  <a:lnTo>
                    <a:pt x="2738644" y="3987799"/>
                  </a:lnTo>
                  <a:lnTo>
                    <a:pt x="2784534" y="3975099"/>
                  </a:lnTo>
                  <a:lnTo>
                    <a:pt x="2832428" y="3949699"/>
                  </a:lnTo>
                  <a:lnTo>
                    <a:pt x="2870338" y="3936999"/>
                  </a:lnTo>
                  <a:lnTo>
                    <a:pt x="2906254" y="3911599"/>
                  </a:lnTo>
                  <a:lnTo>
                    <a:pt x="2936185" y="3886199"/>
                  </a:lnTo>
                  <a:lnTo>
                    <a:pt x="2978095" y="3848099"/>
                  </a:lnTo>
                  <a:lnTo>
                    <a:pt x="3004027" y="3797299"/>
                  </a:lnTo>
                  <a:lnTo>
                    <a:pt x="3014010" y="3771899"/>
                  </a:lnTo>
                  <a:lnTo>
                    <a:pt x="3014010" y="3721099"/>
                  </a:lnTo>
                  <a:lnTo>
                    <a:pt x="3004027" y="3695699"/>
                  </a:lnTo>
                  <a:lnTo>
                    <a:pt x="2978095" y="3644899"/>
                  </a:lnTo>
                  <a:lnTo>
                    <a:pt x="2932195" y="3594099"/>
                  </a:lnTo>
                  <a:lnTo>
                    <a:pt x="2902264" y="3581399"/>
                  </a:lnTo>
                  <a:lnTo>
                    <a:pt x="2870338" y="3555999"/>
                  </a:lnTo>
                  <a:lnTo>
                    <a:pt x="2660809" y="3441699"/>
                  </a:lnTo>
                  <a:lnTo>
                    <a:pt x="2654855" y="3428999"/>
                  </a:lnTo>
                  <a:lnTo>
                    <a:pt x="2583004" y="3390899"/>
                  </a:lnTo>
                  <a:lnTo>
                    <a:pt x="2517107" y="3340099"/>
                  </a:lnTo>
                  <a:lnTo>
                    <a:pt x="2461234" y="3289299"/>
                  </a:lnTo>
                  <a:lnTo>
                    <a:pt x="2415385" y="3225799"/>
                  </a:lnTo>
                  <a:lnTo>
                    <a:pt x="2379459" y="3162299"/>
                  </a:lnTo>
                  <a:lnTo>
                    <a:pt x="2353557" y="3098799"/>
                  </a:lnTo>
                  <a:lnTo>
                    <a:pt x="2341549" y="3073399"/>
                  </a:lnTo>
                  <a:lnTo>
                    <a:pt x="2337579" y="3035299"/>
                  </a:lnTo>
                  <a:lnTo>
                    <a:pt x="2333609" y="3009899"/>
                  </a:lnTo>
                  <a:lnTo>
                    <a:pt x="2327556" y="2971799"/>
                  </a:lnTo>
                  <a:lnTo>
                    <a:pt x="2333609" y="2933699"/>
                  </a:lnTo>
                  <a:lnTo>
                    <a:pt x="2333609" y="2908299"/>
                  </a:lnTo>
                  <a:lnTo>
                    <a:pt x="2341549" y="2870199"/>
                  </a:lnTo>
                  <a:lnTo>
                    <a:pt x="2349488" y="2844799"/>
                  </a:lnTo>
                  <a:lnTo>
                    <a:pt x="2363481" y="2806699"/>
                  </a:lnTo>
                  <a:close/>
                </a:path>
                <a:path w="8200390" h="4660900">
                  <a:moveTo>
                    <a:pt x="1022627" y="3632199"/>
                  </a:moveTo>
                  <a:lnTo>
                    <a:pt x="1222103" y="3632199"/>
                  </a:lnTo>
                  <a:lnTo>
                    <a:pt x="1419693" y="3657599"/>
                  </a:lnTo>
                  <a:lnTo>
                    <a:pt x="1509507" y="3682999"/>
                  </a:lnTo>
                  <a:lnTo>
                    <a:pt x="1601206" y="3695699"/>
                  </a:lnTo>
                  <a:lnTo>
                    <a:pt x="1687050" y="3733799"/>
                  </a:lnTo>
                  <a:lnTo>
                    <a:pt x="1768825" y="3771899"/>
                  </a:lnTo>
                  <a:lnTo>
                    <a:pt x="1840676" y="3809999"/>
                  </a:lnTo>
                  <a:lnTo>
                    <a:pt x="2056229" y="3936999"/>
                  </a:lnTo>
                  <a:lnTo>
                    <a:pt x="2096124" y="3949699"/>
                  </a:lnTo>
                  <a:lnTo>
                    <a:pt x="2144058" y="3975099"/>
                  </a:lnTo>
                  <a:lnTo>
                    <a:pt x="2189907" y="3987799"/>
                  </a:lnTo>
                  <a:lnTo>
                    <a:pt x="2293615" y="4013199"/>
                  </a:lnTo>
                  <a:lnTo>
                    <a:pt x="2349488" y="4025899"/>
                  </a:lnTo>
                  <a:lnTo>
                    <a:pt x="36860" y="4025899"/>
                  </a:lnTo>
                  <a:lnTo>
                    <a:pt x="401970" y="3809999"/>
                  </a:lnTo>
                  <a:lnTo>
                    <a:pt x="557680" y="3733799"/>
                  </a:lnTo>
                  <a:lnTo>
                    <a:pt x="643425" y="3695699"/>
                  </a:lnTo>
                  <a:lnTo>
                    <a:pt x="735223" y="3682999"/>
                  </a:lnTo>
                  <a:lnTo>
                    <a:pt x="825037" y="3657599"/>
                  </a:lnTo>
                  <a:lnTo>
                    <a:pt x="1022627" y="3632199"/>
                  </a:lnTo>
                  <a:close/>
                </a:path>
                <a:path w="8200390" h="4660900">
                  <a:moveTo>
                    <a:pt x="4609939" y="1498599"/>
                  </a:moveTo>
                  <a:lnTo>
                    <a:pt x="5542192" y="1498599"/>
                  </a:lnTo>
                  <a:lnTo>
                    <a:pt x="5468366" y="1511299"/>
                  </a:lnTo>
                  <a:lnTo>
                    <a:pt x="5404514" y="1536699"/>
                  </a:lnTo>
                  <a:lnTo>
                    <a:pt x="5348641" y="1562099"/>
                  </a:lnTo>
                  <a:lnTo>
                    <a:pt x="5314720" y="1587499"/>
                  </a:lnTo>
                  <a:lnTo>
                    <a:pt x="5270815" y="1638299"/>
                  </a:lnTo>
                  <a:lnTo>
                    <a:pt x="5266826" y="1650999"/>
                  </a:lnTo>
                  <a:lnTo>
                    <a:pt x="5266826" y="1676399"/>
                  </a:lnTo>
                  <a:lnTo>
                    <a:pt x="5288778" y="1714499"/>
                  </a:lnTo>
                  <a:lnTo>
                    <a:pt x="5352630" y="1765299"/>
                  </a:lnTo>
                  <a:lnTo>
                    <a:pt x="5568133" y="1892299"/>
                  </a:lnTo>
                  <a:lnTo>
                    <a:pt x="5653938" y="1955799"/>
                  </a:lnTo>
                  <a:lnTo>
                    <a:pt x="5727764" y="2006599"/>
                  </a:lnTo>
                  <a:lnTo>
                    <a:pt x="5761684" y="2044699"/>
                  </a:lnTo>
                  <a:lnTo>
                    <a:pt x="5795615" y="2070099"/>
                  </a:lnTo>
                  <a:lnTo>
                    <a:pt x="5821547" y="2108199"/>
                  </a:lnTo>
                  <a:lnTo>
                    <a:pt x="5847489" y="2133599"/>
                  </a:lnTo>
                  <a:lnTo>
                    <a:pt x="5873430" y="2171699"/>
                  </a:lnTo>
                  <a:lnTo>
                    <a:pt x="5891393" y="2209799"/>
                  </a:lnTo>
                  <a:lnTo>
                    <a:pt x="5907351" y="2247899"/>
                  </a:lnTo>
                  <a:lnTo>
                    <a:pt x="5925314" y="2285999"/>
                  </a:lnTo>
                  <a:lnTo>
                    <a:pt x="5933293" y="2324099"/>
                  </a:lnTo>
                  <a:lnTo>
                    <a:pt x="5943267" y="2362199"/>
                  </a:lnTo>
                  <a:lnTo>
                    <a:pt x="5951256" y="2438399"/>
                  </a:lnTo>
                  <a:lnTo>
                    <a:pt x="5939277" y="2552699"/>
                  </a:lnTo>
                  <a:lnTo>
                    <a:pt x="5925314" y="2590799"/>
                  </a:lnTo>
                  <a:lnTo>
                    <a:pt x="5913336" y="2628899"/>
                  </a:lnTo>
                  <a:lnTo>
                    <a:pt x="5877420" y="2705099"/>
                  </a:lnTo>
                  <a:lnTo>
                    <a:pt x="5851478" y="2743199"/>
                  </a:lnTo>
                  <a:lnTo>
                    <a:pt x="5831531" y="2768599"/>
                  </a:lnTo>
                  <a:lnTo>
                    <a:pt x="5799605" y="2806699"/>
                  </a:lnTo>
                  <a:lnTo>
                    <a:pt x="5769673" y="2844799"/>
                  </a:lnTo>
                  <a:lnTo>
                    <a:pt x="5735753" y="2870199"/>
                  </a:lnTo>
                  <a:lnTo>
                    <a:pt x="5657927" y="2933699"/>
                  </a:lnTo>
                  <a:lnTo>
                    <a:pt x="5572123" y="2984499"/>
                  </a:lnTo>
                  <a:lnTo>
                    <a:pt x="5482329" y="3035299"/>
                  </a:lnTo>
                  <a:lnTo>
                    <a:pt x="5386551" y="3073399"/>
                  </a:lnTo>
                  <a:lnTo>
                    <a:pt x="5282794" y="3111499"/>
                  </a:lnTo>
                  <a:lnTo>
                    <a:pt x="5063291" y="3162299"/>
                  </a:lnTo>
                  <a:lnTo>
                    <a:pt x="4710110" y="3200399"/>
                  </a:lnTo>
                  <a:lnTo>
                    <a:pt x="4356919" y="3162299"/>
                  </a:lnTo>
                  <a:lnTo>
                    <a:pt x="4137426" y="3111499"/>
                  </a:lnTo>
                  <a:lnTo>
                    <a:pt x="3939875" y="3035299"/>
                  </a:lnTo>
                  <a:lnTo>
                    <a:pt x="3850082" y="2984499"/>
                  </a:lnTo>
                  <a:lnTo>
                    <a:pt x="3638568" y="2857499"/>
                  </a:lnTo>
                  <a:lnTo>
                    <a:pt x="3582705" y="2832099"/>
                  </a:lnTo>
                  <a:lnTo>
                    <a:pt x="3516848" y="2819399"/>
                  </a:lnTo>
                  <a:lnTo>
                    <a:pt x="3445017" y="2806699"/>
                  </a:lnTo>
                  <a:lnTo>
                    <a:pt x="2363481" y="2806699"/>
                  </a:lnTo>
                  <a:lnTo>
                    <a:pt x="2375489" y="2781299"/>
                  </a:lnTo>
                  <a:lnTo>
                    <a:pt x="2402642" y="2730499"/>
                  </a:lnTo>
                  <a:lnTo>
                    <a:pt x="4710110" y="2730499"/>
                  </a:lnTo>
                  <a:lnTo>
                    <a:pt x="4821846" y="2717799"/>
                  </a:lnTo>
                  <a:lnTo>
                    <a:pt x="4935587" y="2692399"/>
                  </a:lnTo>
                  <a:lnTo>
                    <a:pt x="4981486" y="2692399"/>
                  </a:lnTo>
                  <a:lnTo>
                    <a:pt x="5033360" y="2666999"/>
                  </a:lnTo>
                  <a:lnTo>
                    <a:pt x="5077264" y="2641599"/>
                  </a:lnTo>
                  <a:lnTo>
                    <a:pt x="5119164" y="2628899"/>
                  </a:lnTo>
                  <a:lnTo>
                    <a:pt x="5149095" y="2603499"/>
                  </a:lnTo>
                  <a:lnTo>
                    <a:pt x="5181021" y="2578099"/>
                  </a:lnTo>
                  <a:lnTo>
                    <a:pt x="5206963" y="2565399"/>
                  </a:lnTo>
                  <a:lnTo>
                    <a:pt x="5222931" y="2539999"/>
                  </a:lnTo>
                  <a:lnTo>
                    <a:pt x="5240884" y="2514599"/>
                  </a:lnTo>
                  <a:lnTo>
                    <a:pt x="5252862" y="2489199"/>
                  </a:lnTo>
                  <a:lnTo>
                    <a:pt x="5256852" y="2463799"/>
                  </a:lnTo>
                  <a:lnTo>
                    <a:pt x="5262836" y="2438399"/>
                  </a:lnTo>
                  <a:lnTo>
                    <a:pt x="5256852" y="2412999"/>
                  </a:lnTo>
                  <a:lnTo>
                    <a:pt x="5240884" y="2362199"/>
                  </a:lnTo>
                  <a:lnTo>
                    <a:pt x="5222931" y="2336799"/>
                  </a:lnTo>
                  <a:lnTo>
                    <a:pt x="5200979" y="2324099"/>
                  </a:lnTo>
                  <a:lnTo>
                    <a:pt x="5181021" y="2298699"/>
                  </a:lnTo>
                  <a:lnTo>
                    <a:pt x="5149095" y="2273299"/>
                  </a:lnTo>
                  <a:lnTo>
                    <a:pt x="5115175" y="2260599"/>
                  </a:lnTo>
                  <a:lnTo>
                    <a:pt x="5111185" y="2247899"/>
                  </a:lnTo>
                  <a:lnTo>
                    <a:pt x="4899671" y="2133599"/>
                  </a:lnTo>
                  <a:lnTo>
                    <a:pt x="4827840" y="2082799"/>
                  </a:lnTo>
                  <a:lnTo>
                    <a:pt x="4761983" y="2031999"/>
                  </a:lnTo>
                  <a:lnTo>
                    <a:pt x="4706120" y="1981199"/>
                  </a:lnTo>
                  <a:lnTo>
                    <a:pt x="4658226" y="1917699"/>
                  </a:lnTo>
                  <a:lnTo>
                    <a:pt x="4624305" y="1854199"/>
                  </a:lnTo>
                  <a:lnTo>
                    <a:pt x="4598364" y="1803399"/>
                  </a:lnTo>
                  <a:lnTo>
                    <a:pt x="4590385" y="1765299"/>
                  </a:lnTo>
                  <a:lnTo>
                    <a:pt x="4582396" y="1739899"/>
                  </a:lnTo>
                  <a:lnTo>
                    <a:pt x="4576411" y="1701799"/>
                  </a:lnTo>
                  <a:lnTo>
                    <a:pt x="4576411" y="1638299"/>
                  </a:lnTo>
                  <a:lnTo>
                    <a:pt x="4582396" y="1600199"/>
                  </a:lnTo>
                  <a:lnTo>
                    <a:pt x="4594374" y="1536699"/>
                  </a:lnTo>
                  <a:lnTo>
                    <a:pt x="4609939" y="1498599"/>
                  </a:lnTo>
                  <a:close/>
                </a:path>
                <a:path w="8200390" h="4660900">
                  <a:moveTo>
                    <a:pt x="3167656" y="2336799"/>
                  </a:moveTo>
                  <a:lnTo>
                    <a:pt x="3568731" y="2336799"/>
                  </a:lnTo>
                  <a:lnTo>
                    <a:pt x="3664510" y="2349499"/>
                  </a:lnTo>
                  <a:lnTo>
                    <a:pt x="3758293" y="2374899"/>
                  </a:lnTo>
                  <a:lnTo>
                    <a:pt x="3931896" y="2425699"/>
                  </a:lnTo>
                  <a:lnTo>
                    <a:pt x="4013711" y="2463799"/>
                  </a:lnTo>
                  <a:lnTo>
                    <a:pt x="4085542" y="2501899"/>
                  </a:lnTo>
                  <a:lnTo>
                    <a:pt x="4301046" y="2628899"/>
                  </a:lnTo>
                  <a:lnTo>
                    <a:pt x="4344950" y="2641599"/>
                  </a:lnTo>
                  <a:lnTo>
                    <a:pt x="4386850" y="2666999"/>
                  </a:lnTo>
                  <a:lnTo>
                    <a:pt x="4434744" y="2692399"/>
                  </a:lnTo>
                  <a:lnTo>
                    <a:pt x="4486618" y="2692399"/>
                  </a:lnTo>
                  <a:lnTo>
                    <a:pt x="4598364" y="2717799"/>
                  </a:lnTo>
                  <a:lnTo>
                    <a:pt x="4710110" y="2730499"/>
                  </a:lnTo>
                  <a:lnTo>
                    <a:pt x="2402642" y="2730499"/>
                  </a:lnTo>
                  <a:lnTo>
                    <a:pt x="2409430" y="2717799"/>
                  </a:lnTo>
                  <a:lnTo>
                    <a:pt x="2457264" y="2654299"/>
                  </a:lnTo>
                  <a:lnTo>
                    <a:pt x="2513138" y="2603499"/>
                  </a:lnTo>
                  <a:lnTo>
                    <a:pt x="2579034" y="2552699"/>
                  </a:lnTo>
                  <a:lnTo>
                    <a:pt x="2650885" y="2501899"/>
                  </a:lnTo>
                  <a:lnTo>
                    <a:pt x="2724721" y="2463799"/>
                  </a:lnTo>
                  <a:lnTo>
                    <a:pt x="2806486" y="2425699"/>
                  </a:lnTo>
                  <a:lnTo>
                    <a:pt x="2888301" y="2400299"/>
                  </a:lnTo>
                  <a:lnTo>
                    <a:pt x="2978095" y="2374899"/>
                  </a:lnTo>
                  <a:lnTo>
                    <a:pt x="3073873" y="2349499"/>
                  </a:lnTo>
                  <a:lnTo>
                    <a:pt x="3167656" y="2336799"/>
                  </a:lnTo>
                  <a:close/>
                </a:path>
                <a:path w="8200390" h="4660900">
                  <a:moveTo>
                    <a:pt x="3367191" y="2324099"/>
                  </a:moveTo>
                  <a:lnTo>
                    <a:pt x="3470959" y="2336799"/>
                  </a:lnTo>
                  <a:lnTo>
                    <a:pt x="3267424" y="2336799"/>
                  </a:lnTo>
                  <a:lnTo>
                    <a:pt x="3367191" y="2324099"/>
                  </a:lnTo>
                  <a:close/>
                </a:path>
                <a:path w="8200390" h="4660900">
                  <a:moveTo>
                    <a:pt x="6839211" y="1879599"/>
                  </a:moveTo>
                  <a:lnTo>
                    <a:pt x="7080656" y="1879599"/>
                  </a:lnTo>
                  <a:lnTo>
                    <a:pt x="6958936" y="1892299"/>
                  </a:lnTo>
                  <a:lnTo>
                    <a:pt x="6839211" y="1879599"/>
                  </a:lnTo>
                  <a:close/>
                </a:path>
                <a:path w="8200390" h="4660900">
                  <a:moveTo>
                    <a:pt x="5731837" y="0"/>
                  </a:moveTo>
                  <a:lnTo>
                    <a:pt x="6801187" y="0"/>
                  </a:lnTo>
                  <a:lnTo>
                    <a:pt x="7812970" y="584199"/>
                  </a:lnTo>
                  <a:lnTo>
                    <a:pt x="7902764" y="634999"/>
                  </a:lnTo>
                  <a:lnTo>
                    <a:pt x="7980589" y="698499"/>
                  </a:lnTo>
                  <a:lnTo>
                    <a:pt x="8014510" y="736599"/>
                  </a:lnTo>
                  <a:lnTo>
                    <a:pt x="8074372" y="800099"/>
                  </a:lnTo>
                  <a:lnTo>
                    <a:pt x="8100314" y="838199"/>
                  </a:lnTo>
                  <a:lnTo>
                    <a:pt x="8122256" y="863599"/>
                  </a:lnTo>
                  <a:lnTo>
                    <a:pt x="8144209" y="901699"/>
                  </a:lnTo>
                  <a:lnTo>
                    <a:pt x="8156177" y="939799"/>
                  </a:lnTo>
                  <a:lnTo>
                    <a:pt x="8174140" y="977899"/>
                  </a:lnTo>
                  <a:lnTo>
                    <a:pt x="8182119" y="1015999"/>
                  </a:lnTo>
                  <a:lnTo>
                    <a:pt x="8192103" y="1054099"/>
                  </a:lnTo>
                  <a:lnTo>
                    <a:pt x="8200082" y="1130299"/>
                  </a:lnTo>
                  <a:lnTo>
                    <a:pt x="8192103" y="1206499"/>
                  </a:lnTo>
                  <a:lnTo>
                    <a:pt x="8182119" y="1257299"/>
                  </a:lnTo>
                  <a:lnTo>
                    <a:pt x="8174140" y="1295399"/>
                  </a:lnTo>
                  <a:lnTo>
                    <a:pt x="8144209" y="1358899"/>
                  </a:lnTo>
                  <a:lnTo>
                    <a:pt x="8100314" y="1435099"/>
                  </a:lnTo>
                  <a:lnTo>
                    <a:pt x="8074372" y="1473199"/>
                  </a:lnTo>
                  <a:lnTo>
                    <a:pt x="8014510" y="1536699"/>
                  </a:lnTo>
                  <a:lnTo>
                    <a:pt x="7980589" y="1562099"/>
                  </a:lnTo>
                  <a:lnTo>
                    <a:pt x="7906753" y="1625599"/>
                  </a:lnTo>
                  <a:lnTo>
                    <a:pt x="7820949" y="1689099"/>
                  </a:lnTo>
                  <a:lnTo>
                    <a:pt x="7731155" y="1727199"/>
                  </a:lnTo>
                  <a:lnTo>
                    <a:pt x="7531620" y="1803399"/>
                  </a:lnTo>
                  <a:lnTo>
                    <a:pt x="7423863" y="1841499"/>
                  </a:lnTo>
                  <a:lnTo>
                    <a:pt x="7312127" y="1854199"/>
                  </a:lnTo>
                  <a:lnTo>
                    <a:pt x="7196391" y="1879599"/>
                  </a:lnTo>
                  <a:lnTo>
                    <a:pt x="6717491" y="1879599"/>
                  </a:lnTo>
                  <a:lnTo>
                    <a:pt x="6601755" y="1854199"/>
                  </a:lnTo>
                  <a:lnTo>
                    <a:pt x="6490009" y="1841499"/>
                  </a:lnTo>
                  <a:lnTo>
                    <a:pt x="6382262" y="1803399"/>
                  </a:lnTo>
                  <a:lnTo>
                    <a:pt x="6184712" y="1727199"/>
                  </a:lnTo>
                  <a:lnTo>
                    <a:pt x="6092923" y="1689099"/>
                  </a:lnTo>
                  <a:lnTo>
                    <a:pt x="5883404" y="1562099"/>
                  </a:lnTo>
                  <a:lnTo>
                    <a:pt x="5825546" y="1536699"/>
                  </a:lnTo>
                  <a:lnTo>
                    <a:pt x="5761684" y="1511299"/>
                  </a:lnTo>
                  <a:lnTo>
                    <a:pt x="5687858" y="1498599"/>
                  </a:lnTo>
                  <a:lnTo>
                    <a:pt x="4609939" y="1498599"/>
                  </a:lnTo>
                  <a:lnTo>
                    <a:pt x="4620316" y="1473199"/>
                  </a:lnTo>
                  <a:lnTo>
                    <a:pt x="4647453" y="1422399"/>
                  </a:lnTo>
                  <a:lnTo>
                    <a:pt x="6954946" y="1422399"/>
                  </a:lnTo>
                  <a:lnTo>
                    <a:pt x="7014809" y="1409699"/>
                  </a:lnTo>
                  <a:lnTo>
                    <a:pt x="7070682" y="1409699"/>
                  </a:lnTo>
                  <a:lnTo>
                    <a:pt x="7126545" y="1396999"/>
                  </a:lnTo>
                  <a:lnTo>
                    <a:pt x="7178429" y="1396999"/>
                  </a:lnTo>
                  <a:lnTo>
                    <a:pt x="7230312" y="1371599"/>
                  </a:lnTo>
                  <a:lnTo>
                    <a:pt x="7326090" y="1346199"/>
                  </a:lnTo>
                  <a:lnTo>
                    <a:pt x="7364001" y="1320799"/>
                  </a:lnTo>
                  <a:lnTo>
                    <a:pt x="7397921" y="1295399"/>
                  </a:lnTo>
                  <a:lnTo>
                    <a:pt x="7429857" y="1282699"/>
                  </a:lnTo>
                  <a:lnTo>
                    <a:pt x="7449805" y="1257299"/>
                  </a:lnTo>
                  <a:lnTo>
                    <a:pt x="7471757" y="1231899"/>
                  </a:lnTo>
                  <a:lnTo>
                    <a:pt x="7489710" y="1206499"/>
                  </a:lnTo>
                  <a:lnTo>
                    <a:pt x="7501688" y="1181099"/>
                  </a:lnTo>
                  <a:lnTo>
                    <a:pt x="7505678" y="1155699"/>
                  </a:lnTo>
                  <a:lnTo>
                    <a:pt x="7511662" y="1130299"/>
                  </a:lnTo>
                  <a:lnTo>
                    <a:pt x="7505678" y="1104899"/>
                  </a:lnTo>
                  <a:lnTo>
                    <a:pt x="7489710" y="1054099"/>
                  </a:lnTo>
                  <a:lnTo>
                    <a:pt x="7471757" y="1028699"/>
                  </a:lnTo>
                  <a:lnTo>
                    <a:pt x="7449805" y="1015999"/>
                  </a:lnTo>
                  <a:lnTo>
                    <a:pt x="7423863" y="990599"/>
                  </a:lnTo>
                  <a:lnTo>
                    <a:pt x="7393932" y="965199"/>
                  </a:lnTo>
                  <a:lnTo>
                    <a:pt x="7364001" y="952499"/>
                  </a:lnTo>
                  <a:lnTo>
                    <a:pt x="5731837" y="0"/>
                  </a:lnTo>
                  <a:close/>
                </a:path>
                <a:path w="8200390" h="4660900">
                  <a:moveTo>
                    <a:pt x="5512260" y="1028699"/>
                  </a:moveTo>
                  <a:lnTo>
                    <a:pt x="5713800" y="1028699"/>
                  </a:lnTo>
                  <a:lnTo>
                    <a:pt x="6003129" y="1066799"/>
                  </a:lnTo>
                  <a:lnTo>
                    <a:pt x="6092923" y="1092199"/>
                  </a:lnTo>
                  <a:lnTo>
                    <a:pt x="6174738" y="1117599"/>
                  </a:lnTo>
                  <a:lnTo>
                    <a:pt x="6256553" y="1155699"/>
                  </a:lnTo>
                  <a:lnTo>
                    <a:pt x="6334368" y="1206499"/>
                  </a:lnTo>
                  <a:lnTo>
                    <a:pt x="6545882" y="1320799"/>
                  </a:lnTo>
                  <a:lnTo>
                    <a:pt x="6589787" y="1346199"/>
                  </a:lnTo>
                  <a:lnTo>
                    <a:pt x="6631686" y="1358899"/>
                  </a:lnTo>
                  <a:lnTo>
                    <a:pt x="6679580" y="1371599"/>
                  </a:lnTo>
                  <a:lnTo>
                    <a:pt x="6731454" y="1396999"/>
                  </a:lnTo>
                  <a:lnTo>
                    <a:pt x="6787327" y="1396999"/>
                  </a:lnTo>
                  <a:lnTo>
                    <a:pt x="6843200" y="1409699"/>
                  </a:lnTo>
                  <a:lnTo>
                    <a:pt x="6954946" y="1422399"/>
                  </a:lnTo>
                  <a:lnTo>
                    <a:pt x="4647453" y="1422399"/>
                  </a:lnTo>
                  <a:lnTo>
                    <a:pt x="4654237" y="1409699"/>
                  </a:lnTo>
                  <a:lnTo>
                    <a:pt x="4698131" y="1358899"/>
                  </a:lnTo>
                  <a:lnTo>
                    <a:pt x="4750015" y="1308099"/>
                  </a:lnTo>
                  <a:lnTo>
                    <a:pt x="4813867" y="1257299"/>
                  </a:lnTo>
                  <a:lnTo>
                    <a:pt x="4887703" y="1206499"/>
                  </a:lnTo>
                  <a:lnTo>
                    <a:pt x="4895682" y="1206499"/>
                  </a:lnTo>
                  <a:lnTo>
                    <a:pt x="4969508" y="1168399"/>
                  </a:lnTo>
                  <a:lnTo>
                    <a:pt x="5051322" y="1117599"/>
                  </a:lnTo>
                  <a:lnTo>
                    <a:pt x="5137127" y="1092199"/>
                  </a:lnTo>
                  <a:lnTo>
                    <a:pt x="5226921" y="1066799"/>
                  </a:lnTo>
                  <a:lnTo>
                    <a:pt x="5512260" y="1028699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200390" cy="4672965"/>
            </a:xfrm>
            <a:custGeom>
              <a:avLst/>
              <a:gdLst/>
              <a:ahLst/>
              <a:cxnLst/>
              <a:rect l="l" t="t" r="r" b="b"/>
              <a:pathLst>
                <a:path w="8200390" h="4672965">
                  <a:moveTo>
                    <a:pt x="0" y="4047912"/>
                  </a:moveTo>
                  <a:lnTo>
                    <a:pt x="36860" y="4026006"/>
                  </a:lnTo>
                  <a:lnTo>
                    <a:pt x="401970" y="3814592"/>
                  </a:lnTo>
                  <a:lnTo>
                    <a:pt x="479874" y="3772707"/>
                  </a:lnTo>
                  <a:lnTo>
                    <a:pt x="557680" y="3736806"/>
                  </a:lnTo>
                  <a:lnTo>
                    <a:pt x="643425" y="3706881"/>
                  </a:lnTo>
                  <a:lnTo>
                    <a:pt x="735223" y="3686940"/>
                  </a:lnTo>
                  <a:lnTo>
                    <a:pt x="825037" y="3664995"/>
                  </a:lnTo>
                  <a:lnTo>
                    <a:pt x="924775" y="3651040"/>
                  </a:lnTo>
                  <a:lnTo>
                    <a:pt x="1022627" y="3643060"/>
                  </a:lnTo>
                  <a:lnTo>
                    <a:pt x="1122365" y="3639070"/>
                  </a:lnTo>
                  <a:lnTo>
                    <a:pt x="1222103" y="3643060"/>
                  </a:lnTo>
                  <a:lnTo>
                    <a:pt x="1319856" y="3651040"/>
                  </a:lnTo>
                  <a:lnTo>
                    <a:pt x="1419693" y="3664995"/>
                  </a:lnTo>
                  <a:lnTo>
                    <a:pt x="1509507" y="3686940"/>
                  </a:lnTo>
                  <a:lnTo>
                    <a:pt x="1601206" y="3706881"/>
                  </a:lnTo>
                  <a:lnTo>
                    <a:pt x="1687050" y="3736806"/>
                  </a:lnTo>
                  <a:lnTo>
                    <a:pt x="1768825" y="3772707"/>
                  </a:lnTo>
                  <a:lnTo>
                    <a:pt x="1840676" y="3814592"/>
                  </a:lnTo>
                  <a:lnTo>
                    <a:pt x="2056229" y="3936259"/>
                  </a:lnTo>
                  <a:lnTo>
                    <a:pt x="2096124" y="3958195"/>
                  </a:lnTo>
                  <a:lnTo>
                    <a:pt x="2144058" y="3978135"/>
                  </a:lnTo>
                  <a:lnTo>
                    <a:pt x="2189907" y="3996090"/>
                  </a:lnTo>
                  <a:lnTo>
                    <a:pt x="2241811" y="4008060"/>
                  </a:lnTo>
                  <a:lnTo>
                    <a:pt x="2293615" y="4018026"/>
                  </a:lnTo>
                  <a:lnTo>
                    <a:pt x="2349488" y="4026006"/>
                  </a:lnTo>
                  <a:lnTo>
                    <a:pt x="2405361" y="4029996"/>
                  </a:lnTo>
                  <a:lnTo>
                    <a:pt x="2465303" y="4033986"/>
                  </a:lnTo>
                  <a:lnTo>
                    <a:pt x="2523161" y="4029996"/>
                  </a:lnTo>
                  <a:lnTo>
                    <a:pt x="2579034" y="4026006"/>
                  </a:lnTo>
                  <a:lnTo>
                    <a:pt x="2634907" y="4018026"/>
                  </a:lnTo>
                  <a:lnTo>
                    <a:pt x="2686711" y="4008060"/>
                  </a:lnTo>
                  <a:lnTo>
                    <a:pt x="2738644" y="3996090"/>
                  </a:lnTo>
                  <a:lnTo>
                    <a:pt x="2784534" y="3978135"/>
                  </a:lnTo>
                  <a:lnTo>
                    <a:pt x="2832428" y="3958195"/>
                  </a:lnTo>
                  <a:lnTo>
                    <a:pt x="2870338" y="3936259"/>
                  </a:lnTo>
                  <a:lnTo>
                    <a:pt x="2906254" y="3914314"/>
                  </a:lnTo>
                  <a:lnTo>
                    <a:pt x="2958137" y="3870433"/>
                  </a:lnTo>
                  <a:lnTo>
                    <a:pt x="2978095" y="3850493"/>
                  </a:lnTo>
                  <a:lnTo>
                    <a:pt x="2996048" y="3824558"/>
                  </a:lnTo>
                  <a:lnTo>
                    <a:pt x="3004027" y="3798632"/>
                  </a:lnTo>
                  <a:lnTo>
                    <a:pt x="3014010" y="3776697"/>
                  </a:lnTo>
                  <a:lnTo>
                    <a:pt x="3014010" y="3750761"/>
                  </a:lnTo>
                  <a:lnTo>
                    <a:pt x="3014010" y="3724836"/>
                  </a:lnTo>
                  <a:lnTo>
                    <a:pt x="3004027" y="3698911"/>
                  </a:lnTo>
                  <a:lnTo>
                    <a:pt x="2978095" y="3651040"/>
                  </a:lnTo>
                  <a:lnTo>
                    <a:pt x="2932195" y="3605164"/>
                  </a:lnTo>
                  <a:lnTo>
                    <a:pt x="2870338" y="3561284"/>
                  </a:lnTo>
                  <a:lnTo>
                    <a:pt x="2660809" y="3445602"/>
                  </a:lnTo>
                  <a:lnTo>
                    <a:pt x="2654855" y="3439617"/>
                  </a:lnTo>
                  <a:lnTo>
                    <a:pt x="2583004" y="3393751"/>
                  </a:lnTo>
                  <a:lnTo>
                    <a:pt x="2517107" y="3341890"/>
                  </a:lnTo>
                  <a:lnTo>
                    <a:pt x="2461234" y="3290029"/>
                  </a:lnTo>
                  <a:lnTo>
                    <a:pt x="2415385" y="3230198"/>
                  </a:lnTo>
                  <a:lnTo>
                    <a:pt x="2379459" y="3168363"/>
                  </a:lnTo>
                  <a:lnTo>
                    <a:pt x="2353557" y="3108532"/>
                  </a:lnTo>
                  <a:lnTo>
                    <a:pt x="2337579" y="3044711"/>
                  </a:lnTo>
                  <a:lnTo>
                    <a:pt x="2333609" y="3010795"/>
                  </a:lnTo>
                  <a:lnTo>
                    <a:pt x="2327556" y="2974895"/>
                  </a:lnTo>
                  <a:lnTo>
                    <a:pt x="2333609" y="2944979"/>
                  </a:lnTo>
                  <a:lnTo>
                    <a:pt x="2333609" y="2911074"/>
                  </a:lnTo>
                  <a:lnTo>
                    <a:pt x="2341549" y="2877168"/>
                  </a:lnTo>
                  <a:lnTo>
                    <a:pt x="2363481" y="2811352"/>
                  </a:lnTo>
                  <a:lnTo>
                    <a:pt x="2409430" y="2721596"/>
                  </a:lnTo>
                  <a:lnTo>
                    <a:pt x="2457265" y="2661755"/>
                  </a:lnTo>
                  <a:lnTo>
                    <a:pt x="2513138" y="2609904"/>
                  </a:lnTo>
                  <a:lnTo>
                    <a:pt x="2579034" y="2558043"/>
                  </a:lnTo>
                  <a:lnTo>
                    <a:pt x="2650885" y="2510172"/>
                  </a:lnTo>
                  <a:lnTo>
                    <a:pt x="2724721" y="2468287"/>
                  </a:lnTo>
                  <a:lnTo>
                    <a:pt x="2806486" y="2432386"/>
                  </a:lnTo>
                  <a:lnTo>
                    <a:pt x="2888301" y="2402471"/>
                  </a:lnTo>
                  <a:lnTo>
                    <a:pt x="2978095" y="2380535"/>
                  </a:lnTo>
                  <a:lnTo>
                    <a:pt x="3073873" y="2360585"/>
                  </a:lnTo>
                  <a:lnTo>
                    <a:pt x="3167656" y="2346630"/>
                  </a:lnTo>
                  <a:lnTo>
                    <a:pt x="3267424" y="2338650"/>
                  </a:lnTo>
                  <a:lnTo>
                    <a:pt x="3367191" y="2334660"/>
                  </a:lnTo>
                  <a:lnTo>
                    <a:pt x="3470959" y="2338650"/>
                  </a:lnTo>
                  <a:lnTo>
                    <a:pt x="3568731" y="2346630"/>
                  </a:lnTo>
                  <a:lnTo>
                    <a:pt x="3664510" y="2360585"/>
                  </a:lnTo>
                  <a:lnTo>
                    <a:pt x="3758293" y="2380535"/>
                  </a:lnTo>
                  <a:lnTo>
                    <a:pt x="3844097" y="2402471"/>
                  </a:lnTo>
                  <a:lnTo>
                    <a:pt x="3931896" y="2432386"/>
                  </a:lnTo>
                  <a:lnTo>
                    <a:pt x="4013711" y="2468287"/>
                  </a:lnTo>
                  <a:lnTo>
                    <a:pt x="4085542" y="2510172"/>
                  </a:lnTo>
                  <a:lnTo>
                    <a:pt x="4301046" y="2631839"/>
                  </a:lnTo>
                  <a:lnTo>
                    <a:pt x="4344950" y="2651789"/>
                  </a:lnTo>
                  <a:lnTo>
                    <a:pt x="4386850" y="2673725"/>
                  </a:lnTo>
                  <a:lnTo>
                    <a:pt x="4434744" y="2691680"/>
                  </a:lnTo>
                  <a:lnTo>
                    <a:pt x="4486618" y="2703640"/>
                  </a:lnTo>
                  <a:lnTo>
                    <a:pt x="4542491" y="2713615"/>
                  </a:lnTo>
                  <a:lnTo>
                    <a:pt x="4598364" y="2721596"/>
                  </a:lnTo>
                  <a:lnTo>
                    <a:pt x="4654237" y="2725586"/>
                  </a:lnTo>
                  <a:lnTo>
                    <a:pt x="4710110" y="2729576"/>
                  </a:lnTo>
                  <a:lnTo>
                    <a:pt x="4765983" y="2725586"/>
                  </a:lnTo>
                  <a:lnTo>
                    <a:pt x="4821846" y="2721596"/>
                  </a:lnTo>
                  <a:lnTo>
                    <a:pt x="4877719" y="2713615"/>
                  </a:lnTo>
                  <a:lnTo>
                    <a:pt x="4935587" y="2703640"/>
                  </a:lnTo>
                  <a:lnTo>
                    <a:pt x="4981486" y="2691680"/>
                  </a:lnTo>
                  <a:lnTo>
                    <a:pt x="5033360" y="2673725"/>
                  </a:lnTo>
                  <a:lnTo>
                    <a:pt x="5077264" y="2651789"/>
                  </a:lnTo>
                  <a:lnTo>
                    <a:pt x="5119164" y="2631839"/>
                  </a:lnTo>
                  <a:lnTo>
                    <a:pt x="5149095" y="2609904"/>
                  </a:lnTo>
                  <a:lnTo>
                    <a:pt x="5181021" y="2587959"/>
                  </a:lnTo>
                  <a:lnTo>
                    <a:pt x="5206963" y="2566023"/>
                  </a:lnTo>
                  <a:lnTo>
                    <a:pt x="5222931" y="2544088"/>
                  </a:lnTo>
                  <a:lnTo>
                    <a:pt x="5240884" y="2518152"/>
                  </a:lnTo>
                  <a:lnTo>
                    <a:pt x="5252862" y="2494222"/>
                  </a:lnTo>
                  <a:lnTo>
                    <a:pt x="5256852" y="2472277"/>
                  </a:lnTo>
                  <a:lnTo>
                    <a:pt x="5262836" y="2446351"/>
                  </a:lnTo>
                  <a:lnTo>
                    <a:pt x="5248873" y="2394491"/>
                  </a:lnTo>
                  <a:lnTo>
                    <a:pt x="5222931" y="2346630"/>
                  </a:lnTo>
                  <a:lnTo>
                    <a:pt x="5200979" y="2324684"/>
                  </a:lnTo>
                  <a:lnTo>
                    <a:pt x="5181021" y="2298759"/>
                  </a:lnTo>
                  <a:lnTo>
                    <a:pt x="5149095" y="2278809"/>
                  </a:lnTo>
                  <a:lnTo>
                    <a:pt x="5115175" y="2260863"/>
                  </a:lnTo>
                  <a:lnTo>
                    <a:pt x="5111185" y="2256873"/>
                  </a:lnTo>
                  <a:lnTo>
                    <a:pt x="4899671" y="2135207"/>
                  </a:lnTo>
                  <a:lnTo>
                    <a:pt x="4827840" y="2089331"/>
                  </a:lnTo>
                  <a:lnTo>
                    <a:pt x="4761983" y="2037480"/>
                  </a:lnTo>
                  <a:lnTo>
                    <a:pt x="4706120" y="1985619"/>
                  </a:lnTo>
                  <a:lnTo>
                    <a:pt x="4658226" y="1925778"/>
                  </a:lnTo>
                  <a:lnTo>
                    <a:pt x="4624305" y="1863952"/>
                  </a:lnTo>
                  <a:lnTo>
                    <a:pt x="4598364" y="1804121"/>
                  </a:lnTo>
                  <a:lnTo>
                    <a:pt x="4590385" y="1770206"/>
                  </a:lnTo>
                  <a:lnTo>
                    <a:pt x="4582396" y="1740290"/>
                  </a:lnTo>
                  <a:lnTo>
                    <a:pt x="4576411" y="1704390"/>
                  </a:lnTo>
                  <a:lnTo>
                    <a:pt x="4576411" y="1670484"/>
                  </a:lnTo>
                  <a:lnTo>
                    <a:pt x="4576411" y="1640569"/>
                  </a:lnTo>
                  <a:lnTo>
                    <a:pt x="4594374" y="1540837"/>
                  </a:lnTo>
                  <a:lnTo>
                    <a:pt x="4620316" y="1481006"/>
                  </a:lnTo>
                  <a:lnTo>
                    <a:pt x="4654237" y="1421176"/>
                  </a:lnTo>
                  <a:lnTo>
                    <a:pt x="4698131" y="1365325"/>
                  </a:lnTo>
                  <a:lnTo>
                    <a:pt x="4750015" y="1309474"/>
                  </a:lnTo>
                  <a:lnTo>
                    <a:pt x="4813867" y="1257623"/>
                  </a:lnTo>
                  <a:lnTo>
                    <a:pt x="4887703" y="1209752"/>
                  </a:lnTo>
                  <a:lnTo>
                    <a:pt x="4895682" y="1205762"/>
                  </a:lnTo>
                  <a:lnTo>
                    <a:pt x="4969508" y="1167867"/>
                  </a:lnTo>
                  <a:lnTo>
                    <a:pt x="5051323" y="1127976"/>
                  </a:lnTo>
                  <a:lnTo>
                    <a:pt x="5137127" y="1102051"/>
                  </a:lnTo>
                  <a:lnTo>
                    <a:pt x="5226921" y="1076115"/>
                  </a:lnTo>
                  <a:lnTo>
                    <a:pt x="5318709" y="1054180"/>
                  </a:lnTo>
                  <a:lnTo>
                    <a:pt x="5412493" y="1042210"/>
                  </a:lnTo>
                  <a:lnTo>
                    <a:pt x="5512260" y="1034240"/>
                  </a:lnTo>
                  <a:lnTo>
                    <a:pt x="5616027" y="1028254"/>
                  </a:lnTo>
                  <a:lnTo>
                    <a:pt x="5713800" y="1034240"/>
                  </a:lnTo>
                  <a:lnTo>
                    <a:pt x="5813568" y="1042210"/>
                  </a:lnTo>
                  <a:lnTo>
                    <a:pt x="5907351" y="1054180"/>
                  </a:lnTo>
                  <a:lnTo>
                    <a:pt x="6003129" y="1076115"/>
                  </a:lnTo>
                  <a:lnTo>
                    <a:pt x="6092923" y="1102051"/>
                  </a:lnTo>
                  <a:lnTo>
                    <a:pt x="6174738" y="1127976"/>
                  </a:lnTo>
                  <a:lnTo>
                    <a:pt x="6256553" y="1161882"/>
                  </a:lnTo>
                  <a:lnTo>
                    <a:pt x="6334368" y="1205762"/>
                  </a:lnTo>
                  <a:lnTo>
                    <a:pt x="6545882" y="1325434"/>
                  </a:lnTo>
                  <a:lnTo>
                    <a:pt x="6589787" y="1347369"/>
                  </a:lnTo>
                  <a:lnTo>
                    <a:pt x="6631686" y="1369315"/>
                  </a:lnTo>
                  <a:lnTo>
                    <a:pt x="6679580" y="1383280"/>
                  </a:lnTo>
                  <a:lnTo>
                    <a:pt x="6731454" y="1399230"/>
                  </a:lnTo>
                  <a:lnTo>
                    <a:pt x="6787327" y="1407210"/>
                  </a:lnTo>
                  <a:lnTo>
                    <a:pt x="6843200" y="1417185"/>
                  </a:lnTo>
                  <a:lnTo>
                    <a:pt x="6899073" y="1421176"/>
                  </a:lnTo>
                  <a:lnTo>
                    <a:pt x="6954946" y="1425156"/>
                  </a:lnTo>
                  <a:lnTo>
                    <a:pt x="7014809" y="1421176"/>
                  </a:lnTo>
                  <a:lnTo>
                    <a:pt x="7070682" y="1417185"/>
                  </a:lnTo>
                  <a:lnTo>
                    <a:pt x="7126545" y="1407210"/>
                  </a:lnTo>
                  <a:lnTo>
                    <a:pt x="7178429" y="1399230"/>
                  </a:lnTo>
                  <a:lnTo>
                    <a:pt x="7230312" y="1383280"/>
                  </a:lnTo>
                  <a:lnTo>
                    <a:pt x="7278196" y="1369315"/>
                  </a:lnTo>
                  <a:lnTo>
                    <a:pt x="7326090" y="1347369"/>
                  </a:lnTo>
                  <a:lnTo>
                    <a:pt x="7364001" y="1325434"/>
                  </a:lnTo>
                  <a:lnTo>
                    <a:pt x="7397921" y="1305494"/>
                  </a:lnTo>
                  <a:lnTo>
                    <a:pt x="7429857" y="1283548"/>
                  </a:lnTo>
                  <a:lnTo>
                    <a:pt x="7471757" y="1235678"/>
                  </a:lnTo>
                  <a:lnTo>
                    <a:pt x="7501689" y="1187807"/>
                  </a:lnTo>
                  <a:lnTo>
                    <a:pt x="7505678" y="1161882"/>
                  </a:lnTo>
                  <a:lnTo>
                    <a:pt x="7511662" y="1141941"/>
                  </a:lnTo>
                  <a:lnTo>
                    <a:pt x="7497699" y="1090080"/>
                  </a:lnTo>
                  <a:lnTo>
                    <a:pt x="7471757" y="1038220"/>
                  </a:lnTo>
                  <a:lnTo>
                    <a:pt x="7423863" y="994349"/>
                  </a:lnTo>
                  <a:lnTo>
                    <a:pt x="7393932" y="968414"/>
                  </a:lnTo>
                  <a:lnTo>
                    <a:pt x="7364001" y="952463"/>
                  </a:lnTo>
                  <a:lnTo>
                    <a:pt x="5731837" y="0"/>
                  </a:lnTo>
                </a:path>
                <a:path w="8200390" h="4672965">
                  <a:moveTo>
                    <a:pt x="6801187" y="0"/>
                  </a:moveTo>
                  <a:lnTo>
                    <a:pt x="7812970" y="589458"/>
                  </a:lnTo>
                  <a:lnTo>
                    <a:pt x="7902764" y="645309"/>
                  </a:lnTo>
                  <a:lnTo>
                    <a:pt x="7980589" y="707135"/>
                  </a:lnTo>
                  <a:lnTo>
                    <a:pt x="8014510" y="737050"/>
                  </a:lnTo>
                  <a:lnTo>
                    <a:pt x="8044441" y="770956"/>
                  </a:lnTo>
                  <a:lnTo>
                    <a:pt x="8074372" y="804871"/>
                  </a:lnTo>
                  <a:lnTo>
                    <a:pt x="8100314" y="838777"/>
                  </a:lnTo>
                  <a:lnTo>
                    <a:pt x="8122257" y="874677"/>
                  </a:lnTo>
                  <a:lnTo>
                    <a:pt x="8144209" y="908583"/>
                  </a:lnTo>
                  <a:lnTo>
                    <a:pt x="8156177" y="946478"/>
                  </a:lnTo>
                  <a:lnTo>
                    <a:pt x="8174140" y="986369"/>
                  </a:lnTo>
                  <a:lnTo>
                    <a:pt x="8182119" y="1020274"/>
                  </a:lnTo>
                  <a:lnTo>
                    <a:pt x="8192103" y="1060165"/>
                  </a:lnTo>
                  <a:lnTo>
                    <a:pt x="8196092" y="1102051"/>
                  </a:lnTo>
                  <a:lnTo>
                    <a:pt x="8200082" y="1141941"/>
                  </a:lnTo>
                  <a:lnTo>
                    <a:pt x="8196092" y="1179837"/>
                  </a:lnTo>
                  <a:lnTo>
                    <a:pt x="8192103" y="1217732"/>
                  </a:lnTo>
                  <a:lnTo>
                    <a:pt x="8182119" y="1257623"/>
                  </a:lnTo>
                  <a:lnTo>
                    <a:pt x="8174140" y="1295519"/>
                  </a:lnTo>
                  <a:lnTo>
                    <a:pt x="8162172" y="1331419"/>
                  </a:lnTo>
                  <a:lnTo>
                    <a:pt x="8144209" y="1369315"/>
                  </a:lnTo>
                  <a:lnTo>
                    <a:pt x="8122257" y="1403220"/>
                  </a:lnTo>
                  <a:lnTo>
                    <a:pt x="8100314" y="1439121"/>
                  </a:lnTo>
                  <a:lnTo>
                    <a:pt x="8074372" y="1473026"/>
                  </a:lnTo>
                  <a:lnTo>
                    <a:pt x="8044441" y="1506932"/>
                  </a:lnTo>
                  <a:lnTo>
                    <a:pt x="8014510" y="1540837"/>
                  </a:lnTo>
                  <a:lnTo>
                    <a:pt x="7980589" y="1570763"/>
                  </a:lnTo>
                  <a:lnTo>
                    <a:pt x="7906753" y="1632589"/>
                  </a:lnTo>
                  <a:lnTo>
                    <a:pt x="7820949" y="1688440"/>
                  </a:lnTo>
                  <a:lnTo>
                    <a:pt x="7731155" y="1736300"/>
                  </a:lnTo>
                  <a:lnTo>
                    <a:pt x="7631387" y="1774196"/>
                  </a:lnTo>
                  <a:lnTo>
                    <a:pt x="7531620" y="1812092"/>
                  </a:lnTo>
                  <a:lnTo>
                    <a:pt x="7423863" y="1844012"/>
                  </a:lnTo>
                  <a:lnTo>
                    <a:pt x="7312127" y="1863952"/>
                  </a:lnTo>
                  <a:lnTo>
                    <a:pt x="7196391" y="1881908"/>
                  </a:lnTo>
                  <a:lnTo>
                    <a:pt x="7080656" y="1889878"/>
                  </a:lnTo>
                  <a:lnTo>
                    <a:pt x="6958936" y="1893868"/>
                  </a:lnTo>
                  <a:lnTo>
                    <a:pt x="6839211" y="1889878"/>
                  </a:lnTo>
                  <a:lnTo>
                    <a:pt x="6717491" y="1881908"/>
                  </a:lnTo>
                  <a:lnTo>
                    <a:pt x="6601755" y="1863952"/>
                  </a:lnTo>
                  <a:lnTo>
                    <a:pt x="6490009" y="1844012"/>
                  </a:lnTo>
                  <a:lnTo>
                    <a:pt x="6382262" y="1812092"/>
                  </a:lnTo>
                  <a:lnTo>
                    <a:pt x="6282495" y="1774196"/>
                  </a:lnTo>
                  <a:lnTo>
                    <a:pt x="6184712" y="1736300"/>
                  </a:lnTo>
                  <a:lnTo>
                    <a:pt x="6092923" y="1688440"/>
                  </a:lnTo>
                  <a:lnTo>
                    <a:pt x="5883404" y="1562783"/>
                  </a:lnTo>
                  <a:lnTo>
                    <a:pt x="5825546" y="1536857"/>
                  </a:lnTo>
                  <a:lnTo>
                    <a:pt x="5761684" y="1520897"/>
                  </a:lnTo>
                  <a:lnTo>
                    <a:pt x="5687859" y="1506932"/>
                  </a:lnTo>
                  <a:lnTo>
                    <a:pt x="5616027" y="1502942"/>
                  </a:lnTo>
                  <a:lnTo>
                    <a:pt x="5542192" y="1506932"/>
                  </a:lnTo>
                  <a:lnTo>
                    <a:pt x="5468366" y="1520897"/>
                  </a:lnTo>
                  <a:lnTo>
                    <a:pt x="5404514" y="1536857"/>
                  </a:lnTo>
                  <a:lnTo>
                    <a:pt x="5348641" y="1562783"/>
                  </a:lnTo>
                  <a:lnTo>
                    <a:pt x="5314720" y="1588708"/>
                  </a:lnTo>
                  <a:lnTo>
                    <a:pt x="5270815" y="1644559"/>
                  </a:lnTo>
                  <a:lnTo>
                    <a:pt x="5266826" y="1658514"/>
                  </a:lnTo>
                  <a:lnTo>
                    <a:pt x="5266826" y="1670484"/>
                  </a:lnTo>
                  <a:lnTo>
                    <a:pt x="5266826" y="1684450"/>
                  </a:lnTo>
                  <a:lnTo>
                    <a:pt x="5288778" y="1722345"/>
                  </a:lnTo>
                  <a:lnTo>
                    <a:pt x="5352630" y="1774196"/>
                  </a:lnTo>
                  <a:lnTo>
                    <a:pt x="5568133" y="1899853"/>
                  </a:lnTo>
                  <a:lnTo>
                    <a:pt x="5653938" y="1955704"/>
                  </a:lnTo>
                  <a:lnTo>
                    <a:pt x="5727764" y="2011545"/>
                  </a:lnTo>
                  <a:lnTo>
                    <a:pt x="5761684" y="2045450"/>
                  </a:lnTo>
                  <a:lnTo>
                    <a:pt x="5795615" y="2075376"/>
                  </a:lnTo>
                  <a:lnTo>
                    <a:pt x="5821547" y="2109281"/>
                  </a:lnTo>
                  <a:lnTo>
                    <a:pt x="5847489" y="2145182"/>
                  </a:lnTo>
                  <a:lnTo>
                    <a:pt x="5873431" y="2179087"/>
                  </a:lnTo>
                  <a:lnTo>
                    <a:pt x="5891393" y="2212993"/>
                  </a:lnTo>
                  <a:lnTo>
                    <a:pt x="5907351" y="2252883"/>
                  </a:lnTo>
                  <a:lnTo>
                    <a:pt x="5925314" y="2286789"/>
                  </a:lnTo>
                  <a:lnTo>
                    <a:pt x="5933293" y="2324684"/>
                  </a:lnTo>
                  <a:lnTo>
                    <a:pt x="5943267" y="2364575"/>
                  </a:lnTo>
                  <a:lnTo>
                    <a:pt x="5947256" y="2402471"/>
                  </a:lnTo>
                  <a:lnTo>
                    <a:pt x="5951256" y="2442361"/>
                  </a:lnTo>
                  <a:lnTo>
                    <a:pt x="5947256" y="2480257"/>
                  </a:lnTo>
                  <a:lnTo>
                    <a:pt x="5943267" y="2518152"/>
                  </a:lnTo>
                  <a:lnTo>
                    <a:pt x="5939277" y="2558043"/>
                  </a:lnTo>
                  <a:lnTo>
                    <a:pt x="5925314" y="2595939"/>
                  </a:lnTo>
                  <a:lnTo>
                    <a:pt x="5913336" y="2635829"/>
                  </a:lnTo>
                  <a:lnTo>
                    <a:pt x="5895383" y="2669735"/>
                  </a:lnTo>
                  <a:lnTo>
                    <a:pt x="5877420" y="2707630"/>
                  </a:lnTo>
                  <a:lnTo>
                    <a:pt x="5851478" y="2743531"/>
                  </a:lnTo>
                  <a:lnTo>
                    <a:pt x="5831531" y="2777436"/>
                  </a:lnTo>
                  <a:lnTo>
                    <a:pt x="5799605" y="2811352"/>
                  </a:lnTo>
                  <a:lnTo>
                    <a:pt x="5769673" y="2847253"/>
                  </a:lnTo>
                  <a:lnTo>
                    <a:pt x="5735753" y="2877168"/>
                  </a:lnTo>
                  <a:lnTo>
                    <a:pt x="5657927" y="2936999"/>
                  </a:lnTo>
                  <a:lnTo>
                    <a:pt x="5572123" y="2992850"/>
                  </a:lnTo>
                  <a:lnTo>
                    <a:pt x="5482329" y="3040720"/>
                  </a:lnTo>
                  <a:lnTo>
                    <a:pt x="5386551" y="3082606"/>
                  </a:lnTo>
                  <a:lnTo>
                    <a:pt x="5282794" y="3118507"/>
                  </a:lnTo>
                  <a:lnTo>
                    <a:pt x="5175037" y="3148422"/>
                  </a:lnTo>
                  <a:lnTo>
                    <a:pt x="5063291" y="3168363"/>
                  </a:lnTo>
                  <a:lnTo>
                    <a:pt x="4951555" y="3186318"/>
                  </a:lnTo>
                  <a:lnTo>
                    <a:pt x="4831830" y="3194298"/>
                  </a:lnTo>
                  <a:lnTo>
                    <a:pt x="4710110" y="3200283"/>
                  </a:lnTo>
                  <a:lnTo>
                    <a:pt x="4590385" y="3194298"/>
                  </a:lnTo>
                  <a:lnTo>
                    <a:pt x="4474649" y="3186318"/>
                  </a:lnTo>
                  <a:lnTo>
                    <a:pt x="4356919" y="3168363"/>
                  </a:lnTo>
                  <a:lnTo>
                    <a:pt x="4245173" y="3148422"/>
                  </a:lnTo>
                  <a:lnTo>
                    <a:pt x="4137426" y="3118507"/>
                  </a:lnTo>
                  <a:lnTo>
                    <a:pt x="4037658" y="3082606"/>
                  </a:lnTo>
                  <a:lnTo>
                    <a:pt x="3939875" y="3040720"/>
                  </a:lnTo>
                  <a:lnTo>
                    <a:pt x="3850082" y="2992850"/>
                  </a:lnTo>
                  <a:lnTo>
                    <a:pt x="3638568" y="2867193"/>
                  </a:lnTo>
                  <a:lnTo>
                    <a:pt x="3582705" y="2841267"/>
                  </a:lnTo>
                  <a:lnTo>
                    <a:pt x="3516848" y="2825307"/>
                  </a:lnTo>
                  <a:lnTo>
                    <a:pt x="3445017" y="2811352"/>
                  </a:lnTo>
                  <a:lnTo>
                    <a:pt x="3371191" y="2807362"/>
                  </a:lnTo>
                  <a:lnTo>
                    <a:pt x="3293366" y="2811352"/>
                  </a:lnTo>
                  <a:lnTo>
                    <a:pt x="3223529" y="2825307"/>
                  </a:lnTo>
                  <a:lnTo>
                    <a:pt x="3159677" y="2841267"/>
                  </a:lnTo>
                  <a:lnTo>
                    <a:pt x="3103804" y="2867193"/>
                  </a:lnTo>
                  <a:lnTo>
                    <a:pt x="3069883" y="2893118"/>
                  </a:lnTo>
                  <a:lnTo>
                    <a:pt x="3039952" y="2919054"/>
                  </a:lnTo>
                  <a:lnTo>
                    <a:pt x="3021989" y="2962934"/>
                  </a:lnTo>
                  <a:lnTo>
                    <a:pt x="3018000" y="2974895"/>
                  </a:lnTo>
                  <a:lnTo>
                    <a:pt x="3043942" y="3026755"/>
                  </a:lnTo>
                  <a:lnTo>
                    <a:pt x="3103804" y="3078616"/>
                  </a:lnTo>
                  <a:lnTo>
                    <a:pt x="3319307" y="3204263"/>
                  </a:lnTo>
                  <a:lnTo>
                    <a:pt x="3405112" y="3256124"/>
                  </a:lnTo>
                  <a:lnTo>
                    <a:pt x="3482927" y="3315965"/>
                  </a:lnTo>
                  <a:lnTo>
                    <a:pt x="3516848" y="3349870"/>
                  </a:lnTo>
                  <a:lnTo>
                    <a:pt x="3546779" y="3379786"/>
                  </a:lnTo>
                  <a:lnTo>
                    <a:pt x="3576710" y="3415686"/>
                  </a:lnTo>
                  <a:lnTo>
                    <a:pt x="3602652" y="3449592"/>
                  </a:lnTo>
                  <a:lnTo>
                    <a:pt x="3624605" y="3483497"/>
                  </a:lnTo>
                  <a:lnTo>
                    <a:pt x="3646557" y="3517403"/>
                  </a:lnTo>
                  <a:lnTo>
                    <a:pt x="3664510" y="3557293"/>
                  </a:lnTo>
                  <a:lnTo>
                    <a:pt x="3676488" y="3591199"/>
                  </a:lnTo>
                  <a:lnTo>
                    <a:pt x="3690451" y="3629095"/>
                  </a:lnTo>
                  <a:lnTo>
                    <a:pt x="3698430" y="3668985"/>
                  </a:lnTo>
                  <a:lnTo>
                    <a:pt x="3702420" y="3706881"/>
                  </a:lnTo>
                  <a:lnTo>
                    <a:pt x="3702420" y="3746771"/>
                  </a:lnTo>
                  <a:lnTo>
                    <a:pt x="3702420" y="3784667"/>
                  </a:lnTo>
                  <a:lnTo>
                    <a:pt x="3698430" y="3824558"/>
                  </a:lnTo>
                  <a:lnTo>
                    <a:pt x="3690451" y="3862453"/>
                  </a:lnTo>
                  <a:lnTo>
                    <a:pt x="3680478" y="3900349"/>
                  </a:lnTo>
                  <a:lnTo>
                    <a:pt x="3668499" y="3940239"/>
                  </a:lnTo>
                  <a:lnTo>
                    <a:pt x="3650546" y="3974155"/>
                  </a:lnTo>
                  <a:lnTo>
                    <a:pt x="3628594" y="4014045"/>
                  </a:lnTo>
                  <a:lnTo>
                    <a:pt x="3608637" y="4047951"/>
                  </a:lnTo>
                  <a:lnTo>
                    <a:pt x="3582705" y="4081857"/>
                  </a:lnTo>
                  <a:lnTo>
                    <a:pt x="3556763" y="4115762"/>
                  </a:lnTo>
                  <a:lnTo>
                    <a:pt x="3520837" y="4147673"/>
                  </a:lnTo>
                  <a:lnTo>
                    <a:pt x="3490906" y="4181578"/>
                  </a:lnTo>
                  <a:lnTo>
                    <a:pt x="3413091" y="4241419"/>
                  </a:lnTo>
                  <a:lnTo>
                    <a:pt x="3327286" y="4297260"/>
                  </a:lnTo>
                  <a:lnTo>
                    <a:pt x="3237493" y="4345131"/>
                  </a:lnTo>
                  <a:lnTo>
                    <a:pt x="3137725" y="4387016"/>
                  </a:lnTo>
                  <a:lnTo>
                    <a:pt x="3039952" y="4422917"/>
                  </a:lnTo>
                  <a:lnTo>
                    <a:pt x="2932195" y="4452832"/>
                  </a:lnTo>
                  <a:lnTo>
                    <a:pt x="2820449" y="4474778"/>
                  </a:lnTo>
                  <a:lnTo>
                    <a:pt x="2702689" y="4490728"/>
                  </a:lnTo>
                  <a:lnTo>
                    <a:pt x="2586973" y="4500703"/>
                  </a:lnTo>
                  <a:lnTo>
                    <a:pt x="2465303" y="4504693"/>
                  </a:lnTo>
                  <a:lnTo>
                    <a:pt x="2345518" y="4500703"/>
                  </a:lnTo>
                  <a:lnTo>
                    <a:pt x="2229803" y="4490728"/>
                  </a:lnTo>
                  <a:lnTo>
                    <a:pt x="2112102" y="4474778"/>
                  </a:lnTo>
                  <a:lnTo>
                    <a:pt x="2000356" y="4452832"/>
                  </a:lnTo>
                  <a:lnTo>
                    <a:pt x="1892579" y="4422917"/>
                  </a:lnTo>
                  <a:lnTo>
                    <a:pt x="1790857" y="4387016"/>
                  </a:lnTo>
                  <a:lnTo>
                    <a:pt x="1695089" y="4345131"/>
                  </a:lnTo>
                  <a:lnTo>
                    <a:pt x="1605275" y="4297260"/>
                  </a:lnTo>
                  <a:lnTo>
                    <a:pt x="1389722" y="4171603"/>
                  </a:lnTo>
                  <a:lnTo>
                    <a:pt x="1333849" y="4147673"/>
                  </a:lnTo>
                  <a:lnTo>
                    <a:pt x="1268052" y="4129727"/>
                  </a:lnTo>
                  <a:lnTo>
                    <a:pt x="1200170" y="4115762"/>
                  </a:lnTo>
                  <a:lnTo>
                    <a:pt x="1122365" y="4111772"/>
                  </a:lnTo>
                  <a:lnTo>
                    <a:pt x="1048529" y="4115762"/>
                  </a:lnTo>
                  <a:lnTo>
                    <a:pt x="980648" y="4129727"/>
                  </a:lnTo>
                  <a:lnTo>
                    <a:pt x="914851" y="4147673"/>
                  </a:lnTo>
                  <a:lnTo>
                    <a:pt x="858978" y="4171603"/>
                  </a:lnTo>
                  <a:lnTo>
                    <a:pt x="0" y="4672605"/>
                  </a:lnTo>
                </a:path>
              </a:pathLst>
            </a:custGeom>
            <a:ln w="33079">
              <a:solidFill>
                <a:srgbClr val="F4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907655" cy="4408805"/>
            </a:xfrm>
            <a:custGeom>
              <a:avLst/>
              <a:gdLst/>
              <a:ahLst/>
              <a:cxnLst/>
              <a:rect l="l" t="t" r="r" b="b"/>
              <a:pathLst>
                <a:path w="7907655" h="4408805">
                  <a:moveTo>
                    <a:pt x="6284499" y="0"/>
                  </a:moveTo>
                  <a:lnTo>
                    <a:pt x="6308478" y="0"/>
                  </a:lnTo>
                  <a:lnTo>
                    <a:pt x="6329317" y="11039"/>
                  </a:lnTo>
                  <a:lnTo>
                    <a:pt x="6309359" y="23019"/>
                  </a:lnTo>
                  <a:lnTo>
                    <a:pt x="6273434" y="7049"/>
                  </a:lnTo>
                  <a:lnTo>
                    <a:pt x="6284499" y="0"/>
                  </a:lnTo>
                  <a:close/>
                </a:path>
                <a:path w="7907655" h="4408805">
                  <a:moveTo>
                    <a:pt x="6406319" y="55724"/>
                  </a:moveTo>
                  <a:lnTo>
                    <a:pt x="6439991" y="71584"/>
                  </a:lnTo>
                  <a:lnTo>
                    <a:pt x="6418208" y="85470"/>
                  </a:lnTo>
                  <a:lnTo>
                    <a:pt x="6384525" y="63654"/>
                  </a:lnTo>
                  <a:lnTo>
                    <a:pt x="6406319" y="55724"/>
                  </a:lnTo>
                  <a:close/>
                </a:path>
                <a:path w="7907655" h="4408805">
                  <a:moveTo>
                    <a:pt x="6516993" y="118165"/>
                  </a:moveTo>
                  <a:lnTo>
                    <a:pt x="6550675" y="139981"/>
                  </a:lnTo>
                  <a:lnTo>
                    <a:pt x="6530867" y="151872"/>
                  </a:lnTo>
                  <a:lnTo>
                    <a:pt x="6495199" y="130066"/>
                  </a:lnTo>
                  <a:lnTo>
                    <a:pt x="6516993" y="118165"/>
                  </a:lnTo>
                  <a:close/>
                </a:path>
                <a:path w="7907655" h="4408805">
                  <a:moveTo>
                    <a:pt x="6627677" y="184576"/>
                  </a:moveTo>
                  <a:lnTo>
                    <a:pt x="6661350" y="206393"/>
                  </a:lnTo>
                  <a:lnTo>
                    <a:pt x="6639566" y="214323"/>
                  </a:lnTo>
                  <a:lnTo>
                    <a:pt x="6605884" y="196477"/>
                  </a:lnTo>
                  <a:lnTo>
                    <a:pt x="6627677" y="184576"/>
                  </a:lnTo>
                  <a:close/>
                </a:path>
                <a:path w="7907655" h="4408805">
                  <a:moveTo>
                    <a:pt x="6738619" y="248020"/>
                  </a:moveTo>
                  <a:lnTo>
                    <a:pt x="6772302" y="265866"/>
                  </a:lnTo>
                  <a:lnTo>
                    <a:pt x="6750508" y="277767"/>
                  </a:lnTo>
                  <a:lnTo>
                    <a:pt x="6716826" y="261906"/>
                  </a:lnTo>
                  <a:lnTo>
                    <a:pt x="6738619" y="248020"/>
                  </a:lnTo>
                  <a:close/>
                </a:path>
                <a:path w="7907655" h="4408805">
                  <a:moveTo>
                    <a:pt x="6835568" y="312625"/>
                  </a:moveTo>
                  <a:lnTo>
                    <a:pt x="6869499" y="328605"/>
                  </a:lnTo>
                  <a:lnTo>
                    <a:pt x="6847547" y="342581"/>
                  </a:lnTo>
                  <a:lnTo>
                    <a:pt x="6813616" y="320615"/>
                  </a:lnTo>
                  <a:lnTo>
                    <a:pt x="6835568" y="312625"/>
                  </a:lnTo>
                  <a:close/>
                </a:path>
                <a:path w="7907655" h="4408805">
                  <a:moveTo>
                    <a:pt x="6947344" y="372546"/>
                  </a:moveTo>
                  <a:lnTo>
                    <a:pt x="6981265" y="394511"/>
                  </a:lnTo>
                  <a:lnTo>
                    <a:pt x="6959313" y="406501"/>
                  </a:lnTo>
                  <a:lnTo>
                    <a:pt x="6925382" y="384526"/>
                  </a:lnTo>
                  <a:lnTo>
                    <a:pt x="6947344" y="372546"/>
                  </a:lnTo>
                  <a:close/>
                </a:path>
                <a:path w="7907655" h="4408805">
                  <a:moveTo>
                    <a:pt x="7067089" y="446441"/>
                  </a:moveTo>
                  <a:lnTo>
                    <a:pt x="7101020" y="462421"/>
                  </a:lnTo>
                  <a:lnTo>
                    <a:pt x="7081063" y="476406"/>
                  </a:lnTo>
                  <a:lnTo>
                    <a:pt x="7045137" y="454431"/>
                  </a:lnTo>
                  <a:lnTo>
                    <a:pt x="7067089" y="446441"/>
                  </a:lnTo>
                  <a:close/>
                </a:path>
                <a:path w="7907655" h="4408805">
                  <a:moveTo>
                    <a:pt x="7188829" y="514361"/>
                  </a:moveTo>
                  <a:lnTo>
                    <a:pt x="7222760" y="532336"/>
                  </a:lnTo>
                  <a:lnTo>
                    <a:pt x="7200808" y="544317"/>
                  </a:lnTo>
                  <a:lnTo>
                    <a:pt x="7166877" y="528336"/>
                  </a:lnTo>
                  <a:lnTo>
                    <a:pt x="7188829" y="514361"/>
                  </a:lnTo>
                  <a:close/>
                </a:path>
                <a:path w="7907655" h="4408805">
                  <a:moveTo>
                    <a:pt x="7308574" y="584267"/>
                  </a:moveTo>
                  <a:lnTo>
                    <a:pt x="7342505" y="606242"/>
                  </a:lnTo>
                  <a:lnTo>
                    <a:pt x="7322547" y="614222"/>
                  </a:lnTo>
                  <a:lnTo>
                    <a:pt x="7286622" y="596247"/>
                  </a:lnTo>
                  <a:lnTo>
                    <a:pt x="7308574" y="584267"/>
                  </a:lnTo>
                  <a:close/>
                </a:path>
                <a:path w="7907655" h="4408805">
                  <a:moveTo>
                    <a:pt x="7430324" y="652177"/>
                  </a:moveTo>
                  <a:lnTo>
                    <a:pt x="7464254" y="674152"/>
                  </a:lnTo>
                  <a:lnTo>
                    <a:pt x="7442292" y="682142"/>
                  </a:lnTo>
                  <a:lnTo>
                    <a:pt x="7408372" y="666162"/>
                  </a:lnTo>
                  <a:lnTo>
                    <a:pt x="7430324" y="652177"/>
                  </a:lnTo>
                  <a:close/>
                </a:path>
                <a:path w="7907655" h="4408805">
                  <a:moveTo>
                    <a:pt x="7550069" y="722082"/>
                  </a:moveTo>
                  <a:lnTo>
                    <a:pt x="7583999" y="744057"/>
                  </a:lnTo>
                  <a:lnTo>
                    <a:pt x="7562047" y="756037"/>
                  </a:lnTo>
                  <a:lnTo>
                    <a:pt x="7528116" y="734072"/>
                  </a:lnTo>
                  <a:lnTo>
                    <a:pt x="7550069" y="722082"/>
                  </a:lnTo>
                  <a:close/>
                </a:path>
                <a:path w="7907655" h="4408805">
                  <a:moveTo>
                    <a:pt x="7669824" y="795988"/>
                  </a:moveTo>
                  <a:lnTo>
                    <a:pt x="7701750" y="815958"/>
                  </a:lnTo>
                  <a:lnTo>
                    <a:pt x="7679797" y="825943"/>
                  </a:lnTo>
                  <a:lnTo>
                    <a:pt x="7649866" y="807968"/>
                  </a:lnTo>
                  <a:lnTo>
                    <a:pt x="7669824" y="795988"/>
                  </a:lnTo>
                  <a:close/>
                </a:path>
                <a:path w="7907655" h="4408805">
                  <a:moveTo>
                    <a:pt x="7773601" y="871888"/>
                  </a:moveTo>
                  <a:lnTo>
                    <a:pt x="7795553" y="897853"/>
                  </a:lnTo>
                  <a:lnTo>
                    <a:pt x="7773601" y="907838"/>
                  </a:lnTo>
                  <a:lnTo>
                    <a:pt x="7747659" y="881873"/>
                  </a:lnTo>
                  <a:lnTo>
                    <a:pt x="7773601" y="871888"/>
                  </a:lnTo>
                  <a:close/>
                </a:path>
                <a:path w="7907655" h="4408805">
                  <a:moveTo>
                    <a:pt x="7847446" y="963768"/>
                  </a:moveTo>
                  <a:lnTo>
                    <a:pt x="7865409" y="989734"/>
                  </a:lnTo>
                  <a:lnTo>
                    <a:pt x="7839457" y="997724"/>
                  </a:lnTo>
                  <a:lnTo>
                    <a:pt x="7821495" y="971758"/>
                  </a:lnTo>
                  <a:lnTo>
                    <a:pt x="7847446" y="963768"/>
                  </a:lnTo>
                  <a:close/>
                </a:path>
                <a:path w="7907655" h="4408805">
                  <a:moveTo>
                    <a:pt x="7865409" y="1061634"/>
                  </a:moveTo>
                  <a:lnTo>
                    <a:pt x="7895340" y="1061634"/>
                  </a:lnTo>
                  <a:lnTo>
                    <a:pt x="7899340" y="1087599"/>
                  </a:lnTo>
                  <a:lnTo>
                    <a:pt x="7873388" y="1093594"/>
                  </a:lnTo>
                  <a:lnTo>
                    <a:pt x="7865409" y="1061634"/>
                  </a:lnTo>
                  <a:close/>
                </a:path>
                <a:path w="7907655" h="4408805">
                  <a:moveTo>
                    <a:pt x="7877378" y="1161504"/>
                  </a:moveTo>
                  <a:lnTo>
                    <a:pt x="7907319" y="1161504"/>
                  </a:lnTo>
                  <a:lnTo>
                    <a:pt x="7903329" y="1187470"/>
                  </a:lnTo>
                  <a:lnTo>
                    <a:pt x="7873388" y="1187470"/>
                  </a:lnTo>
                  <a:lnTo>
                    <a:pt x="7877378" y="1161504"/>
                  </a:lnTo>
                  <a:close/>
                </a:path>
                <a:path w="7907655" h="4408805">
                  <a:moveTo>
                    <a:pt x="5654067" y="1265365"/>
                  </a:moveTo>
                  <a:lnTo>
                    <a:pt x="5701961" y="1265365"/>
                  </a:lnTo>
                  <a:lnTo>
                    <a:pt x="5701961" y="1283350"/>
                  </a:lnTo>
                  <a:lnTo>
                    <a:pt x="5654067" y="1283350"/>
                  </a:lnTo>
                  <a:lnTo>
                    <a:pt x="5654067" y="1265365"/>
                  </a:lnTo>
                  <a:close/>
                </a:path>
                <a:path w="7907655" h="4408805">
                  <a:moveTo>
                    <a:pt x="7855425" y="1257385"/>
                  </a:moveTo>
                  <a:lnTo>
                    <a:pt x="7885367" y="1261375"/>
                  </a:lnTo>
                  <a:lnTo>
                    <a:pt x="7873388" y="1287340"/>
                  </a:lnTo>
                  <a:lnTo>
                    <a:pt x="7847446" y="1283350"/>
                  </a:lnTo>
                  <a:lnTo>
                    <a:pt x="7855425" y="1257385"/>
                  </a:lnTo>
                  <a:close/>
                </a:path>
                <a:path w="7907655" h="4408805">
                  <a:moveTo>
                    <a:pt x="5528328" y="1273355"/>
                  </a:moveTo>
                  <a:lnTo>
                    <a:pt x="5534322" y="1287340"/>
                  </a:lnTo>
                  <a:lnTo>
                    <a:pt x="5490407" y="1295330"/>
                  </a:lnTo>
                  <a:lnTo>
                    <a:pt x="5482428" y="1277355"/>
                  </a:lnTo>
                  <a:lnTo>
                    <a:pt x="5528328" y="1273355"/>
                  </a:lnTo>
                  <a:close/>
                </a:path>
                <a:path w="7907655" h="4408805">
                  <a:moveTo>
                    <a:pt x="5825705" y="1277355"/>
                  </a:moveTo>
                  <a:lnTo>
                    <a:pt x="5873609" y="1287340"/>
                  </a:lnTo>
                  <a:lnTo>
                    <a:pt x="5865620" y="1299320"/>
                  </a:lnTo>
                  <a:lnTo>
                    <a:pt x="5821716" y="1295330"/>
                  </a:lnTo>
                  <a:lnTo>
                    <a:pt x="5825705" y="1277355"/>
                  </a:lnTo>
                  <a:close/>
                </a:path>
                <a:path w="7907655" h="4408805">
                  <a:moveTo>
                    <a:pt x="5360679" y="1303320"/>
                  </a:moveTo>
                  <a:lnTo>
                    <a:pt x="5374652" y="1317305"/>
                  </a:lnTo>
                  <a:lnTo>
                    <a:pt x="5330747" y="1329285"/>
                  </a:lnTo>
                  <a:lnTo>
                    <a:pt x="5318769" y="1313305"/>
                  </a:lnTo>
                  <a:lnTo>
                    <a:pt x="5360679" y="1303320"/>
                  </a:lnTo>
                  <a:close/>
                </a:path>
                <a:path w="7907655" h="4408805">
                  <a:moveTo>
                    <a:pt x="5989365" y="1313305"/>
                  </a:moveTo>
                  <a:lnTo>
                    <a:pt x="6033269" y="1329285"/>
                  </a:lnTo>
                  <a:lnTo>
                    <a:pt x="6021291" y="1343270"/>
                  </a:lnTo>
                  <a:lnTo>
                    <a:pt x="5977386" y="1329285"/>
                  </a:lnTo>
                  <a:lnTo>
                    <a:pt x="5989365" y="1313305"/>
                  </a:lnTo>
                  <a:close/>
                </a:path>
                <a:path w="7907655" h="4408805">
                  <a:moveTo>
                    <a:pt x="7809526" y="1347260"/>
                  </a:moveTo>
                  <a:lnTo>
                    <a:pt x="7835468" y="1355250"/>
                  </a:lnTo>
                  <a:lnTo>
                    <a:pt x="7813516" y="1381215"/>
                  </a:lnTo>
                  <a:lnTo>
                    <a:pt x="7787564" y="1373225"/>
                  </a:lnTo>
                  <a:lnTo>
                    <a:pt x="7809526" y="1347260"/>
                  </a:lnTo>
                  <a:close/>
                </a:path>
                <a:path w="7907655" h="4408805">
                  <a:moveTo>
                    <a:pt x="5214992" y="1355250"/>
                  </a:moveTo>
                  <a:lnTo>
                    <a:pt x="5232955" y="1369235"/>
                  </a:lnTo>
                  <a:lnTo>
                    <a:pt x="5197029" y="1385215"/>
                  </a:lnTo>
                  <a:lnTo>
                    <a:pt x="5175077" y="1373225"/>
                  </a:lnTo>
                  <a:lnTo>
                    <a:pt x="5214992" y="1355250"/>
                  </a:lnTo>
                  <a:close/>
                </a:path>
                <a:path w="7907655" h="4408805">
                  <a:moveTo>
                    <a:pt x="6133057" y="1373225"/>
                  </a:moveTo>
                  <a:lnTo>
                    <a:pt x="6166987" y="1391200"/>
                  </a:lnTo>
                  <a:lnTo>
                    <a:pt x="6170977" y="1391200"/>
                  </a:lnTo>
                  <a:lnTo>
                    <a:pt x="6149025" y="1403190"/>
                  </a:lnTo>
                  <a:lnTo>
                    <a:pt x="6115094" y="1385215"/>
                  </a:lnTo>
                  <a:lnTo>
                    <a:pt x="6133057" y="1373225"/>
                  </a:lnTo>
                  <a:close/>
                </a:path>
                <a:path w="7907655" h="4408805">
                  <a:moveTo>
                    <a:pt x="5089253" y="1429156"/>
                  </a:moveTo>
                  <a:lnTo>
                    <a:pt x="5115204" y="1437146"/>
                  </a:lnTo>
                  <a:lnTo>
                    <a:pt x="5085263" y="1459121"/>
                  </a:lnTo>
                  <a:lnTo>
                    <a:pt x="5063311" y="1451131"/>
                  </a:lnTo>
                  <a:lnTo>
                    <a:pt x="5089253" y="1429156"/>
                  </a:lnTo>
                  <a:close/>
                </a:path>
                <a:path w="7907655" h="4408805">
                  <a:moveTo>
                    <a:pt x="7731681" y="1433146"/>
                  </a:moveTo>
                  <a:lnTo>
                    <a:pt x="7751648" y="1441136"/>
                  </a:lnTo>
                  <a:lnTo>
                    <a:pt x="7727691" y="1463111"/>
                  </a:lnTo>
                  <a:lnTo>
                    <a:pt x="7701750" y="1455121"/>
                  </a:lnTo>
                  <a:lnTo>
                    <a:pt x="7731681" y="1433146"/>
                  </a:lnTo>
                  <a:close/>
                </a:path>
                <a:path w="7907655" h="4408805">
                  <a:moveTo>
                    <a:pt x="6256801" y="1441136"/>
                  </a:moveTo>
                  <a:lnTo>
                    <a:pt x="6292727" y="1459121"/>
                  </a:lnTo>
                  <a:lnTo>
                    <a:pt x="6270764" y="1473096"/>
                  </a:lnTo>
                  <a:lnTo>
                    <a:pt x="6236844" y="1455121"/>
                  </a:lnTo>
                  <a:lnTo>
                    <a:pt x="6256801" y="1441136"/>
                  </a:lnTo>
                  <a:close/>
                </a:path>
                <a:path w="7907655" h="4408805">
                  <a:moveTo>
                    <a:pt x="7623914" y="1507051"/>
                  </a:moveTo>
                  <a:lnTo>
                    <a:pt x="7645867" y="1519041"/>
                  </a:lnTo>
                  <a:lnTo>
                    <a:pt x="7609941" y="1537016"/>
                  </a:lnTo>
                  <a:lnTo>
                    <a:pt x="7587989" y="1529026"/>
                  </a:lnTo>
                  <a:lnTo>
                    <a:pt x="7623914" y="1507051"/>
                  </a:lnTo>
                  <a:close/>
                </a:path>
                <a:path w="7907655" h="4408805">
                  <a:moveTo>
                    <a:pt x="6378541" y="1511041"/>
                  </a:moveTo>
                  <a:lnTo>
                    <a:pt x="6412471" y="1529026"/>
                  </a:lnTo>
                  <a:lnTo>
                    <a:pt x="6394509" y="1541006"/>
                  </a:lnTo>
                  <a:lnTo>
                    <a:pt x="6356589" y="1523031"/>
                  </a:lnTo>
                  <a:lnTo>
                    <a:pt x="6378541" y="1511041"/>
                  </a:lnTo>
                  <a:close/>
                </a:path>
                <a:path w="7907655" h="4408805">
                  <a:moveTo>
                    <a:pt x="5003438" y="1515041"/>
                  </a:moveTo>
                  <a:lnTo>
                    <a:pt x="5029380" y="1519041"/>
                  </a:lnTo>
                  <a:lnTo>
                    <a:pt x="5021401" y="1533016"/>
                  </a:lnTo>
                  <a:lnTo>
                    <a:pt x="5011417" y="1545006"/>
                  </a:lnTo>
                  <a:lnTo>
                    <a:pt x="4985476" y="1541006"/>
                  </a:lnTo>
                  <a:lnTo>
                    <a:pt x="4995449" y="1529026"/>
                  </a:lnTo>
                  <a:lnTo>
                    <a:pt x="5003438" y="1515041"/>
                  </a:lnTo>
                  <a:close/>
                </a:path>
                <a:path w="7907655" h="4408805">
                  <a:moveTo>
                    <a:pt x="7494186" y="1570971"/>
                  </a:moveTo>
                  <a:lnTo>
                    <a:pt x="7512149" y="1584946"/>
                  </a:lnTo>
                  <a:lnTo>
                    <a:pt x="7472234" y="1596936"/>
                  </a:lnTo>
                  <a:lnTo>
                    <a:pt x="7456266" y="1584946"/>
                  </a:lnTo>
                  <a:lnTo>
                    <a:pt x="7494186" y="1570971"/>
                  </a:lnTo>
                  <a:close/>
                </a:path>
                <a:path w="7907655" h="4408805">
                  <a:moveTo>
                    <a:pt x="6508269" y="1570971"/>
                  </a:moveTo>
                  <a:lnTo>
                    <a:pt x="6546190" y="1584946"/>
                  </a:lnTo>
                  <a:lnTo>
                    <a:pt x="6534211" y="1600926"/>
                  </a:lnTo>
                  <a:lnTo>
                    <a:pt x="6490307" y="1584946"/>
                  </a:lnTo>
                  <a:lnTo>
                    <a:pt x="6508269" y="1570971"/>
                  </a:lnTo>
                  <a:close/>
                </a:path>
                <a:path w="7907655" h="4408805">
                  <a:moveTo>
                    <a:pt x="4951545" y="1610911"/>
                  </a:moveTo>
                  <a:lnTo>
                    <a:pt x="4981486" y="1614911"/>
                  </a:lnTo>
                  <a:lnTo>
                    <a:pt x="4973497" y="1640877"/>
                  </a:lnTo>
                  <a:lnTo>
                    <a:pt x="4947555" y="1640877"/>
                  </a:lnTo>
                  <a:lnTo>
                    <a:pt x="4951545" y="1610911"/>
                  </a:lnTo>
                  <a:close/>
                </a:path>
                <a:path w="7907655" h="4408805">
                  <a:moveTo>
                    <a:pt x="7352489" y="1614911"/>
                  </a:moveTo>
                  <a:lnTo>
                    <a:pt x="7360468" y="1630892"/>
                  </a:lnTo>
                  <a:lnTo>
                    <a:pt x="7338515" y="1636877"/>
                  </a:lnTo>
                  <a:lnTo>
                    <a:pt x="7316563" y="1640877"/>
                  </a:lnTo>
                  <a:lnTo>
                    <a:pt x="7308574" y="1626892"/>
                  </a:lnTo>
                  <a:lnTo>
                    <a:pt x="7330526" y="1622901"/>
                  </a:lnTo>
                  <a:lnTo>
                    <a:pt x="7352489" y="1614911"/>
                  </a:lnTo>
                  <a:close/>
                </a:path>
                <a:path w="7907655" h="4408805">
                  <a:moveTo>
                    <a:pt x="6653956" y="1618902"/>
                  </a:moveTo>
                  <a:lnTo>
                    <a:pt x="6697861" y="1626892"/>
                  </a:lnTo>
                  <a:lnTo>
                    <a:pt x="6687887" y="1644867"/>
                  </a:lnTo>
                  <a:lnTo>
                    <a:pt x="6645977" y="1630892"/>
                  </a:lnTo>
                  <a:lnTo>
                    <a:pt x="6653956" y="1618902"/>
                  </a:lnTo>
                  <a:close/>
                </a:path>
                <a:path w="7907655" h="4408805">
                  <a:moveTo>
                    <a:pt x="7192819" y="1644867"/>
                  </a:moveTo>
                  <a:lnTo>
                    <a:pt x="7196818" y="1662852"/>
                  </a:lnTo>
                  <a:lnTo>
                    <a:pt x="7174856" y="1666842"/>
                  </a:lnTo>
                  <a:lnTo>
                    <a:pt x="7148914" y="1666842"/>
                  </a:lnTo>
                  <a:lnTo>
                    <a:pt x="7144925" y="1652857"/>
                  </a:lnTo>
                  <a:lnTo>
                    <a:pt x="7170866" y="1648867"/>
                  </a:lnTo>
                  <a:lnTo>
                    <a:pt x="7192819" y="1644867"/>
                  </a:lnTo>
                  <a:close/>
                </a:path>
                <a:path w="7907655" h="4408805">
                  <a:moveTo>
                    <a:pt x="6813616" y="1648867"/>
                  </a:moveTo>
                  <a:lnTo>
                    <a:pt x="6861520" y="1652857"/>
                  </a:lnTo>
                  <a:lnTo>
                    <a:pt x="6855536" y="1670832"/>
                  </a:lnTo>
                  <a:lnTo>
                    <a:pt x="6809627" y="1662852"/>
                  </a:lnTo>
                  <a:lnTo>
                    <a:pt x="6813616" y="1648867"/>
                  </a:lnTo>
                  <a:close/>
                </a:path>
                <a:path w="7907655" h="4408805">
                  <a:moveTo>
                    <a:pt x="6981275" y="1656857"/>
                  </a:moveTo>
                  <a:lnTo>
                    <a:pt x="7025180" y="1656857"/>
                  </a:lnTo>
                  <a:lnTo>
                    <a:pt x="7029169" y="1674832"/>
                  </a:lnTo>
                  <a:lnTo>
                    <a:pt x="6977276" y="1674832"/>
                  </a:lnTo>
                  <a:lnTo>
                    <a:pt x="6981275" y="1656857"/>
                  </a:lnTo>
                  <a:close/>
                </a:path>
                <a:path w="7907655" h="4408805">
                  <a:moveTo>
                    <a:pt x="4973497" y="1708787"/>
                  </a:moveTo>
                  <a:lnTo>
                    <a:pt x="4981486" y="1738752"/>
                  </a:lnTo>
                  <a:lnTo>
                    <a:pt x="4951545" y="1738752"/>
                  </a:lnTo>
                  <a:lnTo>
                    <a:pt x="4947555" y="1726762"/>
                  </a:lnTo>
                  <a:lnTo>
                    <a:pt x="4947555" y="1712777"/>
                  </a:lnTo>
                  <a:lnTo>
                    <a:pt x="4973497" y="1708787"/>
                  </a:lnTo>
                  <a:close/>
                </a:path>
                <a:path w="7907655" h="4408805">
                  <a:moveTo>
                    <a:pt x="5007428" y="1804657"/>
                  </a:moveTo>
                  <a:lnTo>
                    <a:pt x="5025391" y="1830622"/>
                  </a:lnTo>
                  <a:lnTo>
                    <a:pt x="4999449" y="1838613"/>
                  </a:lnTo>
                  <a:lnTo>
                    <a:pt x="4981486" y="1812647"/>
                  </a:lnTo>
                  <a:lnTo>
                    <a:pt x="5007428" y="1804657"/>
                  </a:lnTo>
                  <a:close/>
                </a:path>
                <a:path w="7907655" h="4408805">
                  <a:moveTo>
                    <a:pt x="5081274" y="1894543"/>
                  </a:moveTo>
                  <a:lnTo>
                    <a:pt x="5107215" y="1916518"/>
                  </a:lnTo>
                  <a:lnTo>
                    <a:pt x="5085263" y="1924508"/>
                  </a:lnTo>
                  <a:lnTo>
                    <a:pt x="5055332" y="1902533"/>
                  </a:lnTo>
                  <a:lnTo>
                    <a:pt x="5081274" y="1894543"/>
                  </a:lnTo>
                  <a:close/>
                </a:path>
                <a:path w="7907655" h="4408805">
                  <a:moveTo>
                    <a:pt x="5189050" y="1968448"/>
                  </a:moveTo>
                  <a:lnTo>
                    <a:pt x="5218981" y="1990413"/>
                  </a:lnTo>
                  <a:lnTo>
                    <a:pt x="5201019" y="1998403"/>
                  </a:lnTo>
                  <a:lnTo>
                    <a:pt x="5167088" y="1980428"/>
                  </a:lnTo>
                  <a:lnTo>
                    <a:pt x="5189050" y="1968448"/>
                  </a:lnTo>
                  <a:close/>
                </a:path>
                <a:path w="7907655" h="4408805">
                  <a:moveTo>
                    <a:pt x="5308795" y="2036358"/>
                  </a:moveTo>
                  <a:lnTo>
                    <a:pt x="5344721" y="2058324"/>
                  </a:lnTo>
                  <a:lnTo>
                    <a:pt x="5322758" y="2072309"/>
                  </a:lnTo>
                  <a:lnTo>
                    <a:pt x="5288838" y="2050334"/>
                  </a:lnTo>
                  <a:lnTo>
                    <a:pt x="5308795" y="2036358"/>
                  </a:lnTo>
                  <a:close/>
                </a:path>
                <a:path w="7907655" h="4408805">
                  <a:moveTo>
                    <a:pt x="5430535" y="2110264"/>
                  </a:moveTo>
                  <a:lnTo>
                    <a:pt x="5460476" y="2132229"/>
                  </a:lnTo>
                  <a:lnTo>
                    <a:pt x="5438524" y="2140219"/>
                  </a:lnTo>
                  <a:lnTo>
                    <a:pt x="5408583" y="2118254"/>
                  </a:lnTo>
                  <a:lnTo>
                    <a:pt x="5430535" y="2110264"/>
                  </a:lnTo>
                  <a:close/>
                </a:path>
                <a:path w="7907655" h="4408805">
                  <a:moveTo>
                    <a:pt x="5528328" y="2192149"/>
                  </a:moveTo>
                  <a:lnTo>
                    <a:pt x="5554279" y="2214124"/>
                  </a:lnTo>
                  <a:lnTo>
                    <a:pt x="5528328" y="2222114"/>
                  </a:lnTo>
                  <a:lnTo>
                    <a:pt x="5508370" y="2200139"/>
                  </a:lnTo>
                  <a:lnTo>
                    <a:pt x="5528328" y="2192149"/>
                  </a:lnTo>
                  <a:close/>
                </a:path>
                <a:path w="7907655" h="4408805">
                  <a:moveTo>
                    <a:pt x="5602173" y="2282035"/>
                  </a:moveTo>
                  <a:lnTo>
                    <a:pt x="5620136" y="2308000"/>
                  </a:lnTo>
                  <a:lnTo>
                    <a:pt x="5594194" y="2313995"/>
                  </a:lnTo>
                  <a:lnTo>
                    <a:pt x="5576231" y="2288030"/>
                  </a:lnTo>
                  <a:lnTo>
                    <a:pt x="5602173" y="2282035"/>
                  </a:lnTo>
                  <a:close/>
                </a:path>
                <a:path w="7907655" h="4408805">
                  <a:moveTo>
                    <a:pt x="5646078" y="2377905"/>
                  </a:moveTo>
                  <a:lnTo>
                    <a:pt x="5654067" y="2403870"/>
                  </a:lnTo>
                  <a:lnTo>
                    <a:pt x="5624125" y="2407870"/>
                  </a:lnTo>
                  <a:lnTo>
                    <a:pt x="5616146" y="2381905"/>
                  </a:lnTo>
                  <a:lnTo>
                    <a:pt x="5646078" y="2377905"/>
                  </a:lnTo>
                  <a:close/>
                </a:path>
                <a:path w="7907655" h="4408805">
                  <a:moveTo>
                    <a:pt x="5628125" y="2477775"/>
                  </a:moveTo>
                  <a:lnTo>
                    <a:pt x="5654067" y="2477775"/>
                  </a:lnTo>
                  <a:lnTo>
                    <a:pt x="5654067" y="2503741"/>
                  </a:lnTo>
                  <a:lnTo>
                    <a:pt x="5624125" y="2503741"/>
                  </a:lnTo>
                  <a:lnTo>
                    <a:pt x="5628125" y="2477775"/>
                  </a:lnTo>
                  <a:close/>
                </a:path>
                <a:path w="7907655" h="4408805">
                  <a:moveTo>
                    <a:pt x="3392826" y="2571651"/>
                  </a:moveTo>
                  <a:lnTo>
                    <a:pt x="3438735" y="2571651"/>
                  </a:lnTo>
                  <a:lnTo>
                    <a:pt x="3438735" y="2589626"/>
                  </a:lnTo>
                  <a:lnTo>
                    <a:pt x="3392826" y="2589626"/>
                  </a:lnTo>
                  <a:lnTo>
                    <a:pt x="3392826" y="2571651"/>
                  </a:lnTo>
                  <a:close/>
                </a:path>
                <a:path w="7907655" h="4408805">
                  <a:moveTo>
                    <a:pt x="3267096" y="2579641"/>
                  </a:moveTo>
                  <a:lnTo>
                    <a:pt x="3271086" y="2597616"/>
                  </a:lnTo>
                  <a:lnTo>
                    <a:pt x="3223182" y="2601616"/>
                  </a:lnTo>
                  <a:lnTo>
                    <a:pt x="3219192" y="2589626"/>
                  </a:lnTo>
                  <a:lnTo>
                    <a:pt x="3267096" y="2579641"/>
                  </a:lnTo>
                  <a:close/>
                </a:path>
                <a:path w="7907655" h="4408805">
                  <a:moveTo>
                    <a:pt x="5606163" y="2571651"/>
                  </a:moveTo>
                  <a:lnTo>
                    <a:pt x="5632114" y="2575641"/>
                  </a:lnTo>
                  <a:lnTo>
                    <a:pt x="5624125" y="2601616"/>
                  </a:lnTo>
                  <a:lnTo>
                    <a:pt x="5594194" y="2597616"/>
                  </a:lnTo>
                  <a:lnTo>
                    <a:pt x="5606163" y="2571651"/>
                  </a:lnTo>
                  <a:close/>
                </a:path>
                <a:path w="7907655" h="4408805">
                  <a:moveTo>
                    <a:pt x="3564464" y="2579641"/>
                  </a:moveTo>
                  <a:lnTo>
                    <a:pt x="3612368" y="2589626"/>
                  </a:lnTo>
                  <a:lnTo>
                    <a:pt x="3602384" y="2605606"/>
                  </a:lnTo>
                  <a:lnTo>
                    <a:pt x="3560475" y="2597616"/>
                  </a:lnTo>
                  <a:lnTo>
                    <a:pt x="3564464" y="2579641"/>
                  </a:lnTo>
                  <a:close/>
                </a:path>
                <a:path w="7907655" h="4408805">
                  <a:moveTo>
                    <a:pt x="3099447" y="2615591"/>
                  </a:moveTo>
                  <a:lnTo>
                    <a:pt x="3111416" y="2627581"/>
                  </a:lnTo>
                  <a:lnTo>
                    <a:pt x="3091458" y="2631571"/>
                  </a:lnTo>
                  <a:lnTo>
                    <a:pt x="3073496" y="2641556"/>
                  </a:lnTo>
                  <a:lnTo>
                    <a:pt x="3055543" y="2627581"/>
                  </a:lnTo>
                  <a:lnTo>
                    <a:pt x="3077495" y="2619591"/>
                  </a:lnTo>
                  <a:lnTo>
                    <a:pt x="3099447" y="2615591"/>
                  </a:lnTo>
                  <a:close/>
                </a:path>
                <a:path w="7907655" h="4408805">
                  <a:moveTo>
                    <a:pt x="3728123" y="2615591"/>
                  </a:moveTo>
                  <a:lnTo>
                    <a:pt x="3772028" y="2627571"/>
                  </a:lnTo>
                  <a:lnTo>
                    <a:pt x="3758055" y="2645556"/>
                  </a:lnTo>
                  <a:lnTo>
                    <a:pt x="3716145" y="2631571"/>
                  </a:lnTo>
                  <a:lnTo>
                    <a:pt x="3728123" y="2615591"/>
                  </a:lnTo>
                  <a:close/>
                </a:path>
                <a:path w="7907655" h="4408805">
                  <a:moveTo>
                    <a:pt x="2951756" y="2667521"/>
                  </a:moveTo>
                  <a:lnTo>
                    <a:pt x="2969719" y="2679511"/>
                  </a:lnTo>
                  <a:lnTo>
                    <a:pt x="2935788" y="2697486"/>
                  </a:lnTo>
                  <a:lnTo>
                    <a:pt x="2917825" y="2687501"/>
                  </a:lnTo>
                  <a:lnTo>
                    <a:pt x="2951756" y="2667521"/>
                  </a:lnTo>
                  <a:close/>
                </a:path>
                <a:path w="7907655" h="4408805">
                  <a:moveTo>
                    <a:pt x="5554279" y="2661536"/>
                  </a:moveTo>
                  <a:lnTo>
                    <a:pt x="5580221" y="2671521"/>
                  </a:lnTo>
                  <a:lnTo>
                    <a:pt x="5560263" y="2697486"/>
                  </a:lnTo>
                  <a:lnTo>
                    <a:pt x="5534312" y="2687501"/>
                  </a:lnTo>
                  <a:lnTo>
                    <a:pt x="5554279" y="2661536"/>
                  </a:lnTo>
                  <a:close/>
                </a:path>
                <a:path w="7907655" h="4408805">
                  <a:moveTo>
                    <a:pt x="3873820" y="2671521"/>
                  </a:moveTo>
                  <a:lnTo>
                    <a:pt x="3909736" y="2687501"/>
                  </a:lnTo>
                  <a:lnTo>
                    <a:pt x="3891773" y="2701486"/>
                  </a:lnTo>
                  <a:lnTo>
                    <a:pt x="3857852" y="2683501"/>
                  </a:lnTo>
                  <a:lnTo>
                    <a:pt x="3873820" y="2671521"/>
                  </a:lnTo>
                  <a:close/>
                </a:path>
                <a:path w="7907655" h="4408805">
                  <a:moveTo>
                    <a:pt x="3999549" y="2739432"/>
                  </a:moveTo>
                  <a:lnTo>
                    <a:pt x="4033480" y="2761397"/>
                  </a:lnTo>
                  <a:lnTo>
                    <a:pt x="4013523" y="2769387"/>
                  </a:lnTo>
                  <a:lnTo>
                    <a:pt x="3977597" y="2753407"/>
                  </a:lnTo>
                  <a:lnTo>
                    <a:pt x="3999549" y="2739432"/>
                  </a:lnTo>
                  <a:close/>
                </a:path>
                <a:path w="7907655" h="4408805">
                  <a:moveTo>
                    <a:pt x="2836000" y="2739432"/>
                  </a:moveTo>
                  <a:lnTo>
                    <a:pt x="2857953" y="2753417"/>
                  </a:lnTo>
                  <a:lnTo>
                    <a:pt x="2843979" y="2761407"/>
                  </a:lnTo>
                  <a:lnTo>
                    <a:pt x="2836000" y="2765397"/>
                  </a:lnTo>
                  <a:lnTo>
                    <a:pt x="2832011" y="2775382"/>
                  </a:lnTo>
                  <a:lnTo>
                    <a:pt x="2806059" y="2765397"/>
                  </a:lnTo>
                  <a:lnTo>
                    <a:pt x="2814048" y="2757407"/>
                  </a:lnTo>
                  <a:lnTo>
                    <a:pt x="2820032" y="2753417"/>
                  </a:lnTo>
                  <a:lnTo>
                    <a:pt x="2836000" y="2739432"/>
                  </a:lnTo>
                  <a:close/>
                </a:path>
                <a:path w="7907655" h="4408805">
                  <a:moveTo>
                    <a:pt x="5472445" y="2749417"/>
                  </a:moveTo>
                  <a:lnTo>
                    <a:pt x="5494407" y="2757407"/>
                  </a:lnTo>
                  <a:lnTo>
                    <a:pt x="5468455" y="2779382"/>
                  </a:lnTo>
                  <a:lnTo>
                    <a:pt x="5442513" y="2769397"/>
                  </a:lnTo>
                  <a:lnTo>
                    <a:pt x="5472445" y="2749417"/>
                  </a:lnTo>
                  <a:close/>
                </a:path>
                <a:path w="7907655" h="4408805">
                  <a:moveTo>
                    <a:pt x="4121289" y="2809337"/>
                  </a:moveTo>
                  <a:lnTo>
                    <a:pt x="4125289" y="2813337"/>
                  </a:lnTo>
                  <a:lnTo>
                    <a:pt x="4155220" y="2831312"/>
                  </a:lnTo>
                  <a:lnTo>
                    <a:pt x="4133268" y="2843292"/>
                  </a:lnTo>
                  <a:lnTo>
                    <a:pt x="4103326" y="2825317"/>
                  </a:lnTo>
                  <a:lnTo>
                    <a:pt x="4099337" y="2821327"/>
                  </a:lnTo>
                  <a:lnTo>
                    <a:pt x="4121289" y="2809337"/>
                  </a:lnTo>
                  <a:close/>
                </a:path>
                <a:path w="7907655" h="4408805">
                  <a:moveTo>
                    <a:pt x="5364678" y="2821327"/>
                  </a:moveTo>
                  <a:lnTo>
                    <a:pt x="5382641" y="2835302"/>
                  </a:lnTo>
                  <a:lnTo>
                    <a:pt x="5348710" y="2851282"/>
                  </a:lnTo>
                  <a:lnTo>
                    <a:pt x="5330747" y="2839302"/>
                  </a:lnTo>
                  <a:lnTo>
                    <a:pt x="5364678" y="2821327"/>
                  </a:lnTo>
                  <a:close/>
                </a:path>
                <a:path w="7907655" h="4408805">
                  <a:moveTo>
                    <a:pt x="2750186" y="2831312"/>
                  </a:moveTo>
                  <a:lnTo>
                    <a:pt x="2776128" y="2835302"/>
                  </a:lnTo>
                  <a:lnTo>
                    <a:pt x="2758165" y="2861267"/>
                  </a:lnTo>
                  <a:lnTo>
                    <a:pt x="2732263" y="2857277"/>
                  </a:lnTo>
                  <a:lnTo>
                    <a:pt x="2750186" y="2831312"/>
                  </a:lnTo>
                  <a:close/>
                </a:path>
                <a:path w="7907655" h="4408805">
                  <a:moveTo>
                    <a:pt x="4249023" y="2873257"/>
                  </a:moveTo>
                  <a:lnTo>
                    <a:pt x="4266986" y="2881247"/>
                  </a:lnTo>
                  <a:lnTo>
                    <a:pt x="4284949" y="2887232"/>
                  </a:lnTo>
                  <a:lnTo>
                    <a:pt x="4270975" y="2903212"/>
                  </a:lnTo>
                  <a:lnTo>
                    <a:pt x="4249023" y="2895222"/>
                  </a:lnTo>
                  <a:lnTo>
                    <a:pt x="4233055" y="2887232"/>
                  </a:lnTo>
                  <a:lnTo>
                    <a:pt x="4249023" y="2873257"/>
                  </a:lnTo>
                  <a:close/>
                </a:path>
                <a:path w="7907655" h="4408805">
                  <a:moveTo>
                    <a:pt x="5236944" y="2881247"/>
                  </a:moveTo>
                  <a:lnTo>
                    <a:pt x="5248923" y="2895232"/>
                  </a:lnTo>
                  <a:lnTo>
                    <a:pt x="5210992" y="2913207"/>
                  </a:lnTo>
                  <a:lnTo>
                    <a:pt x="5193040" y="2895232"/>
                  </a:lnTo>
                  <a:lnTo>
                    <a:pt x="5236944" y="2881247"/>
                  </a:lnTo>
                  <a:close/>
                </a:path>
                <a:path w="7907655" h="4408805">
                  <a:moveTo>
                    <a:pt x="4392725" y="2921188"/>
                  </a:moveTo>
                  <a:lnTo>
                    <a:pt x="4434635" y="2929178"/>
                  </a:lnTo>
                  <a:lnTo>
                    <a:pt x="4426656" y="2947163"/>
                  </a:lnTo>
                  <a:lnTo>
                    <a:pt x="4382741" y="2933178"/>
                  </a:lnTo>
                  <a:lnTo>
                    <a:pt x="4392725" y="2921188"/>
                  </a:lnTo>
                  <a:close/>
                </a:path>
                <a:path w="7907655" h="4408805">
                  <a:moveTo>
                    <a:pt x="5089253" y="2929178"/>
                  </a:moveTo>
                  <a:lnTo>
                    <a:pt x="5099236" y="2943163"/>
                  </a:lnTo>
                  <a:lnTo>
                    <a:pt x="5055332" y="2951153"/>
                  </a:lnTo>
                  <a:lnTo>
                    <a:pt x="5043353" y="2939173"/>
                  </a:lnTo>
                  <a:lnTo>
                    <a:pt x="5089253" y="2929178"/>
                  </a:lnTo>
                  <a:close/>
                </a:path>
                <a:path w="7907655" h="4408805">
                  <a:moveTo>
                    <a:pt x="2702292" y="2929178"/>
                  </a:moveTo>
                  <a:lnTo>
                    <a:pt x="2732263" y="2929178"/>
                  </a:lnTo>
                  <a:lnTo>
                    <a:pt x="2728194" y="2943163"/>
                  </a:lnTo>
                  <a:lnTo>
                    <a:pt x="2728194" y="2955143"/>
                  </a:lnTo>
                  <a:lnTo>
                    <a:pt x="2698322" y="2955143"/>
                  </a:lnTo>
                  <a:lnTo>
                    <a:pt x="2702292" y="2943163"/>
                  </a:lnTo>
                  <a:lnTo>
                    <a:pt x="2702292" y="2929178"/>
                  </a:lnTo>
                  <a:close/>
                </a:path>
                <a:path w="7907655" h="4408805">
                  <a:moveTo>
                    <a:pt x="4550390" y="2951153"/>
                  </a:moveTo>
                  <a:lnTo>
                    <a:pt x="4572343" y="2955143"/>
                  </a:lnTo>
                  <a:lnTo>
                    <a:pt x="4594295" y="2955143"/>
                  </a:lnTo>
                  <a:lnTo>
                    <a:pt x="4590305" y="2973128"/>
                  </a:lnTo>
                  <a:lnTo>
                    <a:pt x="4568353" y="2973128"/>
                  </a:lnTo>
                  <a:lnTo>
                    <a:pt x="4542411" y="2969128"/>
                  </a:lnTo>
                  <a:lnTo>
                    <a:pt x="4550390" y="2951153"/>
                  </a:lnTo>
                  <a:close/>
                </a:path>
                <a:path w="7907655" h="4408805">
                  <a:moveTo>
                    <a:pt x="4929593" y="2955143"/>
                  </a:moveTo>
                  <a:lnTo>
                    <a:pt x="4935577" y="2973128"/>
                  </a:lnTo>
                  <a:lnTo>
                    <a:pt x="4887683" y="2977118"/>
                  </a:lnTo>
                  <a:lnTo>
                    <a:pt x="4883693" y="2959143"/>
                  </a:lnTo>
                  <a:lnTo>
                    <a:pt x="4929593" y="2955143"/>
                  </a:lnTo>
                  <a:close/>
                </a:path>
                <a:path w="7907655" h="4408805">
                  <a:moveTo>
                    <a:pt x="4714050" y="2965138"/>
                  </a:moveTo>
                  <a:lnTo>
                    <a:pt x="4761944" y="2965138"/>
                  </a:lnTo>
                  <a:lnTo>
                    <a:pt x="4761944" y="2981118"/>
                  </a:lnTo>
                  <a:lnTo>
                    <a:pt x="4714050" y="2981118"/>
                  </a:lnTo>
                  <a:lnTo>
                    <a:pt x="4714050" y="2965138"/>
                  </a:lnTo>
                  <a:close/>
                </a:path>
                <a:path w="7907655" h="4408805">
                  <a:moveTo>
                    <a:pt x="2702292" y="3029048"/>
                  </a:moveTo>
                  <a:lnTo>
                    <a:pt x="2728194" y="3029048"/>
                  </a:lnTo>
                  <a:lnTo>
                    <a:pt x="2738208" y="3055013"/>
                  </a:lnTo>
                  <a:lnTo>
                    <a:pt x="2706262" y="3055013"/>
                  </a:lnTo>
                  <a:lnTo>
                    <a:pt x="2702292" y="3029048"/>
                  </a:lnTo>
                  <a:close/>
                </a:path>
                <a:path w="7907655" h="4408805">
                  <a:moveTo>
                    <a:pt x="2768139" y="3122923"/>
                  </a:moveTo>
                  <a:lnTo>
                    <a:pt x="2784107" y="3144899"/>
                  </a:lnTo>
                  <a:lnTo>
                    <a:pt x="2758165" y="3152889"/>
                  </a:lnTo>
                  <a:lnTo>
                    <a:pt x="2742197" y="3128918"/>
                  </a:lnTo>
                  <a:lnTo>
                    <a:pt x="2768139" y="3122923"/>
                  </a:lnTo>
                  <a:close/>
                </a:path>
                <a:path w="7907655" h="4408805">
                  <a:moveTo>
                    <a:pt x="2843979" y="3210814"/>
                  </a:moveTo>
                  <a:lnTo>
                    <a:pt x="2869931" y="3230784"/>
                  </a:lnTo>
                  <a:lnTo>
                    <a:pt x="2849974" y="3240769"/>
                  </a:lnTo>
                  <a:lnTo>
                    <a:pt x="2820032" y="3218804"/>
                  </a:lnTo>
                  <a:lnTo>
                    <a:pt x="2843979" y="3210814"/>
                  </a:lnTo>
                  <a:close/>
                </a:path>
                <a:path w="7907655" h="4408805">
                  <a:moveTo>
                    <a:pt x="2951756" y="3282714"/>
                  </a:moveTo>
                  <a:lnTo>
                    <a:pt x="2987681" y="3300689"/>
                  </a:lnTo>
                  <a:lnTo>
                    <a:pt x="2965729" y="3312679"/>
                  </a:lnTo>
                  <a:lnTo>
                    <a:pt x="2935788" y="3296699"/>
                  </a:lnTo>
                  <a:lnTo>
                    <a:pt x="2951756" y="3282714"/>
                  </a:lnTo>
                  <a:close/>
                </a:path>
                <a:path w="7907655" h="4408805">
                  <a:moveTo>
                    <a:pt x="3073496" y="3352629"/>
                  </a:moveTo>
                  <a:lnTo>
                    <a:pt x="3107426" y="3368600"/>
                  </a:lnTo>
                  <a:lnTo>
                    <a:pt x="3091458" y="3382585"/>
                  </a:lnTo>
                  <a:lnTo>
                    <a:pt x="3055543" y="3364610"/>
                  </a:lnTo>
                  <a:lnTo>
                    <a:pt x="3073496" y="3352629"/>
                  </a:lnTo>
                  <a:close/>
                </a:path>
                <a:path w="7907655" h="4408805">
                  <a:moveTo>
                    <a:pt x="3193251" y="3426525"/>
                  </a:moveTo>
                  <a:lnTo>
                    <a:pt x="3211213" y="3434515"/>
                  </a:lnTo>
                  <a:lnTo>
                    <a:pt x="3223182" y="3446505"/>
                  </a:lnTo>
                  <a:lnTo>
                    <a:pt x="3203224" y="3456490"/>
                  </a:lnTo>
                  <a:lnTo>
                    <a:pt x="3189261" y="3442505"/>
                  </a:lnTo>
                  <a:lnTo>
                    <a:pt x="3173293" y="3434515"/>
                  </a:lnTo>
                  <a:lnTo>
                    <a:pt x="3193251" y="3426525"/>
                  </a:lnTo>
                  <a:close/>
                </a:path>
                <a:path w="7907655" h="4408805">
                  <a:moveTo>
                    <a:pt x="3293038" y="3502425"/>
                  </a:moveTo>
                  <a:lnTo>
                    <a:pt x="3305017" y="3516410"/>
                  </a:lnTo>
                  <a:lnTo>
                    <a:pt x="3314990" y="3528390"/>
                  </a:lnTo>
                  <a:lnTo>
                    <a:pt x="3289049" y="3538375"/>
                  </a:lnTo>
                  <a:lnTo>
                    <a:pt x="3281060" y="3524400"/>
                  </a:lnTo>
                  <a:lnTo>
                    <a:pt x="3267096" y="3512410"/>
                  </a:lnTo>
                  <a:lnTo>
                    <a:pt x="3293038" y="3502425"/>
                  </a:lnTo>
                  <a:close/>
                </a:path>
                <a:path w="7907655" h="4408805">
                  <a:moveTo>
                    <a:pt x="3362894" y="3598306"/>
                  </a:moveTo>
                  <a:lnTo>
                    <a:pt x="3370873" y="3610286"/>
                  </a:lnTo>
                  <a:lnTo>
                    <a:pt x="3378862" y="3624271"/>
                  </a:lnTo>
                  <a:lnTo>
                    <a:pt x="3348921" y="3628261"/>
                  </a:lnTo>
                  <a:lnTo>
                    <a:pt x="3344932" y="3616281"/>
                  </a:lnTo>
                  <a:lnTo>
                    <a:pt x="3336943" y="3602296"/>
                  </a:lnTo>
                  <a:lnTo>
                    <a:pt x="3362894" y="3598306"/>
                  </a:lnTo>
                  <a:close/>
                </a:path>
                <a:path w="7907655" h="4408805">
                  <a:moveTo>
                    <a:pt x="3400815" y="3692181"/>
                  </a:moveTo>
                  <a:lnTo>
                    <a:pt x="3408794" y="3722136"/>
                  </a:lnTo>
                  <a:lnTo>
                    <a:pt x="3378852" y="3722136"/>
                  </a:lnTo>
                  <a:lnTo>
                    <a:pt x="3374863" y="3698176"/>
                  </a:lnTo>
                  <a:lnTo>
                    <a:pt x="3400815" y="3692181"/>
                  </a:lnTo>
                  <a:close/>
                </a:path>
                <a:path w="7907655" h="4408805">
                  <a:moveTo>
                    <a:pt x="3377860" y="3822007"/>
                  </a:moveTo>
                  <a:lnTo>
                    <a:pt x="3407801" y="3822007"/>
                  </a:lnTo>
                  <a:lnTo>
                    <a:pt x="3403802" y="3851972"/>
                  </a:lnTo>
                  <a:lnTo>
                    <a:pt x="3377860" y="3847972"/>
                  </a:lnTo>
                  <a:lnTo>
                    <a:pt x="3377860" y="3822007"/>
                  </a:lnTo>
                  <a:close/>
                </a:path>
                <a:path w="7907655" h="4408805">
                  <a:moveTo>
                    <a:pt x="1125640" y="3877937"/>
                  </a:moveTo>
                  <a:lnTo>
                    <a:pt x="1173474" y="3877937"/>
                  </a:lnTo>
                  <a:lnTo>
                    <a:pt x="1173474" y="3895912"/>
                  </a:lnTo>
                  <a:lnTo>
                    <a:pt x="1125640" y="3895912"/>
                  </a:lnTo>
                  <a:lnTo>
                    <a:pt x="1125640" y="3877937"/>
                  </a:lnTo>
                  <a:close/>
                </a:path>
                <a:path w="7907655" h="4408805">
                  <a:moveTo>
                    <a:pt x="1303183" y="3887922"/>
                  </a:moveTo>
                  <a:lnTo>
                    <a:pt x="1349132" y="3891912"/>
                  </a:lnTo>
                  <a:lnTo>
                    <a:pt x="1341193" y="3907892"/>
                  </a:lnTo>
                  <a:lnTo>
                    <a:pt x="1293259" y="3899902"/>
                  </a:lnTo>
                  <a:lnTo>
                    <a:pt x="1303183" y="3887922"/>
                  </a:lnTo>
                  <a:close/>
                </a:path>
                <a:path w="7907655" h="4408805">
                  <a:moveTo>
                    <a:pt x="999901" y="3891912"/>
                  </a:moveTo>
                  <a:lnTo>
                    <a:pt x="1009825" y="3903902"/>
                  </a:lnTo>
                  <a:lnTo>
                    <a:pt x="961990" y="3911892"/>
                  </a:lnTo>
                  <a:lnTo>
                    <a:pt x="953952" y="3895912"/>
                  </a:lnTo>
                  <a:lnTo>
                    <a:pt x="999901" y="3891912"/>
                  </a:lnTo>
                  <a:close/>
                </a:path>
                <a:path w="7907655" h="4408805">
                  <a:moveTo>
                    <a:pt x="1466932" y="3917877"/>
                  </a:moveTo>
                  <a:lnTo>
                    <a:pt x="1508812" y="3929867"/>
                  </a:lnTo>
                  <a:lnTo>
                    <a:pt x="1496804" y="3943842"/>
                  </a:lnTo>
                  <a:lnTo>
                    <a:pt x="1452939" y="3933857"/>
                  </a:lnTo>
                  <a:lnTo>
                    <a:pt x="1466932" y="3917877"/>
                  </a:lnTo>
                  <a:close/>
                </a:path>
                <a:path w="7907655" h="4408805">
                  <a:moveTo>
                    <a:pt x="836251" y="3925867"/>
                  </a:moveTo>
                  <a:lnTo>
                    <a:pt x="850145" y="3937847"/>
                  </a:lnTo>
                  <a:lnTo>
                    <a:pt x="810250" y="3951832"/>
                  </a:lnTo>
                  <a:lnTo>
                    <a:pt x="794272" y="3937847"/>
                  </a:lnTo>
                  <a:lnTo>
                    <a:pt x="836251" y="3925867"/>
                  </a:lnTo>
                  <a:close/>
                </a:path>
                <a:path w="7907655" h="4408805">
                  <a:moveTo>
                    <a:pt x="3327058" y="3944746"/>
                  </a:moveTo>
                  <a:lnTo>
                    <a:pt x="3354310" y="3955237"/>
                  </a:lnTo>
                  <a:lnTo>
                    <a:pt x="3333350" y="3982502"/>
                  </a:lnTo>
                  <a:lnTo>
                    <a:pt x="3306098" y="3972011"/>
                  </a:lnTo>
                  <a:lnTo>
                    <a:pt x="3327058" y="3944746"/>
                  </a:lnTo>
                  <a:close/>
                </a:path>
                <a:path w="7907655" h="4408805">
                  <a:moveTo>
                    <a:pt x="1616588" y="3969807"/>
                  </a:moveTo>
                  <a:lnTo>
                    <a:pt x="1650529" y="3989787"/>
                  </a:lnTo>
                  <a:lnTo>
                    <a:pt x="1634551" y="4003773"/>
                  </a:lnTo>
                  <a:lnTo>
                    <a:pt x="1594656" y="3981797"/>
                  </a:lnTo>
                  <a:lnTo>
                    <a:pt x="1616588" y="3969807"/>
                  </a:lnTo>
                  <a:close/>
                </a:path>
                <a:path w="7907655" h="4408805">
                  <a:moveTo>
                    <a:pt x="694534" y="3981797"/>
                  </a:moveTo>
                  <a:lnTo>
                    <a:pt x="712497" y="3993778"/>
                  </a:lnTo>
                  <a:lnTo>
                    <a:pt x="678556" y="4011753"/>
                  </a:lnTo>
                  <a:lnTo>
                    <a:pt x="656624" y="3999773"/>
                  </a:lnTo>
                  <a:lnTo>
                    <a:pt x="694534" y="3981797"/>
                  </a:lnTo>
                  <a:close/>
                </a:path>
                <a:path w="7907655" h="4408805">
                  <a:moveTo>
                    <a:pt x="3241125" y="4037033"/>
                  </a:moveTo>
                  <a:lnTo>
                    <a:pt x="3264179" y="4045430"/>
                  </a:lnTo>
                  <a:lnTo>
                    <a:pt x="3236937" y="4068507"/>
                  </a:lnTo>
                  <a:lnTo>
                    <a:pt x="3209695" y="4058015"/>
                  </a:lnTo>
                  <a:lnTo>
                    <a:pt x="3241125" y="4037033"/>
                  </a:lnTo>
                  <a:close/>
                </a:path>
                <a:path w="7907655" h="4408805">
                  <a:moveTo>
                    <a:pt x="1742328" y="4037718"/>
                  </a:moveTo>
                  <a:lnTo>
                    <a:pt x="1776268" y="4059693"/>
                  </a:lnTo>
                  <a:lnTo>
                    <a:pt x="1754237" y="4071673"/>
                  </a:lnTo>
                  <a:lnTo>
                    <a:pt x="1720395" y="4051703"/>
                  </a:lnTo>
                  <a:lnTo>
                    <a:pt x="1742328" y="4037718"/>
                  </a:lnTo>
                  <a:close/>
                </a:path>
                <a:path w="7907655" h="4408805">
                  <a:moveTo>
                    <a:pt x="570780" y="4051703"/>
                  </a:moveTo>
                  <a:lnTo>
                    <a:pt x="590727" y="4063693"/>
                  </a:lnTo>
                  <a:lnTo>
                    <a:pt x="556787" y="4081668"/>
                  </a:lnTo>
                  <a:lnTo>
                    <a:pt x="538824" y="4067683"/>
                  </a:lnTo>
                  <a:lnTo>
                    <a:pt x="570780" y="4051703"/>
                  </a:lnTo>
                  <a:close/>
                </a:path>
                <a:path w="7907655" h="4408805">
                  <a:moveTo>
                    <a:pt x="1862013" y="4111623"/>
                  </a:moveTo>
                  <a:lnTo>
                    <a:pt x="1876006" y="4119613"/>
                  </a:lnTo>
                  <a:lnTo>
                    <a:pt x="1897938" y="4127603"/>
                  </a:lnTo>
                  <a:lnTo>
                    <a:pt x="1876006" y="4141588"/>
                  </a:lnTo>
                  <a:lnTo>
                    <a:pt x="1858043" y="4133598"/>
                  </a:lnTo>
                  <a:lnTo>
                    <a:pt x="1840081" y="4119613"/>
                  </a:lnTo>
                  <a:lnTo>
                    <a:pt x="1862013" y="4111623"/>
                  </a:lnTo>
                  <a:close/>
                </a:path>
                <a:path w="7907655" h="4408805">
                  <a:moveTo>
                    <a:pt x="3127950" y="4112546"/>
                  </a:moveTo>
                  <a:lnTo>
                    <a:pt x="3146815" y="4127236"/>
                  </a:lnTo>
                  <a:lnTo>
                    <a:pt x="3111188" y="4144010"/>
                  </a:lnTo>
                  <a:lnTo>
                    <a:pt x="3092322" y="4131424"/>
                  </a:lnTo>
                  <a:lnTo>
                    <a:pt x="3127950" y="4112546"/>
                  </a:lnTo>
                  <a:close/>
                </a:path>
                <a:path w="7907655" h="4408805">
                  <a:moveTo>
                    <a:pt x="449010" y="4119613"/>
                  </a:moveTo>
                  <a:lnTo>
                    <a:pt x="470943" y="4133598"/>
                  </a:lnTo>
                  <a:lnTo>
                    <a:pt x="437101" y="4149578"/>
                  </a:lnTo>
                  <a:lnTo>
                    <a:pt x="419138" y="4141588"/>
                  </a:lnTo>
                  <a:lnTo>
                    <a:pt x="449010" y="4119613"/>
                  </a:lnTo>
                  <a:close/>
                </a:path>
                <a:path w="7907655" h="4408805">
                  <a:moveTo>
                    <a:pt x="1987752" y="4171543"/>
                  </a:moveTo>
                  <a:lnTo>
                    <a:pt x="2025662" y="4189518"/>
                  </a:lnTo>
                  <a:lnTo>
                    <a:pt x="2009784" y="4201508"/>
                  </a:lnTo>
                  <a:lnTo>
                    <a:pt x="1969789" y="4189518"/>
                  </a:lnTo>
                  <a:lnTo>
                    <a:pt x="1987752" y="4171543"/>
                  </a:lnTo>
                  <a:close/>
                </a:path>
                <a:path w="7907655" h="4408805">
                  <a:moveTo>
                    <a:pt x="2993815" y="4175474"/>
                  </a:moveTo>
                  <a:lnTo>
                    <a:pt x="3006388" y="4190164"/>
                  </a:lnTo>
                  <a:lnTo>
                    <a:pt x="2966563" y="4209032"/>
                  </a:lnTo>
                  <a:lnTo>
                    <a:pt x="2947707" y="4190164"/>
                  </a:lnTo>
                  <a:lnTo>
                    <a:pt x="2993815" y="4175474"/>
                  </a:lnTo>
                  <a:close/>
                </a:path>
                <a:path w="7907655" h="4408805">
                  <a:moveTo>
                    <a:pt x="333294" y="4189518"/>
                  </a:moveTo>
                  <a:lnTo>
                    <a:pt x="349272" y="4201508"/>
                  </a:lnTo>
                  <a:lnTo>
                    <a:pt x="315332" y="4223474"/>
                  </a:lnTo>
                  <a:lnTo>
                    <a:pt x="299354" y="4209498"/>
                  </a:lnTo>
                  <a:lnTo>
                    <a:pt x="333294" y="4189518"/>
                  </a:lnTo>
                  <a:close/>
                </a:path>
                <a:path w="7907655" h="4408805">
                  <a:moveTo>
                    <a:pt x="2838720" y="4225816"/>
                  </a:moveTo>
                  <a:lnTo>
                    <a:pt x="2849200" y="4240496"/>
                  </a:lnTo>
                  <a:lnTo>
                    <a:pt x="2803092" y="4248893"/>
                  </a:lnTo>
                  <a:lnTo>
                    <a:pt x="2790518" y="4236307"/>
                  </a:lnTo>
                  <a:lnTo>
                    <a:pt x="2838720" y="4225816"/>
                  </a:lnTo>
                  <a:close/>
                </a:path>
                <a:path w="7907655" h="4408805">
                  <a:moveTo>
                    <a:pt x="2129469" y="4223474"/>
                  </a:moveTo>
                  <a:lnTo>
                    <a:pt x="2173433" y="4235464"/>
                  </a:lnTo>
                  <a:lnTo>
                    <a:pt x="2163410" y="4249449"/>
                  </a:lnTo>
                  <a:lnTo>
                    <a:pt x="2121530" y="4235464"/>
                  </a:lnTo>
                  <a:lnTo>
                    <a:pt x="2129469" y="4223474"/>
                  </a:lnTo>
                  <a:close/>
                </a:path>
                <a:path w="7907655" h="4408805">
                  <a:moveTo>
                    <a:pt x="2671031" y="4253081"/>
                  </a:moveTo>
                  <a:lnTo>
                    <a:pt x="2677382" y="4271960"/>
                  </a:lnTo>
                  <a:lnTo>
                    <a:pt x="2627067" y="4276158"/>
                  </a:lnTo>
                  <a:lnTo>
                    <a:pt x="2622800" y="4257280"/>
                  </a:lnTo>
                  <a:lnTo>
                    <a:pt x="2671031" y="4253081"/>
                  </a:lnTo>
                  <a:close/>
                </a:path>
                <a:path w="7907655" h="4408805">
                  <a:moveTo>
                    <a:pt x="2289149" y="4257429"/>
                  </a:moveTo>
                  <a:lnTo>
                    <a:pt x="2333014" y="4261429"/>
                  </a:lnTo>
                  <a:lnTo>
                    <a:pt x="2327059" y="4279404"/>
                  </a:lnTo>
                  <a:lnTo>
                    <a:pt x="2281210" y="4271414"/>
                  </a:lnTo>
                  <a:lnTo>
                    <a:pt x="2289149" y="4257429"/>
                  </a:lnTo>
                  <a:close/>
                </a:path>
                <a:path w="7907655" h="4408805">
                  <a:moveTo>
                    <a:pt x="2452799" y="4271414"/>
                  </a:moveTo>
                  <a:lnTo>
                    <a:pt x="2500732" y="4271414"/>
                  </a:lnTo>
                  <a:lnTo>
                    <a:pt x="2500732" y="4287394"/>
                  </a:lnTo>
                  <a:lnTo>
                    <a:pt x="2452799" y="4287394"/>
                  </a:lnTo>
                  <a:lnTo>
                    <a:pt x="2452799" y="4271414"/>
                  </a:lnTo>
                  <a:close/>
                </a:path>
                <a:path w="7907655" h="4408805">
                  <a:moveTo>
                    <a:pt x="211525" y="4261429"/>
                  </a:moveTo>
                  <a:lnTo>
                    <a:pt x="229488" y="4271414"/>
                  </a:lnTo>
                  <a:lnTo>
                    <a:pt x="199517" y="4291384"/>
                  </a:lnTo>
                  <a:lnTo>
                    <a:pt x="177584" y="4279404"/>
                  </a:lnTo>
                  <a:lnTo>
                    <a:pt x="211525" y="4261429"/>
                  </a:lnTo>
                  <a:close/>
                </a:path>
                <a:path w="7907655" h="4408805">
                  <a:moveTo>
                    <a:pt x="99779" y="4327344"/>
                  </a:moveTo>
                  <a:lnTo>
                    <a:pt x="121711" y="4335334"/>
                  </a:lnTo>
                  <a:lnTo>
                    <a:pt x="87771" y="4357309"/>
                  </a:lnTo>
                  <a:lnTo>
                    <a:pt x="69808" y="4343324"/>
                  </a:lnTo>
                  <a:lnTo>
                    <a:pt x="99779" y="4327344"/>
                  </a:lnTo>
                  <a:close/>
                </a:path>
                <a:path w="7907655" h="4408805">
                  <a:moveTo>
                    <a:pt x="0" y="4394168"/>
                  </a:moveTo>
                  <a:lnTo>
                    <a:pt x="13935" y="4399244"/>
                  </a:lnTo>
                  <a:lnTo>
                    <a:pt x="0" y="4408267"/>
                  </a:lnTo>
                  <a:lnTo>
                    <a:pt x="0" y="43941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1259" y="3965589"/>
              <a:ext cx="28575" cy="2301875"/>
            </a:xfrm>
            <a:custGeom>
              <a:avLst/>
              <a:gdLst/>
              <a:ahLst/>
              <a:cxnLst/>
              <a:rect l="l" t="t" r="r" b="b"/>
              <a:pathLst>
                <a:path w="28575" h="2301875">
                  <a:moveTo>
                    <a:pt x="9077" y="12109"/>
                  </a:moveTo>
                  <a:lnTo>
                    <a:pt x="9098" y="6855"/>
                  </a:lnTo>
                  <a:lnTo>
                    <a:pt x="10037" y="4618"/>
                  </a:lnTo>
                  <a:lnTo>
                    <a:pt x="13771" y="919"/>
                  </a:lnTo>
                  <a:lnTo>
                    <a:pt x="16020" y="0"/>
                  </a:lnTo>
                  <a:lnTo>
                    <a:pt x="21280" y="20"/>
                  </a:lnTo>
                  <a:lnTo>
                    <a:pt x="23522" y="958"/>
                  </a:lnTo>
                  <a:lnTo>
                    <a:pt x="27227" y="4686"/>
                  </a:lnTo>
                  <a:lnTo>
                    <a:pt x="28148" y="6931"/>
                  </a:lnTo>
                  <a:lnTo>
                    <a:pt x="28127" y="12185"/>
                  </a:lnTo>
                  <a:lnTo>
                    <a:pt x="27188" y="14422"/>
                  </a:lnTo>
                  <a:lnTo>
                    <a:pt x="23453" y="18121"/>
                  </a:lnTo>
                  <a:lnTo>
                    <a:pt x="21205" y="19040"/>
                  </a:lnTo>
                  <a:lnTo>
                    <a:pt x="15944" y="19019"/>
                  </a:lnTo>
                  <a:lnTo>
                    <a:pt x="13703" y="18082"/>
                  </a:lnTo>
                  <a:lnTo>
                    <a:pt x="9998" y="14354"/>
                  </a:lnTo>
                  <a:lnTo>
                    <a:pt x="9077" y="12109"/>
                  </a:lnTo>
                  <a:close/>
                </a:path>
                <a:path w="28575" h="2301875">
                  <a:moveTo>
                    <a:pt x="8926" y="50146"/>
                  </a:moveTo>
                  <a:lnTo>
                    <a:pt x="8947" y="44893"/>
                  </a:lnTo>
                  <a:lnTo>
                    <a:pt x="9885" y="42655"/>
                  </a:lnTo>
                  <a:lnTo>
                    <a:pt x="13620" y="38957"/>
                  </a:lnTo>
                  <a:lnTo>
                    <a:pt x="15869" y="38037"/>
                  </a:lnTo>
                  <a:lnTo>
                    <a:pt x="21129" y="38058"/>
                  </a:lnTo>
                  <a:lnTo>
                    <a:pt x="23370" y="38995"/>
                  </a:lnTo>
                  <a:lnTo>
                    <a:pt x="27075" y="42724"/>
                  </a:lnTo>
                  <a:lnTo>
                    <a:pt x="27996" y="44969"/>
                  </a:lnTo>
                  <a:lnTo>
                    <a:pt x="27975" y="50222"/>
                  </a:lnTo>
                  <a:lnTo>
                    <a:pt x="27037" y="52460"/>
                  </a:lnTo>
                  <a:lnTo>
                    <a:pt x="23302" y="56158"/>
                  </a:lnTo>
                  <a:lnTo>
                    <a:pt x="21053" y="57078"/>
                  </a:lnTo>
                  <a:lnTo>
                    <a:pt x="15793" y="57057"/>
                  </a:lnTo>
                  <a:lnTo>
                    <a:pt x="13552" y="56120"/>
                  </a:lnTo>
                  <a:lnTo>
                    <a:pt x="9847" y="52391"/>
                  </a:lnTo>
                  <a:lnTo>
                    <a:pt x="8926" y="50146"/>
                  </a:lnTo>
                  <a:close/>
                </a:path>
                <a:path w="28575" h="2301875">
                  <a:moveTo>
                    <a:pt x="8774" y="88184"/>
                  </a:moveTo>
                  <a:lnTo>
                    <a:pt x="8795" y="82931"/>
                  </a:lnTo>
                  <a:lnTo>
                    <a:pt x="9734" y="80693"/>
                  </a:lnTo>
                  <a:lnTo>
                    <a:pt x="13469" y="76994"/>
                  </a:lnTo>
                  <a:lnTo>
                    <a:pt x="15717" y="76075"/>
                  </a:lnTo>
                  <a:lnTo>
                    <a:pt x="20978" y="76096"/>
                  </a:lnTo>
                  <a:lnTo>
                    <a:pt x="23219" y="77033"/>
                  </a:lnTo>
                  <a:lnTo>
                    <a:pt x="26924" y="80761"/>
                  </a:lnTo>
                  <a:lnTo>
                    <a:pt x="27845" y="83006"/>
                  </a:lnTo>
                  <a:lnTo>
                    <a:pt x="27824" y="88260"/>
                  </a:lnTo>
                  <a:lnTo>
                    <a:pt x="26885" y="90497"/>
                  </a:lnTo>
                  <a:lnTo>
                    <a:pt x="23151" y="94196"/>
                  </a:lnTo>
                  <a:lnTo>
                    <a:pt x="20902" y="95115"/>
                  </a:lnTo>
                  <a:lnTo>
                    <a:pt x="15642" y="95095"/>
                  </a:lnTo>
                  <a:lnTo>
                    <a:pt x="13400" y="94157"/>
                  </a:lnTo>
                  <a:lnTo>
                    <a:pt x="9695" y="90429"/>
                  </a:lnTo>
                  <a:lnTo>
                    <a:pt x="8774" y="88184"/>
                  </a:lnTo>
                  <a:close/>
                </a:path>
                <a:path w="28575" h="2301875">
                  <a:moveTo>
                    <a:pt x="8623" y="126222"/>
                  </a:moveTo>
                  <a:lnTo>
                    <a:pt x="8644" y="120968"/>
                  </a:lnTo>
                  <a:lnTo>
                    <a:pt x="9583" y="118731"/>
                  </a:lnTo>
                  <a:lnTo>
                    <a:pt x="13317" y="115032"/>
                  </a:lnTo>
                  <a:lnTo>
                    <a:pt x="15566" y="114112"/>
                  </a:lnTo>
                  <a:lnTo>
                    <a:pt x="20826" y="114133"/>
                  </a:lnTo>
                  <a:lnTo>
                    <a:pt x="23068" y="115071"/>
                  </a:lnTo>
                  <a:lnTo>
                    <a:pt x="26773" y="118799"/>
                  </a:lnTo>
                  <a:lnTo>
                    <a:pt x="27694" y="121044"/>
                  </a:lnTo>
                  <a:lnTo>
                    <a:pt x="27673" y="126297"/>
                  </a:lnTo>
                  <a:lnTo>
                    <a:pt x="26734" y="128535"/>
                  </a:lnTo>
                  <a:lnTo>
                    <a:pt x="23000" y="132234"/>
                  </a:lnTo>
                  <a:lnTo>
                    <a:pt x="20751" y="133153"/>
                  </a:lnTo>
                  <a:lnTo>
                    <a:pt x="15490" y="133132"/>
                  </a:lnTo>
                  <a:lnTo>
                    <a:pt x="13249" y="132195"/>
                  </a:lnTo>
                  <a:lnTo>
                    <a:pt x="9544" y="128467"/>
                  </a:lnTo>
                  <a:lnTo>
                    <a:pt x="8623" y="126222"/>
                  </a:lnTo>
                  <a:close/>
                </a:path>
                <a:path w="28575" h="2301875">
                  <a:moveTo>
                    <a:pt x="8472" y="164259"/>
                  </a:moveTo>
                  <a:lnTo>
                    <a:pt x="8493" y="159006"/>
                  </a:lnTo>
                  <a:lnTo>
                    <a:pt x="9431" y="156768"/>
                  </a:lnTo>
                  <a:lnTo>
                    <a:pt x="13166" y="153070"/>
                  </a:lnTo>
                  <a:lnTo>
                    <a:pt x="15415" y="152150"/>
                  </a:lnTo>
                  <a:lnTo>
                    <a:pt x="20675" y="152171"/>
                  </a:lnTo>
                  <a:lnTo>
                    <a:pt x="22917" y="153108"/>
                  </a:lnTo>
                  <a:lnTo>
                    <a:pt x="26621" y="156837"/>
                  </a:lnTo>
                  <a:lnTo>
                    <a:pt x="27542" y="159082"/>
                  </a:lnTo>
                  <a:lnTo>
                    <a:pt x="27522" y="164335"/>
                  </a:lnTo>
                  <a:lnTo>
                    <a:pt x="26583" y="166573"/>
                  </a:lnTo>
                  <a:lnTo>
                    <a:pt x="22848" y="170271"/>
                  </a:lnTo>
                  <a:lnTo>
                    <a:pt x="20600" y="171191"/>
                  </a:lnTo>
                  <a:lnTo>
                    <a:pt x="15339" y="171170"/>
                  </a:lnTo>
                  <a:lnTo>
                    <a:pt x="13098" y="170232"/>
                  </a:lnTo>
                  <a:lnTo>
                    <a:pt x="9393" y="166504"/>
                  </a:lnTo>
                  <a:lnTo>
                    <a:pt x="8472" y="164259"/>
                  </a:lnTo>
                  <a:close/>
                </a:path>
                <a:path w="28575" h="2301875">
                  <a:moveTo>
                    <a:pt x="8320" y="202298"/>
                  </a:moveTo>
                  <a:lnTo>
                    <a:pt x="8341" y="197043"/>
                  </a:lnTo>
                  <a:lnTo>
                    <a:pt x="9280" y="194806"/>
                  </a:lnTo>
                  <a:lnTo>
                    <a:pt x="13015" y="191107"/>
                  </a:lnTo>
                  <a:lnTo>
                    <a:pt x="15263" y="190188"/>
                  </a:lnTo>
                  <a:lnTo>
                    <a:pt x="20524" y="190209"/>
                  </a:lnTo>
                  <a:lnTo>
                    <a:pt x="22765" y="191146"/>
                  </a:lnTo>
                  <a:lnTo>
                    <a:pt x="26470" y="194875"/>
                  </a:lnTo>
                  <a:lnTo>
                    <a:pt x="27391" y="197119"/>
                  </a:lnTo>
                  <a:lnTo>
                    <a:pt x="27370" y="202373"/>
                  </a:lnTo>
                  <a:lnTo>
                    <a:pt x="26431" y="204610"/>
                  </a:lnTo>
                  <a:lnTo>
                    <a:pt x="22697" y="208309"/>
                  </a:lnTo>
                  <a:lnTo>
                    <a:pt x="20448" y="209228"/>
                  </a:lnTo>
                  <a:lnTo>
                    <a:pt x="15188" y="209208"/>
                  </a:lnTo>
                  <a:lnTo>
                    <a:pt x="12946" y="208271"/>
                  </a:lnTo>
                  <a:lnTo>
                    <a:pt x="9241" y="204542"/>
                  </a:lnTo>
                  <a:lnTo>
                    <a:pt x="8320" y="202298"/>
                  </a:lnTo>
                  <a:close/>
                </a:path>
                <a:path w="28575" h="2301875">
                  <a:moveTo>
                    <a:pt x="8169" y="240335"/>
                  </a:moveTo>
                  <a:lnTo>
                    <a:pt x="8190" y="235081"/>
                  </a:lnTo>
                  <a:lnTo>
                    <a:pt x="9129" y="232844"/>
                  </a:lnTo>
                  <a:lnTo>
                    <a:pt x="12863" y="229145"/>
                  </a:lnTo>
                  <a:lnTo>
                    <a:pt x="15112" y="228225"/>
                  </a:lnTo>
                  <a:lnTo>
                    <a:pt x="20373" y="228246"/>
                  </a:lnTo>
                  <a:lnTo>
                    <a:pt x="22614" y="229183"/>
                  </a:lnTo>
                  <a:lnTo>
                    <a:pt x="26319" y="232912"/>
                  </a:lnTo>
                  <a:lnTo>
                    <a:pt x="27240" y="235156"/>
                  </a:lnTo>
                  <a:lnTo>
                    <a:pt x="27219" y="240411"/>
                  </a:lnTo>
                  <a:lnTo>
                    <a:pt x="26280" y="242648"/>
                  </a:lnTo>
                  <a:lnTo>
                    <a:pt x="22546" y="246347"/>
                  </a:lnTo>
                  <a:lnTo>
                    <a:pt x="20297" y="247266"/>
                  </a:lnTo>
                  <a:lnTo>
                    <a:pt x="15036" y="247245"/>
                  </a:lnTo>
                  <a:lnTo>
                    <a:pt x="12795" y="246308"/>
                  </a:lnTo>
                  <a:lnTo>
                    <a:pt x="9090" y="242579"/>
                  </a:lnTo>
                  <a:lnTo>
                    <a:pt x="8169" y="240335"/>
                  </a:lnTo>
                  <a:close/>
                </a:path>
                <a:path w="28575" h="2301875">
                  <a:moveTo>
                    <a:pt x="8018" y="278373"/>
                  </a:moveTo>
                  <a:lnTo>
                    <a:pt x="8039" y="273118"/>
                  </a:lnTo>
                  <a:lnTo>
                    <a:pt x="8978" y="270882"/>
                  </a:lnTo>
                  <a:lnTo>
                    <a:pt x="12712" y="267182"/>
                  </a:lnTo>
                  <a:lnTo>
                    <a:pt x="14961" y="266263"/>
                  </a:lnTo>
                  <a:lnTo>
                    <a:pt x="20221" y="266284"/>
                  </a:lnTo>
                  <a:lnTo>
                    <a:pt x="22463" y="267221"/>
                  </a:lnTo>
                  <a:lnTo>
                    <a:pt x="26168" y="270950"/>
                  </a:lnTo>
                  <a:lnTo>
                    <a:pt x="27089" y="273194"/>
                  </a:lnTo>
                  <a:lnTo>
                    <a:pt x="27068" y="278449"/>
                  </a:lnTo>
                  <a:lnTo>
                    <a:pt x="26129" y="280685"/>
                  </a:lnTo>
                  <a:lnTo>
                    <a:pt x="22394" y="284385"/>
                  </a:lnTo>
                  <a:lnTo>
                    <a:pt x="20146" y="285304"/>
                  </a:lnTo>
                  <a:lnTo>
                    <a:pt x="14885" y="285283"/>
                  </a:lnTo>
                  <a:lnTo>
                    <a:pt x="12644" y="284346"/>
                  </a:lnTo>
                  <a:lnTo>
                    <a:pt x="8939" y="280617"/>
                  </a:lnTo>
                  <a:lnTo>
                    <a:pt x="8018" y="278373"/>
                  </a:lnTo>
                  <a:close/>
                </a:path>
                <a:path w="28575" h="2301875">
                  <a:moveTo>
                    <a:pt x="7867" y="316410"/>
                  </a:moveTo>
                  <a:lnTo>
                    <a:pt x="7887" y="311156"/>
                  </a:lnTo>
                  <a:lnTo>
                    <a:pt x="8826" y="308919"/>
                  </a:lnTo>
                  <a:lnTo>
                    <a:pt x="12561" y="305220"/>
                  </a:lnTo>
                  <a:lnTo>
                    <a:pt x="14810" y="304301"/>
                  </a:lnTo>
                  <a:lnTo>
                    <a:pt x="20070" y="304322"/>
                  </a:lnTo>
                  <a:lnTo>
                    <a:pt x="22311" y="305259"/>
                  </a:lnTo>
                  <a:lnTo>
                    <a:pt x="26016" y="308988"/>
                  </a:lnTo>
                  <a:lnTo>
                    <a:pt x="26937" y="311232"/>
                  </a:lnTo>
                  <a:lnTo>
                    <a:pt x="26916" y="316486"/>
                  </a:lnTo>
                  <a:lnTo>
                    <a:pt x="25978" y="318723"/>
                  </a:lnTo>
                  <a:lnTo>
                    <a:pt x="22243" y="322422"/>
                  </a:lnTo>
                  <a:lnTo>
                    <a:pt x="19994" y="323341"/>
                  </a:lnTo>
                  <a:lnTo>
                    <a:pt x="14734" y="323320"/>
                  </a:lnTo>
                  <a:lnTo>
                    <a:pt x="12493" y="322383"/>
                  </a:lnTo>
                  <a:lnTo>
                    <a:pt x="8788" y="318654"/>
                  </a:lnTo>
                  <a:lnTo>
                    <a:pt x="7867" y="316410"/>
                  </a:lnTo>
                  <a:close/>
                </a:path>
                <a:path w="28575" h="2301875">
                  <a:moveTo>
                    <a:pt x="7715" y="354448"/>
                  </a:moveTo>
                  <a:lnTo>
                    <a:pt x="7736" y="349193"/>
                  </a:lnTo>
                  <a:lnTo>
                    <a:pt x="8675" y="346957"/>
                  </a:lnTo>
                  <a:lnTo>
                    <a:pt x="12410" y="343257"/>
                  </a:lnTo>
                  <a:lnTo>
                    <a:pt x="14658" y="342338"/>
                  </a:lnTo>
                  <a:lnTo>
                    <a:pt x="19919" y="342359"/>
                  </a:lnTo>
                  <a:lnTo>
                    <a:pt x="22160" y="343296"/>
                  </a:lnTo>
                  <a:lnTo>
                    <a:pt x="25865" y="347025"/>
                  </a:lnTo>
                  <a:lnTo>
                    <a:pt x="26786" y="349269"/>
                  </a:lnTo>
                  <a:lnTo>
                    <a:pt x="26765" y="354524"/>
                  </a:lnTo>
                  <a:lnTo>
                    <a:pt x="25826" y="356760"/>
                  </a:lnTo>
                  <a:lnTo>
                    <a:pt x="22092" y="360460"/>
                  </a:lnTo>
                  <a:lnTo>
                    <a:pt x="19843" y="361379"/>
                  </a:lnTo>
                  <a:lnTo>
                    <a:pt x="14583" y="361358"/>
                  </a:lnTo>
                  <a:lnTo>
                    <a:pt x="12341" y="360421"/>
                  </a:lnTo>
                  <a:lnTo>
                    <a:pt x="8636" y="356692"/>
                  </a:lnTo>
                  <a:lnTo>
                    <a:pt x="7715" y="354448"/>
                  </a:lnTo>
                  <a:close/>
                </a:path>
                <a:path w="28575" h="2301875">
                  <a:moveTo>
                    <a:pt x="7564" y="392486"/>
                  </a:moveTo>
                  <a:lnTo>
                    <a:pt x="7585" y="387231"/>
                  </a:lnTo>
                  <a:lnTo>
                    <a:pt x="8524" y="384995"/>
                  </a:lnTo>
                  <a:lnTo>
                    <a:pt x="12258" y="381295"/>
                  </a:lnTo>
                  <a:lnTo>
                    <a:pt x="14507" y="380376"/>
                  </a:lnTo>
                  <a:lnTo>
                    <a:pt x="19767" y="380397"/>
                  </a:lnTo>
                  <a:lnTo>
                    <a:pt x="22009" y="381334"/>
                  </a:lnTo>
                  <a:lnTo>
                    <a:pt x="25714" y="385063"/>
                  </a:lnTo>
                  <a:lnTo>
                    <a:pt x="26635" y="387307"/>
                  </a:lnTo>
                  <a:lnTo>
                    <a:pt x="26614" y="392562"/>
                  </a:lnTo>
                  <a:lnTo>
                    <a:pt x="25675" y="394798"/>
                  </a:lnTo>
                  <a:lnTo>
                    <a:pt x="21941" y="398498"/>
                  </a:lnTo>
                  <a:lnTo>
                    <a:pt x="19692" y="399417"/>
                  </a:lnTo>
                  <a:lnTo>
                    <a:pt x="14431" y="399396"/>
                  </a:lnTo>
                  <a:lnTo>
                    <a:pt x="12190" y="398459"/>
                  </a:lnTo>
                  <a:lnTo>
                    <a:pt x="8485" y="394730"/>
                  </a:lnTo>
                  <a:lnTo>
                    <a:pt x="7564" y="392486"/>
                  </a:lnTo>
                  <a:close/>
                </a:path>
                <a:path w="28575" h="2301875">
                  <a:moveTo>
                    <a:pt x="7413" y="430523"/>
                  </a:moveTo>
                  <a:lnTo>
                    <a:pt x="7434" y="425269"/>
                  </a:lnTo>
                  <a:lnTo>
                    <a:pt x="8372" y="423032"/>
                  </a:lnTo>
                  <a:lnTo>
                    <a:pt x="12107" y="419333"/>
                  </a:lnTo>
                  <a:lnTo>
                    <a:pt x="14356" y="418414"/>
                  </a:lnTo>
                  <a:lnTo>
                    <a:pt x="19616" y="418435"/>
                  </a:lnTo>
                  <a:lnTo>
                    <a:pt x="21857" y="419372"/>
                  </a:lnTo>
                  <a:lnTo>
                    <a:pt x="25562" y="423101"/>
                  </a:lnTo>
                  <a:lnTo>
                    <a:pt x="26483" y="425345"/>
                  </a:lnTo>
                  <a:lnTo>
                    <a:pt x="26463" y="430599"/>
                  </a:lnTo>
                  <a:lnTo>
                    <a:pt x="25524" y="432836"/>
                  </a:lnTo>
                  <a:lnTo>
                    <a:pt x="21789" y="436535"/>
                  </a:lnTo>
                  <a:lnTo>
                    <a:pt x="19540" y="437454"/>
                  </a:lnTo>
                  <a:lnTo>
                    <a:pt x="14280" y="437433"/>
                  </a:lnTo>
                  <a:lnTo>
                    <a:pt x="12039" y="436496"/>
                  </a:lnTo>
                  <a:lnTo>
                    <a:pt x="8334" y="432767"/>
                  </a:lnTo>
                  <a:lnTo>
                    <a:pt x="7413" y="430523"/>
                  </a:lnTo>
                  <a:close/>
                </a:path>
                <a:path w="28575" h="2301875">
                  <a:moveTo>
                    <a:pt x="7261" y="468561"/>
                  </a:moveTo>
                  <a:lnTo>
                    <a:pt x="7282" y="463306"/>
                  </a:lnTo>
                  <a:lnTo>
                    <a:pt x="8221" y="461070"/>
                  </a:lnTo>
                  <a:lnTo>
                    <a:pt x="11956" y="457370"/>
                  </a:lnTo>
                  <a:lnTo>
                    <a:pt x="14204" y="456451"/>
                  </a:lnTo>
                  <a:lnTo>
                    <a:pt x="19465" y="456472"/>
                  </a:lnTo>
                  <a:lnTo>
                    <a:pt x="21706" y="457409"/>
                  </a:lnTo>
                  <a:lnTo>
                    <a:pt x="25411" y="461138"/>
                  </a:lnTo>
                  <a:lnTo>
                    <a:pt x="26332" y="463382"/>
                  </a:lnTo>
                  <a:lnTo>
                    <a:pt x="26311" y="468637"/>
                  </a:lnTo>
                  <a:lnTo>
                    <a:pt x="25372" y="470873"/>
                  </a:lnTo>
                  <a:lnTo>
                    <a:pt x="21638" y="474573"/>
                  </a:lnTo>
                  <a:lnTo>
                    <a:pt x="19389" y="475492"/>
                  </a:lnTo>
                  <a:lnTo>
                    <a:pt x="14129" y="475471"/>
                  </a:lnTo>
                  <a:lnTo>
                    <a:pt x="11887" y="474534"/>
                  </a:lnTo>
                  <a:lnTo>
                    <a:pt x="8182" y="470805"/>
                  </a:lnTo>
                  <a:lnTo>
                    <a:pt x="7261" y="468561"/>
                  </a:lnTo>
                  <a:close/>
                </a:path>
                <a:path w="28575" h="2301875">
                  <a:moveTo>
                    <a:pt x="7110" y="506599"/>
                  </a:moveTo>
                  <a:lnTo>
                    <a:pt x="7131" y="501344"/>
                  </a:lnTo>
                  <a:lnTo>
                    <a:pt x="8070" y="499107"/>
                  </a:lnTo>
                  <a:lnTo>
                    <a:pt x="11804" y="495408"/>
                  </a:lnTo>
                  <a:lnTo>
                    <a:pt x="14053" y="494489"/>
                  </a:lnTo>
                  <a:lnTo>
                    <a:pt x="19314" y="494510"/>
                  </a:lnTo>
                  <a:lnTo>
                    <a:pt x="21555" y="495447"/>
                  </a:lnTo>
                  <a:lnTo>
                    <a:pt x="25260" y="499176"/>
                  </a:lnTo>
                  <a:lnTo>
                    <a:pt x="26181" y="501420"/>
                  </a:lnTo>
                  <a:lnTo>
                    <a:pt x="26160" y="506674"/>
                  </a:lnTo>
                  <a:lnTo>
                    <a:pt x="25221" y="508911"/>
                  </a:lnTo>
                  <a:lnTo>
                    <a:pt x="21487" y="512610"/>
                  </a:lnTo>
                  <a:lnTo>
                    <a:pt x="19238" y="513530"/>
                  </a:lnTo>
                  <a:lnTo>
                    <a:pt x="13977" y="513509"/>
                  </a:lnTo>
                  <a:lnTo>
                    <a:pt x="11736" y="512572"/>
                  </a:lnTo>
                  <a:lnTo>
                    <a:pt x="8031" y="508843"/>
                  </a:lnTo>
                  <a:lnTo>
                    <a:pt x="7110" y="506599"/>
                  </a:lnTo>
                  <a:close/>
                </a:path>
                <a:path w="28575" h="2301875">
                  <a:moveTo>
                    <a:pt x="6959" y="544636"/>
                  </a:moveTo>
                  <a:lnTo>
                    <a:pt x="6980" y="539382"/>
                  </a:lnTo>
                  <a:lnTo>
                    <a:pt x="7919" y="537145"/>
                  </a:lnTo>
                  <a:lnTo>
                    <a:pt x="11653" y="533446"/>
                  </a:lnTo>
                  <a:lnTo>
                    <a:pt x="13902" y="532527"/>
                  </a:lnTo>
                  <a:lnTo>
                    <a:pt x="19162" y="532547"/>
                  </a:lnTo>
                  <a:lnTo>
                    <a:pt x="21404" y="533484"/>
                  </a:lnTo>
                  <a:lnTo>
                    <a:pt x="25109" y="537213"/>
                  </a:lnTo>
                  <a:lnTo>
                    <a:pt x="26030" y="539457"/>
                  </a:lnTo>
                  <a:lnTo>
                    <a:pt x="26009" y="544712"/>
                  </a:lnTo>
                  <a:lnTo>
                    <a:pt x="25070" y="546949"/>
                  </a:lnTo>
                  <a:lnTo>
                    <a:pt x="21335" y="550648"/>
                  </a:lnTo>
                  <a:lnTo>
                    <a:pt x="19087" y="551567"/>
                  </a:lnTo>
                  <a:lnTo>
                    <a:pt x="13826" y="551546"/>
                  </a:lnTo>
                  <a:lnTo>
                    <a:pt x="11585" y="550609"/>
                  </a:lnTo>
                  <a:lnTo>
                    <a:pt x="7880" y="546880"/>
                  </a:lnTo>
                  <a:lnTo>
                    <a:pt x="6959" y="544636"/>
                  </a:lnTo>
                  <a:close/>
                </a:path>
                <a:path w="28575" h="2301875">
                  <a:moveTo>
                    <a:pt x="6808" y="582674"/>
                  </a:moveTo>
                  <a:lnTo>
                    <a:pt x="6828" y="577419"/>
                  </a:lnTo>
                  <a:lnTo>
                    <a:pt x="7767" y="575183"/>
                  </a:lnTo>
                  <a:lnTo>
                    <a:pt x="11502" y="571483"/>
                  </a:lnTo>
                  <a:lnTo>
                    <a:pt x="13751" y="570564"/>
                  </a:lnTo>
                  <a:lnTo>
                    <a:pt x="19011" y="570585"/>
                  </a:lnTo>
                  <a:lnTo>
                    <a:pt x="21252" y="571522"/>
                  </a:lnTo>
                  <a:lnTo>
                    <a:pt x="24957" y="575251"/>
                  </a:lnTo>
                  <a:lnTo>
                    <a:pt x="25878" y="577495"/>
                  </a:lnTo>
                  <a:lnTo>
                    <a:pt x="25857" y="582750"/>
                  </a:lnTo>
                  <a:lnTo>
                    <a:pt x="24919" y="584986"/>
                  </a:lnTo>
                  <a:lnTo>
                    <a:pt x="21184" y="588686"/>
                  </a:lnTo>
                  <a:lnTo>
                    <a:pt x="18935" y="589605"/>
                  </a:lnTo>
                  <a:lnTo>
                    <a:pt x="13675" y="589584"/>
                  </a:lnTo>
                  <a:lnTo>
                    <a:pt x="11434" y="588647"/>
                  </a:lnTo>
                  <a:lnTo>
                    <a:pt x="7729" y="584918"/>
                  </a:lnTo>
                  <a:lnTo>
                    <a:pt x="6808" y="582674"/>
                  </a:lnTo>
                  <a:close/>
                </a:path>
                <a:path w="28575" h="2301875">
                  <a:moveTo>
                    <a:pt x="6656" y="620712"/>
                  </a:moveTo>
                  <a:lnTo>
                    <a:pt x="6677" y="615457"/>
                  </a:lnTo>
                  <a:lnTo>
                    <a:pt x="7616" y="613220"/>
                  </a:lnTo>
                  <a:lnTo>
                    <a:pt x="11350" y="609521"/>
                  </a:lnTo>
                  <a:lnTo>
                    <a:pt x="13599" y="608602"/>
                  </a:lnTo>
                  <a:lnTo>
                    <a:pt x="18860" y="608623"/>
                  </a:lnTo>
                  <a:lnTo>
                    <a:pt x="21101" y="609560"/>
                  </a:lnTo>
                  <a:lnTo>
                    <a:pt x="24806" y="613289"/>
                  </a:lnTo>
                  <a:lnTo>
                    <a:pt x="25727" y="615533"/>
                  </a:lnTo>
                  <a:lnTo>
                    <a:pt x="25706" y="620787"/>
                  </a:lnTo>
                  <a:lnTo>
                    <a:pt x="24767" y="623024"/>
                  </a:lnTo>
                  <a:lnTo>
                    <a:pt x="21033" y="626723"/>
                  </a:lnTo>
                  <a:lnTo>
                    <a:pt x="18784" y="627643"/>
                  </a:lnTo>
                  <a:lnTo>
                    <a:pt x="13524" y="627622"/>
                  </a:lnTo>
                  <a:lnTo>
                    <a:pt x="11282" y="626685"/>
                  </a:lnTo>
                  <a:lnTo>
                    <a:pt x="7577" y="622956"/>
                  </a:lnTo>
                  <a:lnTo>
                    <a:pt x="6656" y="620712"/>
                  </a:lnTo>
                  <a:close/>
                </a:path>
                <a:path w="28575" h="2301875">
                  <a:moveTo>
                    <a:pt x="6505" y="658749"/>
                  </a:moveTo>
                  <a:lnTo>
                    <a:pt x="6526" y="653495"/>
                  </a:lnTo>
                  <a:lnTo>
                    <a:pt x="7465" y="651258"/>
                  </a:lnTo>
                  <a:lnTo>
                    <a:pt x="11199" y="647559"/>
                  </a:lnTo>
                  <a:lnTo>
                    <a:pt x="13448" y="646640"/>
                  </a:lnTo>
                  <a:lnTo>
                    <a:pt x="18708" y="646660"/>
                  </a:lnTo>
                  <a:lnTo>
                    <a:pt x="20950" y="647597"/>
                  </a:lnTo>
                  <a:lnTo>
                    <a:pt x="24655" y="651326"/>
                  </a:lnTo>
                  <a:lnTo>
                    <a:pt x="25576" y="653570"/>
                  </a:lnTo>
                  <a:lnTo>
                    <a:pt x="25555" y="658825"/>
                  </a:lnTo>
                  <a:lnTo>
                    <a:pt x="24616" y="661062"/>
                  </a:lnTo>
                  <a:lnTo>
                    <a:pt x="20881" y="664761"/>
                  </a:lnTo>
                  <a:lnTo>
                    <a:pt x="18633" y="665680"/>
                  </a:lnTo>
                  <a:lnTo>
                    <a:pt x="13372" y="665659"/>
                  </a:lnTo>
                  <a:lnTo>
                    <a:pt x="11131" y="664722"/>
                  </a:lnTo>
                  <a:lnTo>
                    <a:pt x="7426" y="660993"/>
                  </a:lnTo>
                  <a:lnTo>
                    <a:pt x="6505" y="658749"/>
                  </a:lnTo>
                  <a:close/>
                </a:path>
                <a:path w="28575" h="2301875">
                  <a:moveTo>
                    <a:pt x="6354" y="696787"/>
                  </a:moveTo>
                  <a:lnTo>
                    <a:pt x="6375" y="691532"/>
                  </a:lnTo>
                  <a:lnTo>
                    <a:pt x="7313" y="689296"/>
                  </a:lnTo>
                  <a:lnTo>
                    <a:pt x="11048" y="685596"/>
                  </a:lnTo>
                  <a:lnTo>
                    <a:pt x="13297" y="684677"/>
                  </a:lnTo>
                  <a:lnTo>
                    <a:pt x="18557" y="684698"/>
                  </a:lnTo>
                  <a:lnTo>
                    <a:pt x="20798" y="685635"/>
                  </a:lnTo>
                  <a:lnTo>
                    <a:pt x="24503" y="689364"/>
                  </a:lnTo>
                  <a:lnTo>
                    <a:pt x="25424" y="691608"/>
                  </a:lnTo>
                  <a:lnTo>
                    <a:pt x="25404" y="696863"/>
                  </a:lnTo>
                  <a:lnTo>
                    <a:pt x="24465" y="699099"/>
                  </a:lnTo>
                  <a:lnTo>
                    <a:pt x="20730" y="702799"/>
                  </a:lnTo>
                  <a:lnTo>
                    <a:pt x="18481" y="703718"/>
                  </a:lnTo>
                  <a:lnTo>
                    <a:pt x="13221" y="703697"/>
                  </a:lnTo>
                  <a:lnTo>
                    <a:pt x="10980" y="702760"/>
                  </a:lnTo>
                  <a:lnTo>
                    <a:pt x="7275" y="699031"/>
                  </a:lnTo>
                  <a:lnTo>
                    <a:pt x="6354" y="696787"/>
                  </a:lnTo>
                  <a:close/>
                </a:path>
                <a:path w="28575" h="2301875">
                  <a:moveTo>
                    <a:pt x="6202" y="734825"/>
                  </a:moveTo>
                  <a:lnTo>
                    <a:pt x="6223" y="729570"/>
                  </a:lnTo>
                  <a:lnTo>
                    <a:pt x="7162" y="727333"/>
                  </a:lnTo>
                  <a:lnTo>
                    <a:pt x="10897" y="723634"/>
                  </a:lnTo>
                  <a:lnTo>
                    <a:pt x="13145" y="722715"/>
                  </a:lnTo>
                  <a:lnTo>
                    <a:pt x="18406" y="722736"/>
                  </a:lnTo>
                  <a:lnTo>
                    <a:pt x="20647" y="723673"/>
                  </a:lnTo>
                  <a:lnTo>
                    <a:pt x="24352" y="727402"/>
                  </a:lnTo>
                  <a:lnTo>
                    <a:pt x="25273" y="729646"/>
                  </a:lnTo>
                  <a:lnTo>
                    <a:pt x="25252" y="734900"/>
                  </a:lnTo>
                  <a:lnTo>
                    <a:pt x="24313" y="737137"/>
                  </a:lnTo>
                  <a:lnTo>
                    <a:pt x="20579" y="740836"/>
                  </a:lnTo>
                  <a:lnTo>
                    <a:pt x="18330" y="741756"/>
                  </a:lnTo>
                  <a:lnTo>
                    <a:pt x="13070" y="741735"/>
                  </a:lnTo>
                  <a:lnTo>
                    <a:pt x="10828" y="740798"/>
                  </a:lnTo>
                  <a:lnTo>
                    <a:pt x="7123" y="737069"/>
                  </a:lnTo>
                  <a:lnTo>
                    <a:pt x="6202" y="734825"/>
                  </a:lnTo>
                  <a:close/>
                </a:path>
                <a:path w="28575" h="2301875">
                  <a:moveTo>
                    <a:pt x="6051" y="772862"/>
                  </a:moveTo>
                  <a:lnTo>
                    <a:pt x="6072" y="767608"/>
                  </a:lnTo>
                  <a:lnTo>
                    <a:pt x="7011" y="765371"/>
                  </a:lnTo>
                  <a:lnTo>
                    <a:pt x="10745" y="761672"/>
                  </a:lnTo>
                  <a:lnTo>
                    <a:pt x="12994" y="760752"/>
                  </a:lnTo>
                  <a:lnTo>
                    <a:pt x="18255" y="760773"/>
                  </a:lnTo>
                  <a:lnTo>
                    <a:pt x="20496" y="761710"/>
                  </a:lnTo>
                  <a:lnTo>
                    <a:pt x="24201" y="765439"/>
                  </a:lnTo>
                  <a:lnTo>
                    <a:pt x="25122" y="767683"/>
                  </a:lnTo>
                  <a:lnTo>
                    <a:pt x="25101" y="772938"/>
                  </a:lnTo>
                  <a:lnTo>
                    <a:pt x="24162" y="775175"/>
                  </a:lnTo>
                  <a:lnTo>
                    <a:pt x="20428" y="778874"/>
                  </a:lnTo>
                  <a:lnTo>
                    <a:pt x="18179" y="779793"/>
                  </a:lnTo>
                  <a:lnTo>
                    <a:pt x="12918" y="779772"/>
                  </a:lnTo>
                  <a:lnTo>
                    <a:pt x="10677" y="778835"/>
                  </a:lnTo>
                  <a:lnTo>
                    <a:pt x="6972" y="775106"/>
                  </a:lnTo>
                  <a:lnTo>
                    <a:pt x="6051" y="772862"/>
                  </a:lnTo>
                  <a:close/>
                </a:path>
                <a:path w="28575" h="2301875">
                  <a:moveTo>
                    <a:pt x="5900" y="810900"/>
                  </a:moveTo>
                  <a:lnTo>
                    <a:pt x="5921" y="805645"/>
                  </a:lnTo>
                  <a:lnTo>
                    <a:pt x="6860" y="803409"/>
                  </a:lnTo>
                  <a:lnTo>
                    <a:pt x="10594" y="799709"/>
                  </a:lnTo>
                  <a:lnTo>
                    <a:pt x="12843" y="798790"/>
                  </a:lnTo>
                  <a:lnTo>
                    <a:pt x="18103" y="798811"/>
                  </a:lnTo>
                  <a:lnTo>
                    <a:pt x="20345" y="799748"/>
                  </a:lnTo>
                  <a:lnTo>
                    <a:pt x="24050" y="803477"/>
                  </a:lnTo>
                  <a:lnTo>
                    <a:pt x="24971" y="805721"/>
                  </a:lnTo>
                  <a:lnTo>
                    <a:pt x="24950" y="810976"/>
                  </a:lnTo>
                  <a:lnTo>
                    <a:pt x="24011" y="813212"/>
                  </a:lnTo>
                  <a:lnTo>
                    <a:pt x="20276" y="816912"/>
                  </a:lnTo>
                  <a:lnTo>
                    <a:pt x="18028" y="817831"/>
                  </a:lnTo>
                  <a:lnTo>
                    <a:pt x="12767" y="817810"/>
                  </a:lnTo>
                  <a:lnTo>
                    <a:pt x="10526" y="816873"/>
                  </a:lnTo>
                  <a:lnTo>
                    <a:pt x="6821" y="813144"/>
                  </a:lnTo>
                  <a:lnTo>
                    <a:pt x="5900" y="810900"/>
                  </a:lnTo>
                  <a:close/>
                </a:path>
                <a:path w="28575" h="2301875">
                  <a:moveTo>
                    <a:pt x="5749" y="848938"/>
                  </a:moveTo>
                  <a:lnTo>
                    <a:pt x="5769" y="843683"/>
                  </a:lnTo>
                  <a:lnTo>
                    <a:pt x="6708" y="841446"/>
                  </a:lnTo>
                  <a:lnTo>
                    <a:pt x="10443" y="837747"/>
                  </a:lnTo>
                  <a:lnTo>
                    <a:pt x="12691" y="836828"/>
                  </a:lnTo>
                  <a:lnTo>
                    <a:pt x="17952" y="836849"/>
                  </a:lnTo>
                  <a:lnTo>
                    <a:pt x="20193" y="837786"/>
                  </a:lnTo>
                  <a:lnTo>
                    <a:pt x="23898" y="841515"/>
                  </a:lnTo>
                  <a:lnTo>
                    <a:pt x="24819" y="843759"/>
                  </a:lnTo>
                  <a:lnTo>
                    <a:pt x="24798" y="849013"/>
                  </a:lnTo>
                  <a:lnTo>
                    <a:pt x="23860" y="851250"/>
                  </a:lnTo>
                  <a:lnTo>
                    <a:pt x="20125" y="854949"/>
                  </a:lnTo>
                  <a:lnTo>
                    <a:pt x="17876" y="855868"/>
                  </a:lnTo>
                  <a:lnTo>
                    <a:pt x="12616" y="855848"/>
                  </a:lnTo>
                  <a:lnTo>
                    <a:pt x="10374" y="854911"/>
                  </a:lnTo>
                  <a:lnTo>
                    <a:pt x="6670" y="851182"/>
                  </a:lnTo>
                  <a:lnTo>
                    <a:pt x="5749" y="848938"/>
                  </a:lnTo>
                  <a:close/>
                </a:path>
                <a:path w="28575" h="2301875">
                  <a:moveTo>
                    <a:pt x="5597" y="886975"/>
                  </a:moveTo>
                  <a:lnTo>
                    <a:pt x="5618" y="881721"/>
                  </a:lnTo>
                  <a:lnTo>
                    <a:pt x="6557" y="879484"/>
                  </a:lnTo>
                  <a:lnTo>
                    <a:pt x="10291" y="875785"/>
                  </a:lnTo>
                  <a:lnTo>
                    <a:pt x="12540" y="874865"/>
                  </a:lnTo>
                  <a:lnTo>
                    <a:pt x="17801" y="874886"/>
                  </a:lnTo>
                  <a:lnTo>
                    <a:pt x="20042" y="875823"/>
                  </a:lnTo>
                  <a:lnTo>
                    <a:pt x="23747" y="879552"/>
                  </a:lnTo>
                  <a:lnTo>
                    <a:pt x="24668" y="881796"/>
                  </a:lnTo>
                  <a:lnTo>
                    <a:pt x="24647" y="887051"/>
                  </a:lnTo>
                  <a:lnTo>
                    <a:pt x="23708" y="889288"/>
                  </a:lnTo>
                  <a:lnTo>
                    <a:pt x="19974" y="892987"/>
                  </a:lnTo>
                  <a:lnTo>
                    <a:pt x="17725" y="893906"/>
                  </a:lnTo>
                  <a:lnTo>
                    <a:pt x="12465" y="893885"/>
                  </a:lnTo>
                  <a:lnTo>
                    <a:pt x="10223" y="892948"/>
                  </a:lnTo>
                  <a:lnTo>
                    <a:pt x="6518" y="889219"/>
                  </a:lnTo>
                  <a:lnTo>
                    <a:pt x="5597" y="886975"/>
                  </a:lnTo>
                  <a:close/>
                </a:path>
                <a:path w="28575" h="2301875">
                  <a:moveTo>
                    <a:pt x="5446" y="925013"/>
                  </a:moveTo>
                  <a:lnTo>
                    <a:pt x="5467" y="919758"/>
                  </a:lnTo>
                  <a:lnTo>
                    <a:pt x="6406" y="917522"/>
                  </a:lnTo>
                  <a:lnTo>
                    <a:pt x="10140" y="913822"/>
                  </a:lnTo>
                  <a:lnTo>
                    <a:pt x="12389" y="912903"/>
                  </a:lnTo>
                  <a:lnTo>
                    <a:pt x="17649" y="912924"/>
                  </a:lnTo>
                  <a:lnTo>
                    <a:pt x="19891" y="913861"/>
                  </a:lnTo>
                  <a:lnTo>
                    <a:pt x="23596" y="917590"/>
                  </a:lnTo>
                  <a:lnTo>
                    <a:pt x="24517" y="919834"/>
                  </a:lnTo>
                  <a:lnTo>
                    <a:pt x="24496" y="925089"/>
                  </a:lnTo>
                  <a:lnTo>
                    <a:pt x="23557" y="927325"/>
                  </a:lnTo>
                  <a:lnTo>
                    <a:pt x="19822" y="931025"/>
                  </a:lnTo>
                  <a:lnTo>
                    <a:pt x="17574" y="931944"/>
                  </a:lnTo>
                  <a:lnTo>
                    <a:pt x="12313" y="931923"/>
                  </a:lnTo>
                  <a:lnTo>
                    <a:pt x="10072" y="930986"/>
                  </a:lnTo>
                  <a:lnTo>
                    <a:pt x="6367" y="927257"/>
                  </a:lnTo>
                  <a:lnTo>
                    <a:pt x="5446" y="925013"/>
                  </a:lnTo>
                  <a:close/>
                </a:path>
                <a:path w="28575" h="2301875">
                  <a:moveTo>
                    <a:pt x="5295" y="963050"/>
                  </a:moveTo>
                  <a:lnTo>
                    <a:pt x="5316" y="957796"/>
                  </a:lnTo>
                  <a:lnTo>
                    <a:pt x="6254" y="955559"/>
                  </a:lnTo>
                  <a:lnTo>
                    <a:pt x="9989" y="951860"/>
                  </a:lnTo>
                  <a:lnTo>
                    <a:pt x="12238" y="950941"/>
                  </a:lnTo>
                  <a:lnTo>
                    <a:pt x="17498" y="950962"/>
                  </a:lnTo>
                  <a:lnTo>
                    <a:pt x="19739" y="951899"/>
                  </a:lnTo>
                  <a:lnTo>
                    <a:pt x="23444" y="955628"/>
                  </a:lnTo>
                  <a:lnTo>
                    <a:pt x="24365" y="957872"/>
                  </a:lnTo>
                  <a:lnTo>
                    <a:pt x="24344" y="963126"/>
                  </a:lnTo>
                  <a:lnTo>
                    <a:pt x="23406" y="965363"/>
                  </a:lnTo>
                  <a:lnTo>
                    <a:pt x="19671" y="969062"/>
                  </a:lnTo>
                  <a:lnTo>
                    <a:pt x="17422" y="969981"/>
                  </a:lnTo>
                  <a:lnTo>
                    <a:pt x="12162" y="969960"/>
                  </a:lnTo>
                  <a:lnTo>
                    <a:pt x="9921" y="969023"/>
                  </a:lnTo>
                  <a:lnTo>
                    <a:pt x="6216" y="965294"/>
                  </a:lnTo>
                  <a:lnTo>
                    <a:pt x="5295" y="963050"/>
                  </a:lnTo>
                  <a:close/>
                </a:path>
                <a:path w="28575" h="2301875">
                  <a:moveTo>
                    <a:pt x="5143" y="1001088"/>
                  </a:moveTo>
                  <a:lnTo>
                    <a:pt x="5164" y="995833"/>
                  </a:lnTo>
                  <a:lnTo>
                    <a:pt x="6103" y="993597"/>
                  </a:lnTo>
                  <a:lnTo>
                    <a:pt x="9838" y="989897"/>
                  </a:lnTo>
                  <a:lnTo>
                    <a:pt x="12086" y="988978"/>
                  </a:lnTo>
                  <a:lnTo>
                    <a:pt x="17347" y="988999"/>
                  </a:lnTo>
                  <a:lnTo>
                    <a:pt x="19588" y="989936"/>
                  </a:lnTo>
                  <a:lnTo>
                    <a:pt x="23293" y="993665"/>
                  </a:lnTo>
                  <a:lnTo>
                    <a:pt x="24214" y="995909"/>
                  </a:lnTo>
                  <a:lnTo>
                    <a:pt x="24193" y="1001164"/>
                  </a:lnTo>
                  <a:lnTo>
                    <a:pt x="23254" y="1003401"/>
                  </a:lnTo>
                  <a:lnTo>
                    <a:pt x="19520" y="1007100"/>
                  </a:lnTo>
                  <a:lnTo>
                    <a:pt x="17271" y="1008019"/>
                  </a:lnTo>
                  <a:lnTo>
                    <a:pt x="12011" y="1007998"/>
                  </a:lnTo>
                  <a:lnTo>
                    <a:pt x="9769" y="1007061"/>
                  </a:lnTo>
                  <a:lnTo>
                    <a:pt x="6064" y="1003332"/>
                  </a:lnTo>
                  <a:lnTo>
                    <a:pt x="5143" y="1001088"/>
                  </a:lnTo>
                  <a:close/>
                </a:path>
                <a:path w="28575" h="2301875">
                  <a:moveTo>
                    <a:pt x="4992" y="1039126"/>
                  </a:moveTo>
                  <a:lnTo>
                    <a:pt x="5013" y="1033871"/>
                  </a:lnTo>
                  <a:lnTo>
                    <a:pt x="5952" y="1031635"/>
                  </a:lnTo>
                  <a:lnTo>
                    <a:pt x="9686" y="1027935"/>
                  </a:lnTo>
                  <a:lnTo>
                    <a:pt x="11935" y="1027016"/>
                  </a:lnTo>
                  <a:lnTo>
                    <a:pt x="17195" y="1027037"/>
                  </a:lnTo>
                  <a:lnTo>
                    <a:pt x="19437" y="1027974"/>
                  </a:lnTo>
                  <a:lnTo>
                    <a:pt x="23142" y="1031703"/>
                  </a:lnTo>
                  <a:lnTo>
                    <a:pt x="24063" y="1033947"/>
                  </a:lnTo>
                  <a:lnTo>
                    <a:pt x="24042" y="1039202"/>
                  </a:lnTo>
                  <a:lnTo>
                    <a:pt x="23103" y="1041438"/>
                  </a:lnTo>
                  <a:lnTo>
                    <a:pt x="19369" y="1045138"/>
                  </a:lnTo>
                  <a:lnTo>
                    <a:pt x="17120" y="1046057"/>
                  </a:lnTo>
                  <a:lnTo>
                    <a:pt x="11859" y="1046036"/>
                  </a:lnTo>
                  <a:lnTo>
                    <a:pt x="9618" y="1045099"/>
                  </a:lnTo>
                  <a:lnTo>
                    <a:pt x="5913" y="1041370"/>
                  </a:lnTo>
                  <a:lnTo>
                    <a:pt x="4992" y="1039126"/>
                  </a:lnTo>
                  <a:close/>
                </a:path>
                <a:path w="28575" h="2301875">
                  <a:moveTo>
                    <a:pt x="4841" y="1077163"/>
                  </a:moveTo>
                  <a:lnTo>
                    <a:pt x="4862" y="1071909"/>
                  </a:lnTo>
                  <a:lnTo>
                    <a:pt x="5801" y="1069672"/>
                  </a:lnTo>
                  <a:lnTo>
                    <a:pt x="9535" y="1065973"/>
                  </a:lnTo>
                  <a:lnTo>
                    <a:pt x="11784" y="1065054"/>
                  </a:lnTo>
                  <a:lnTo>
                    <a:pt x="17044" y="1065075"/>
                  </a:lnTo>
                  <a:lnTo>
                    <a:pt x="19286" y="1066012"/>
                  </a:lnTo>
                  <a:lnTo>
                    <a:pt x="22990" y="1069741"/>
                  </a:lnTo>
                  <a:lnTo>
                    <a:pt x="23912" y="1071985"/>
                  </a:lnTo>
                  <a:lnTo>
                    <a:pt x="23891" y="1077239"/>
                  </a:lnTo>
                  <a:lnTo>
                    <a:pt x="22952" y="1079476"/>
                  </a:lnTo>
                  <a:lnTo>
                    <a:pt x="19217" y="1083175"/>
                  </a:lnTo>
                  <a:lnTo>
                    <a:pt x="16969" y="1084094"/>
                  </a:lnTo>
                  <a:lnTo>
                    <a:pt x="11708" y="1084073"/>
                  </a:lnTo>
                  <a:lnTo>
                    <a:pt x="9467" y="1083136"/>
                  </a:lnTo>
                  <a:lnTo>
                    <a:pt x="5762" y="1079407"/>
                  </a:lnTo>
                  <a:lnTo>
                    <a:pt x="4841" y="1077163"/>
                  </a:lnTo>
                  <a:close/>
                </a:path>
                <a:path w="28575" h="2301875">
                  <a:moveTo>
                    <a:pt x="4689" y="1115201"/>
                  </a:moveTo>
                  <a:lnTo>
                    <a:pt x="4710" y="1109946"/>
                  </a:lnTo>
                  <a:lnTo>
                    <a:pt x="5649" y="1107710"/>
                  </a:lnTo>
                  <a:lnTo>
                    <a:pt x="9384" y="1104010"/>
                  </a:lnTo>
                  <a:lnTo>
                    <a:pt x="11632" y="1103091"/>
                  </a:lnTo>
                  <a:lnTo>
                    <a:pt x="16893" y="1103112"/>
                  </a:lnTo>
                  <a:lnTo>
                    <a:pt x="19134" y="1104049"/>
                  </a:lnTo>
                  <a:lnTo>
                    <a:pt x="22839" y="1107778"/>
                  </a:lnTo>
                  <a:lnTo>
                    <a:pt x="23760" y="1110022"/>
                  </a:lnTo>
                  <a:lnTo>
                    <a:pt x="23739" y="1115277"/>
                  </a:lnTo>
                  <a:lnTo>
                    <a:pt x="22800" y="1117513"/>
                  </a:lnTo>
                  <a:lnTo>
                    <a:pt x="19066" y="1121213"/>
                  </a:lnTo>
                  <a:lnTo>
                    <a:pt x="16817" y="1122132"/>
                  </a:lnTo>
                  <a:lnTo>
                    <a:pt x="11557" y="1122111"/>
                  </a:lnTo>
                  <a:lnTo>
                    <a:pt x="9315" y="1121174"/>
                  </a:lnTo>
                  <a:lnTo>
                    <a:pt x="5611" y="1117445"/>
                  </a:lnTo>
                  <a:lnTo>
                    <a:pt x="4689" y="1115201"/>
                  </a:lnTo>
                  <a:close/>
                </a:path>
                <a:path w="28575" h="2301875">
                  <a:moveTo>
                    <a:pt x="4538" y="1153239"/>
                  </a:moveTo>
                  <a:lnTo>
                    <a:pt x="4559" y="1147984"/>
                  </a:lnTo>
                  <a:lnTo>
                    <a:pt x="5498" y="1145747"/>
                  </a:lnTo>
                  <a:lnTo>
                    <a:pt x="9232" y="1142048"/>
                  </a:lnTo>
                  <a:lnTo>
                    <a:pt x="11481" y="1141129"/>
                  </a:lnTo>
                  <a:lnTo>
                    <a:pt x="16742" y="1141150"/>
                  </a:lnTo>
                  <a:lnTo>
                    <a:pt x="18983" y="1142087"/>
                  </a:lnTo>
                  <a:lnTo>
                    <a:pt x="22688" y="1145816"/>
                  </a:lnTo>
                  <a:lnTo>
                    <a:pt x="23609" y="1148060"/>
                  </a:lnTo>
                  <a:lnTo>
                    <a:pt x="23588" y="1153314"/>
                  </a:lnTo>
                  <a:lnTo>
                    <a:pt x="22649" y="1155551"/>
                  </a:lnTo>
                  <a:lnTo>
                    <a:pt x="18915" y="1159250"/>
                  </a:lnTo>
                  <a:lnTo>
                    <a:pt x="16666" y="1160170"/>
                  </a:lnTo>
                  <a:lnTo>
                    <a:pt x="11406" y="1160149"/>
                  </a:lnTo>
                  <a:lnTo>
                    <a:pt x="9164" y="1159212"/>
                  </a:lnTo>
                  <a:lnTo>
                    <a:pt x="5459" y="1155483"/>
                  </a:lnTo>
                  <a:lnTo>
                    <a:pt x="4538" y="1153239"/>
                  </a:lnTo>
                  <a:close/>
                </a:path>
                <a:path w="28575" h="2301875">
                  <a:moveTo>
                    <a:pt x="4387" y="1191276"/>
                  </a:moveTo>
                  <a:lnTo>
                    <a:pt x="4408" y="1186022"/>
                  </a:lnTo>
                  <a:lnTo>
                    <a:pt x="5347" y="1183785"/>
                  </a:lnTo>
                  <a:lnTo>
                    <a:pt x="9081" y="1180086"/>
                  </a:lnTo>
                  <a:lnTo>
                    <a:pt x="11330" y="1179167"/>
                  </a:lnTo>
                  <a:lnTo>
                    <a:pt x="16590" y="1179188"/>
                  </a:lnTo>
                  <a:lnTo>
                    <a:pt x="18832" y="1180125"/>
                  </a:lnTo>
                  <a:lnTo>
                    <a:pt x="22537" y="1183853"/>
                  </a:lnTo>
                  <a:lnTo>
                    <a:pt x="23458" y="1186097"/>
                  </a:lnTo>
                  <a:lnTo>
                    <a:pt x="23437" y="1191352"/>
                  </a:lnTo>
                  <a:lnTo>
                    <a:pt x="22498" y="1193589"/>
                  </a:lnTo>
                  <a:lnTo>
                    <a:pt x="18763" y="1197288"/>
                  </a:lnTo>
                  <a:lnTo>
                    <a:pt x="16515" y="1198207"/>
                  </a:lnTo>
                  <a:lnTo>
                    <a:pt x="11254" y="1198186"/>
                  </a:lnTo>
                  <a:lnTo>
                    <a:pt x="9013" y="1197249"/>
                  </a:lnTo>
                  <a:lnTo>
                    <a:pt x="5308" y="1193520"/>
                  </a:lnTo>
                  <a:lnTo>
                    <a:pt x="4387" y="1191276"/>
                  </a:lnTo>
                  <a:close/>
                </a:path>
                <a:path w="28575" h="2301875">
                  <a:moveTo>
                    <a:pt x="4236" y="1229314"/>
                  </a:moveTo>
                  <a:lnTo>
                    <a:pt x="4257" y="1224059"/>
                  </a:lnTo>
                  <a:lnTo>
                    <a:pt x="5195" y="1221823"/>
                  </a:lnTo>
                  <a:lnTo>
                    <a:pt x="8930" y="1218123"/>
                  </a:lnTo>
                  <a:lnTo>
                    <a:pt x="11179" y="1217204"/>
                  </a:lnTo>
                  <a:lnTo>
                    <a:pt x="16439" y="1217225"/>
                  </a:lnTo>
                  <a:lnTo>
                    <a:pt x="18680" y="1218162"/>
                  </a:lnTo>
                  <a:lnTo>
                    <a:pt x="22385" y="1221891"/>
                  </a:lnTo>
                  <a:lnTo>
                    <a:pt x="23306" y="1224135"/>
                  </a:lnTo>
                  <a:lnTo>
                    <a:pt x="23285" y="1229390"/>
                  </a:lnTo>
                  <a:lnTo>
                    <a:pt x="22347" y="1231626"/>
                  </a:lnTo>
                  <a:lnTo>
                    <a:pt x="18612" y="1235326"/>
                  </a:lnTo>
                  <a:lnTo>
                    <a:pt x="16363" y="1236245"/>
                  </a:lnTo>
                  <a:lnTo>
                    <a:pt x="11103" y="1236224"/>
                  </a:lnTo>
                  <a:lnTo>
                    <a:pt x="8862" y="1235287"/>
                  </a:lnTo>
                  <a:lnTo>
                    <a:pt x="5157" y="1231558"/>
                  </a:lnTo>
                  <a:lnTo>
                    <a:pt x="4236" y="1229314"/>
                  </a:lnTo>
                  <a:close/>
                </a:path>
                <a:path w="28575" h="2301875">
                  <a:moveTo>
                    <a:pt x="4084" y="1267352"/>
                  </a:moveTo>
                  <a:lnTo>
                    <a:pt x="4105" y="1262097"/>
                  </a:lnTo>
                  <a:lnTo>
                    <a:pt x="5044" y="1259860"/>
                  </a:lnTo>
                  <a:lnTo>
                    <a:pt x="8779" y="1256161"/>
                  </a:lnTo>
                  <a:lnTo>
                    <a:pt x="11027" y="1255242"/>
                  </a:lnTo>
                  <a:lnTo>
                    <a:pt x="16288" y="1255263"/>
                  </a:lnTo>
                  <a:lnTo>
                    <a:pt x="18529" y="1256200"/>
                  </a:lnTo>
                  <a:lnTo>
                    <a:pt x="22234" y="1259929"/>
                  </a:lnTo>
                  <a:lnTo>
                    <a:pt x="23155" y="1262173"/>
                  </a:lnTo>
                  <a:lnTo>
                    <a:pt x="23134" y="1267427"/>
                  </a:lnTo>
                  <a:lnTo>
                    <a:pt x="22195" y="1269664"/>
                  </a:lnTo>
                  <a:lnTo>
                    <a:pt x="18461" y="1273363"/>
                  </a:lnTo>
                  <a:lnTo>
                    <a:pt x="16212" y="1274283"/>
                  </a:lnTo>
                  <a:lnTo>
                    <a:pt x="10952" y="1274262"/>
                  </a:lnTo>
                  <a:lnTo>
                    <a:pt x="8710" y="1273325"/>
                  </a:lnTo>
                  <a:lnTo>
                    <a:pt x="5005" y="1269596"/>
                  </a:lnTo>
                  <a:lnTo>
                    <a:pt x="4084" y="1267352"/>
                  </a:lnTo>
                  <a:close/>
                </a:path>
                <a:path w="28575" h="2301875">
                  <a:moveTo>
                    <a:pt x="3933" y="1305389"/>
                  </a:moveTo>
                  <a:lnTo>
                    <a:pt x="3954" y="1300135"/>
                  </a:lnTo>
                  <a:lnTo>
                    <a:pt x="4893" y="1297898"/>
                  </a:lnTo>
                  <a:lnTo>
                    <a:pt x="8627" y="1294199"/>
                  </a:lnTo>
                  <a:lnTo>
                    <a:pt x="10876" y="1293280"/>
                  </a:lnTo>
                  <a:lnTo>
                    <a:pt x="16136" y="1293300"/>
                  </a:lnTo>
                  <a:lnTo>
                    <a:pt x="18378" y="1294237"/>
                  </a:lnTo>
                  <a:lnTo>
                    <a:pt x="22083" y="1297966"/>
                  </a:lnTo>
                  <a:lnTo>
                    <a:pt x="23004" y="1300210"/>
                  </a:lnTo>
                  <a:lnTo>
                    <a:pt x="22983" y="1305465"/>
                  </a:lnTo>
                  <a:lnTo>
                    <a:pt x="22044" y="1307702"/>
                  </a:lnTo>
                  <a:lnTo>
                    <a:pt x="18310" y="1311401"/>
                  </a:lnTo>
                  <a:lnTo>
                    <a:pt x="16061" y="1312320"/>
                  </a:lnTo>
                  <a:lnTo>
                    <a:pt x="10800" y="1312299"/>
                  </a:lnTo>
                  <a:lnTo>
                    <a:pt x="8559" y="1311362"/>
                  </a:lnTo>
                  <a:lnTo>
                    <a:pt x="4854" y="1307633"/>
                  </a:lnTo>
                  <a:lnTo>
                    <a:pt x="3933" y="1305389"/>
                  </a:lnTo>
                  <a:close/>
                </a:path>
                <a:path w="28575" h="2301875">
                  <a:moveTo>
                    <a:pt x="3782" y="1343427"/>
                  </a:moveTo>
                  <a:lnTo>
                    <a:pt x="3803" y="1338172"/>
                  </a:lnTo>
                  <a:lnTo>
                    <a:pt x="4741" y="1335936"/>
                  </a:lnTo>
                  <a:lnTo>
                    <a:pt x="8476" y="1332236"/>
                  </a:lnTo>
                  <a:lnTo>
                    <a:pt x="10725" y="1331317"/>
                  </a:lnTo>
                  <a:lnTo>
                    <a:pt x="15985" y="1331338"/>
                  </a:lnTo>
                  <a:lnTo>
                    <a:pt x="18227" y="1332275"/>
                  </a:lnTo>
                  <a:lnTo>
                    <a:pt x="21931" y="1336004"/>
                  </a:lnTo>
                  <a:lnTo>
                    <a:pt x="22852" y="1338248"/>
                  </a:lnTo>
                  <a:lnTo>
                    <a:pt x="22832" y="1343503"/>
                  </a:lnTo>
                  <a:lnTo>
                    <a:pt x="21893" y="1345739"/>
                  </a:lnTo>
                  <a:lnTo>
                    <a:pt x="18158" y="1349439"/>
                  </a:lnTo>
                  <a:lnTo>
                    <a:pt x="15910" y="1350358"/>
                  </a:lnTo>
                  <a:lnTo>
                    <a:pt x="10649" y="1350337"/>
                  </a:lnTo>
                  <a:lnTo>
                    <a:pt x="8408" y="1349400"/>
                  </a:lnTo>
                  <a:lnTo>
                    <a:pt x="4703" y="1345671"/>
                  </a:lnTo>
                  <a:lnTo>
                    <a:pt x="3782" y="1343427"/>
                  </a:lnTo>
                  <a:close/>
                </a:path>
                <a:path w="28575" h="2301875">
                  <a:moveTo>
                    <a:pt x="3630" y="1381465"/>
                  </a:moveTo>
                  <a:lnTo>
                    <a:pt x="3651" y="1376210"/>
                  </a:lnTo>
                  <a:lnTo>
                    <a:pt x="4590" y="1373973"/>
                  </a:lnTo>
                  <a:lnTo>
                    <a:pt x="8325" y="1370274"/>
                  </a:lnTo>
                  <a:lnTo>
                    <a:pt x="10573" y="1369355"/>
                  </a:lnTo>
                  <a:lnTo>
                    <a:pt x="15834" y="1369376"/>
                  </a:lnTo>
                  <a:lnTo>
                    <a:pt x="18075" y="1370313"/>
                  </a:lnTo>
                  <a:lnTo>
                    <a:pt x="21780" y="1374042"/>
                  </a:lnTo>
                  <a:lnTo>
                    <a:pt x="22701" y="1376286"/>
                  </a:lnTo>
                  <a:lnTo>
                    <a:pt x="22680" y="1381540"/>
                  </a:lnTo>
                  <a:lnTo>
                    <a:pt x="21741" y="1383777"/>
                  </a:lnTo>
                  <a:lnTo>
                    <a:pt x="18007" y="1387476"/>
                  </a:lnTo>
                  <a:lnTo>
                    <a:pt x="15758" y="1388396"/>
                  </a:lnTo>
                  <a:lnTo>
                    <a:pt x="10498" y="1388375"/>
                  </a:lnTo>
                  <a:lnTo>
                    <a:pt x="8256" y="1387438"/>
                  </a:lnTo>
                  <a:lnTo>
                    <a:pt x="4551" y="1383709"/>
                  </a:lnTo>
                  <a:lnTo>
                    <a:pt x="3630" y="1381465"/>
                  </a:lnTo>
                  <a:close/>
                </a:path>
                <a:path w="28575" h="2301875">
                  <a:moveTo>
                    <a:pt x="3479" y="1419502"/>
                  </a:moveTo>
                  <a:lnTo>
                    <a:pt x="3500" y="1414248"/>
                  </a:lnTo>
                  <a:lnTo>
                    <a:pt x="4439" y="1412011"/>
                  </a:lnTo>
                  <a:lnTo>
                    <a:pt x="8173" y="1408312"/>
                  </a:lnTo>
                  <a:lnTo>
                    <a:pt x="10422" y="1407392"/>
                  </a:lnTo>
                  <a:lnTo>
                    <a:pt x="15683" y="1407413"/>
                  </a:lnTo>
                  <a:lnTo>
                    <a:pt x="17924" y="1408350"/>
                  </a:lnTo>
                  <a:lnTo>
                    <a:pt x="21629" y="1412079"/>
                  </a:lnTo>
                  <a:lnTo>
                    <a:pt x="22550" y="1414323"/>
                  </a:lnTo>
                  <a:lnTo>
                    <a:pt x="22529" y="1419578"/>
                  </a:lnTo>
                  <a:lnTo>
                    <a:pt x="21590" y="1421815"/>
                  </a:lnTo>
                  <a:lnTo>
                    <a:pt x="17856" y="1425514"/>
                  </a:lnTo>
                  <a:lnTo>
                    <a:pt x="15607" y="1426433"/>
                  </a:lnTo>
                  <a:lnTo>
                    <a:pt x="10346" y="1426412"/>
                  </a:lnTo>
                  <a:lnTo>
                    <a:pt x="8105" y="1425475"/>
                  </a:lnTo>
                  <a:lnTo>
                    <a:pt x="4400" y="1421746"/>
                  </a:lnTo>
                  <a:lnTo>
                    <a:pt x="3479" y="1419502"/>
                  </a:lnTo>
                  <a:close/>
                </a:path>
                <a:path w="28575" h="2301875">
                  <a:moveTo>
                    <a:pt x="3328" y="1457540"/>
                  </a:moveTo>
                  <a:lnTo>
                    <a:pt x="3349" y="1452285"/>
                  </a:lnTo>
                  <a:lnTo>
                    <a:pt x="4288" y="1450049"/>
                  </a:lnTo>
                  <a:lnTo>
                    <a:pt x="8022" y="1446349"/>
                  </a:lnTo>
                  <a:lnTo>
                    <a:pt x="10271" y="1445430"/>
                  </a:lnTo>
                  <a:lnTo>
                    <a:pt x="15531" y="1445451"/>
                  </a:lnTo>
                  <a:lnTo>
                    <a:pt x="17773" y="1446388"/>
                  </a:lnTo>
                  <a:lnTo>
                    <a:pt x="21478" y="1450117"/>
                  </a:lnTo>
                  <a:lnTo>
                    <a:pt x="22399" y="1452361"/>
                  </a:lnTo>
                  <a:lnTo>
                    <a:pt x="22378" y="1457616"/>
                  </a:lnTo>
                  <a:lnTo>
                    <a:pt x="21439" y="1459852"/>
                  </a:lnTo>
                  <a:lnTo>
                    <a:pt x="17704" y="1463552"/>
                  </a:lnTo>
                  <a:lnTo>
                    <a:pt x="15456" y="1464471"/>
                  </a:lnTo>
                  <a:lnTo>
                    <a:pt x="10195" y="1464450"/>
                  </a:lnTo>
                  <a:lnTo>
                    <a:pt x="7954" y="1463513"/>
                  </a:lnTo>
                  <a:lnTo>
                    <a:pt x="4249" y="1459784"/>
                  </a:lnTo>
                  <a:lnTo>
                    <a:pt x="3328" y="1457540"/>
                  </a:lnTo>
                  <a:close/>
                </a:path>
                <a:path w="28575" h="2301875">
                  <a:moveTo>
                    <a:pt x="3177" y="1495578"/>
                  </a:moveTo>
                  <a:lnTo>
                    <a:pt x="3197" y="1490323"/>
                  </a:lnTo>
                  <a:lnTo>
                    <a:pt x="4136" y="1488086"/>
                  </a:lnTo>
                  <a:lnTo>
                    <a:pt x="7871" y="1484387"/>
                  </a:lnTo>
                  <a:lnTo>
                    <a:pt x="10120" y="1483468"/>
                  </a:lnTo>
                  <a:lnTo>
                    <a:pt x="15380" y="1483489"/>
                  </a:lnTo>
                  <a:lnTo>
                    <a:pt x="17621" y="1484426"/>
                  </a:lnTo>
                  <a:lnTo>
                    <a:pt x="21326" y="1488155"/>
                  </a:lnTo>
                  <a:lnTo>
                    <a:pt x="22247" y="1490399"/>
                  </a:lnTo>
                  <a:lnTo>
                    <a:pt x="22226" y="1495653"/>
                  </a:lnTo>
                  <a:lnTo>
                    <a:pt x="21288" y="1497890"/>
                  </a:lnTo>
                  <a:lnTo>
                    <a:pt x="17553" y="1501589"/>
                  </a:lnTo>
                  <a:lnTo>
                    <a:pt x="15304" y="1502508"/>
                  </a:lnTo>
                  <a:lnTo>
                    <a:pt x="10044" y="1502488"/>
                  </a:lnTo>
                  <a:lnTo>
                    <a:pt x="7803" y="1501551"/>
                  </a:lnTo>
                  <a:lnTo>
                    <a:pt x="4098" y="1497822"/>
                  </a:lnTo>
                  <a:lnTo>
                    <a:pt x="3177" y="1495578"/>
                  </a:lnTo>
                  <a:close/>
                </a:path>
                <a:path w="28575" h="2301875">
                  <a:moveTo>
                    <a:pt x="3025" y="1533615"/>
                  </a:moveTo>
                  <a:lnTo>
                    <a:pt x="3046" y="1528361"/>
                  </a:lnTo>
                  <a:lnTo>
                    <a:pt x="3985" y="1526124"/>
                  </a:lnTo>
                  <a:lnTo>
                    <a:pt x="7720" y="1522425"/>
                  </a:lnTo>
                  <a:lnTo>
                    <a:pt x="9968" y="1521505"/>
                  </a:lnTo>
                  <a:lnTo>
                    <a:pt x="15229" y="1521526"/>
                  </a:lnTo>
                  <a:lnTo>
                    <a:pt x="17470" y="1522463"/>
                  </a:lnTo>
                  <a:lnTo>
                    <a:pt x="21175" y="1526192"/>
                  </a:lnTo>
                  <a:lnTo>
                    <a:pt x="22096" y="1528436"/>
                  </a:lnTo>
                  <a:lnTo>
                    <a:pt x="22075" y="1533691"/>
                  </a:lnTo>
                  <a:lnTo>
                    <a:pt x="21136" y="1535928"/>
                  </a:lnTo>
                  <a:lnTo>
                    <a:pt x="17402" y="1539627"/>
                  </a:lnTo>
                  <a:lnTo>
                    <a:pt x="15153" y="1540546"/>
                  </a:lnTo>
                  <a:lnTo>
                    <a:pt x="9893" y="1540525"/>
                  </a:lnTo>
                  <a:lnTo>
                    <a:pt x="7651" y="1539588"/>
                  </a:lnTo>
                  <a:lnTo>
                    <a:pt x="3946" y="1535859"/>
                  </a:lnTo>
                  <a:lnTo>
                    <a:pt x="3025" y="1533615"/>
                  </a:lnTo>
                  <a:close/>
                </a:path>
                <a:path w="28575" h="2301875">
                  <a:moveTo>
                    <a:pt x="2874" y="1571653"/>
                  </a:moveTo>
                  <a:lnTo>
                    <a:pt x="2895" y="1566398"/>
                  </a:lnTo>
                  <a:lnTo>
                    <a:pt x="3834" y="1564162"/>
                  </a:lnTo>
                  <a:lnTo>
                    <a:pt x="7568" y="1560462"/>
                  </a:lnTo>
                  <a:lnTo>
                    <a:pt x="9817" y="1559543"/>
                  </a:lnTo>
                  <a:lnTo>
                    <a:pt x="15077" y="1559564"/>
                  </a:lnTo>
                  <a:lnTo>
                    <a:pt x="17319" y="1560501"/>
                  </a:lnTo>
                  <a:lnTo>
                    <a:pt x="21024" y="1564230"/>
                  </a:lnTo>
                  <a:lnTo>
                    <a:pt x="21945" y="1566474"/>
                  </a:lnTo>
                  <a:lnTo>
                    <a:pt x="21924" y="1571729"/>
                  </a:lnTo>
                  <a:lnTo>
                    <a:pt x="20985" y="1573965"/>
                  </a:lnTo>
                  <a:lnTo>
                    <a:pt x="17251" y="1577665"/>
                  </a:lnTo>
                  <a:lnTo>
                    <a:pt x="15002" y="1578584"/>
                  </a:lnTo>
                  <a:lnTo>
                    <a:pt x="9741" y="1578563"/>
                  </a:lnTo>
                  <a:lnTo>
                    <a:pt x="7500" y="1577626"/>
                  </a:lnTo>
                  <a:lnTo>
                    <a:pt x="3795" y="1573897"/>
                  </a:lnTo>
                  <a:lnTo>
                    <a:pt x="2874" y="1571653"/>
                  </a:lnTo>
                  <a:close/>
                </a:path>
                <a:path w="28575" h="2301875">
                  <a:moveTo>
                    <a:pt x="2723" y="1609690"/>
                  </a:moveTo>
                  <a:lnTo>
                    <a:pt x="2744" y="1604436"/>
                  </a:lnTo>
                  <a:lnTo>
                    <a:pt x="3682" y="1602199"/>
                  </a:lnTo>
                  <a:lnTo>
                    <a:pt x="7417" y="1598500"/>
                  </a:lnTo>
                  <a:lnTo>
                    <a:pt x="9666" y="1597581"/>
                  </a:lnTo>
                  <a:lnTo>
                    <a:pt x="14926" y="1597602"/>
                  </a:lnTo>
                  <a:lnTo>
                    <a:pt x="17167" y="1598539"/>
                  </a:lnTo>
                  <a:lnTo>
                    <a:pt x="20872" y="1602268"/>
                  </a:lnTo>
                  <a:lnTo>
                    <a:pt x="21793" y="1604512"/>
                  </a:lnTo>
                  <a:lnTo>
                    <a:pt x="21773" y="1609766"/>
                  </a:lnTo>
                  <a:lnTo>
                    <a:pt x="20834" y="1612003"/>
                  </a:lnTo>
                  <a:lnTo>
                    <a:pt x="17099" y="1615702"/>
                  </a:lnTo>
                  <a:lnTo>
                    <a:pt x="14850" y="1616621"/>
                  </a:lnTo>
                  <a:lnTo>
                    <a:pt x="9590" y="1616600"/>
                  </a:lnTo>
                  <a:lnTo>
                    <a:pt x="7349" y="1615663"/>
                  </a:lnTo>
                  <a:lnTo>
                    <a:pt x="3644" y="1611934"/>
                  </a:lnTo>
                  <a:lnTo>
                    <a:pt x="2723" y="1609690"/>
                  </a:lnTo>
                  <a:close/>
                </a:path>
                <a:path w="28575" h="2301875">
                  <a:moveTo>
                    <a:pt x="2571" y="1647728"/>
                  </a:moveTo>
                  <a:lnTo>
                    <a:pt x="2592" y="1642474"/>
                  </a:lnTo>
                  <a:lnTo>
                    <a:pt x="3531" y="1640237"/>
                  </a:lnTo>
                  <a:lnTo>
                    <a:pt x="7266" y="1636538"/>
                  </a:lnTo>
                  <a:lnTo>
                    <a:pt x="9514" y="1635618"/>
                  </a:lnTo>
                  <a:lnTo>
                    <a:pt x="14775" y="1635639"/>
                  </a:lnTo>
                  <a:lnTo>
                    <a:pt x="17016" y="1636576"/>
                  </a:lnTo>
                  <a:lnTo>
                    <a:pt x="20721" y="1640305"/>
                  </a:lnTo>
                  <a:lnTo>
                    <a:pt x="21642" y="1642549"/>
                  </a:lnTo>
                  <a:lnTo>
                    <a:pt x="21621" y="1647804"/>
                  </a:lnTo>
                  <a:lnTo>
                    <a:pt x="20682" y="1650041"/>
                  </a:lnTo>
                  <a:lnTo>
                    <a:pt x="16948" y="1653740"/>
                  </a:lnTo>
                  <a:lnTo>
                    <a:pt x="14699" y="1654659"/>
                  </a:lnTo>
                  <a:lnTo>
                    <a:pt x="9439" y="1654638"/>
                  </a:lnTo>
                  <a:lnTo>
                    <a:pt x="7197" y="1653701"/>
                  </a:lnTo>
                  <a:lnTo>
                    <a:pt x="3492" y="1649972"/>
                  </a:lnTo>
                  <a:lnTo>
                    <a:pt x="2571" y="1647728"/>
                  </a:lnTo>
                  <a:close/>
                </a:path>
                <a:path w="28575" h="2301875">
                  <a:moveTo>
                    <a:pt x="2420" y="1685766"/>
                  </a:moveTo>
                  <a:lnTo>
                    <a:pt x="2441" y="1680511"/>
                  </a:lnTo>
                  <a:lnTo>
                    <a:pt x="3380" y="1678275"/>
                  </a:lnTo>
                  <a:lnTo>
                    <a:pt x="7114" y="1674575"/>
                  </a:lnTo>
                  <a:lnTo>
                    <a:pt x="9363" y="1673656"/>
                  </a:lnTo>
                  <a:lnTo>
                    <a:pt x="14624" y="1673677"/>
                  </a:lnTo>
                  <a:lnTo>
                    <a:pt x="16865" y="1674614"/>
                  </a:lnTo>
                  <a:lnTo>
                    <a:pt x="20570" y="1678343"/>
                  </a:lnTo>
                  <a:lnTo>
                    <a:pt x="21491" y="1680587"/>
                  </a:lnTo>
                  <a:lnTo>
                    <a:pt x="21470" y="1685842"/>
                  </a:lnTo>
                  <a:lnTo>
                    <a:pt x="20531" y="1688078"/>
                  </a:lnTo>
                  <a:lnTo>
                    <a:pt x="16797" y="1691778"/>
                  </a:lnTo>
                  <a:lnTo>
                    <a:pt x="14548" y="1692697"/>
                  </a:lnTo>
                  <a:lnTo>
                    <a:pt x="9287" y="1692676"/>
                  </a:lnTo>
                  <a:lnTo>
                    <a:pt x="7046" y="1691739"/>
                  </a:lnTo>
                  <a:lnTo>
                    <a:pt x="3341" y="1688010"/>
                  </a:lnTo>
                  <a:lnTo>
                    <a:pt x="2420" y="1685766"/>
                  </a:lnTo>
                  <a:close/>
                </a:path>
                <a:path w="28575" h="2301875">
                  <a:moveTo>
                    <a:pt x="2269" y="1723803"/>
                  </a:moveTo>
                  <a:lnTo>
                    <a:pt x="2290" y="1718549"/>
                  </a:lnTo>
                  <a:lnTo>
                    <a:pt x="3229" y="1716312"/>
                  </a:lnTo>
                  <a:lnTo>
                    <a:pt x="6963" y="1712613"/>
                  </a:lnTo>
                  <a:lnTo>
                    <a:pt x="9212" y="1711694"/>
                  </a:lnTo>
                  <a:lnTo>
                    <a:pt x="14472" y="1711715"/>
                  </a:lnTo>
                  <a:lnTo>
                    <a:pt x="16714" y="1712652"/>
                  </a:lnTo>
                  <a:lnTo>
                    <a:pt x="20419" y="1716381"/>
                  </a:lnTo>
                  <a:lnTo>
                    <a:pt x="21340" y="1718625"/>
                  </a:lnTo>
                  <a:lnTo>
                    <a:pt x="21319" y="1723879"/>
                  </a:lnTo>
                  <a:lnTo>
                    <a:pt x="20380" y="1726116"/>
                  </a:lnTo>
                  <a:lnTo>
                    <a:pt x="16645" y="1729815"/>
                  </a:lnTo>
                  <a:lnTo>
                    <a:pt x="14397" y="1730734"/>
                  </a:lnTo>
                  <a:lnTo>
                    <a:pt x="9136" y="1730713"/>
                  </a:lnTo>
                  <a:lnTo>
                    <a:pt x="6895" y="1729776"/>
                  </a:lnTo>
                  <a:lnTo>
                    <a:pt x="3190" y="1726047"/>
                  </a:lnTo>
                  <a:lnTo>
                    <a:pt x="2269" y="1723803"/>
                  </a:lnTo>
                  <a:close/>
                </a:path>
                <a:path w="28575" h="2301875">
                  <a:moveTo>
                    <a:pt x="2118" y="1761841"/>
                  </a:moveTo>
                  <a:lnTo>
                    <a:pt x="2138" y="1756586"/>
                  </a:lnTo>
                  <a:lnTo>
                    <a:pt x="3077" y="1754350"/>
                  </a:lnTo>
                  <a:lnTo>
                    <a:pt x="6812" y="1750650"/>
                  </a:lnTo>
                  <a:lnTo>
                    <a:pt x="9061" y="1749731"/>
                  </a:lnTo>
                  <a:lnTo>
                    <a:pt x="14321" y="1749752"/>
                  </a:lnTo>
                  <a:lnTo>
                    <a:pt x="16562" y="1750689"/>
                  </a:lnTo>
                  <a:lnTo>
                    <a:pt x="20267" y="1754418"/>
                  </a:lnTo>
                  <a:lnTo>
                    <a:pt x="21188" y="1756662"/>
                  </a:lnTo>
                  <a:lnTo>
                    <a:pt x="21167" y="1761917"/>
                  </a:lnTo>
                  <a:lnTo>
                    <a:pt x="20229" y="1764153"/>
                  </a:lnTo>
                  <a:lnTo>
                    <a:pt x="16494" y="1767853"/>
                  </a:lnTo>
                  <a:lnTo>
                    <a:pt x="14245" y="1768772"/>
                  </a:lnTo>
                  <a:lnTo>
                    <a:pt x="8985" y="1768751"/>
                  </a:lnTo>
                  <a:lnTo>
                    <a:pt x="6744" y="1767814"/>
                  </a:lnTo>
                  <a:lnTo>
                    <a:pt x="3039" y="1764085"/>
                  </a:lnTo>
                  <a:lnTo>
                    <a:pt x="2118" y="1761841"/>
                  </a:lnTo>
                  <a:close/>
                </a:path>
                <a:path w="28575" h="2301875">
                  <a:moveTo>
                    <a:pt x="1966" y="1799879"/>
                  </a:moveTo>
                  <a:lnTo>
                    <a:pt x="1987" y="1794624"/>
                  </a:lnTo>
                  <a:lnTo>
                    <a:pt x="2926" y="1792387"/>
                  </a:lnTo>
                  <a:lnTo>
                    <a:pt x="6660" y="1788688"/>
                  </a:lnTo>
                  <a:lnTo>
                    <a:pt x="8909" y="1787769"/>
                  </a:lnTo>
                  <a:lnTo>
                    <a:pt x="14170" y="1787790"/>
                  </a:lnTo>
                  <a:lnTo>
                    <a:pt x="16411" y="1788727"/>
                  </a:lnTo>
                  <a:lnTo>
                    <a:pt x="20116" y="1792456"/>
                  </a:lnTo>
                  <a:lnTo>
                    <a:pt x="21037" y="1794700"/>
                  </a:lnTo>
                  <a:lnTo>
                    <a:pt x="21016" y="1799955"/>
                  </a:lnTo>
                  <a:lnTo>
                    <a:pt x="20077" y="1802191"/>
                  </a:lnTo>
                  <a:lnTo>
                    <a:pt x="16343" y="1805891"/>
                  </a:lnTo>
                  <a:lnTo>
                    <a:pt x="14094" y="1806810"/>
                  </a:lnTo>
                  <a:lnTo>
                    <a:pt x="8834" y="1806789"/>
                  </a:lnTo>
                  <a:lnTo>
                    <a:pt x="6592" y="1805852"/>
                  </a:lnTo>
                  <a:lnTo>
                    <a:pt x="2887" y="1802123"/>
                  </a:lnTo>
                  <a:lnTo>
                    <a:pt x="1966" y="1799879"/>
                  </a:lnTo>
                  <a:close/>
                </a:path>
                <a:path w="28575" h="2301875">
                  <a:moveTo>
                    <a:pt x="1815" y="1837916"/>
                  </a:moveTo>
                  <a:lnTo>
                    <a:pt x="1836" y="1832662"/>
                  </a:lnTo>
                  <a:lnTo>
                    <a:pt x="2775" y="1830425"/>
                  </a:lnTo>
                  <a:lnTo>
                    <a:pt x="6509" y="1826726"/>
                  </a:lnTo>
                  <a:lnTo>
                    <a:pt x="8758" y="1825807"/>
                  </a:lnTo>
                  <a:lnTo>
                    <a:pt x="14018" y="1825828"/>
                  </a:lnTo>
                  <a:lnTo>
                    <a:pt x="16260" y="1826765"/>
                  </a:lnTo>
                  <a:lnTo>
                    <a:pt x="19965" y="1830494"/>
                  </a:lnTo>
                  <a:lnTo>
                    <a:pt x="20886" y="1832738"/>
                  </a:lnTo>
                  <a:lnTo>
                    <a:pt x="20865" y="1837992"/>
                  </a:lnTo>
                  <a:lnTo>
                    <a:pt x="19926" y="1840229"/>
                  </a:lnTo>
                  <a:lnTo>
                    <a:pt x="16191" y="1843928"/>
                  </a:lnTo>
                  <a:lnTo>
                    <a:pt x="13943" y="1844847"/>
                  </a:lnTo>
                  <a:lnTo>
                    <a:pt x="8682" y="1844826"/>
                  </a:lnTo>
                  <a:lnTo>
                    <a:pt x="6441" y="1843889"/>
                  </a:lnTo>
                  <a:lnTo>
                    <a:pt x="2736" y="1840160"/>
                  </a:lnTo>
                  <a:lnTo>
                    <a:pt x="1815" y="1837916"/>
                  </a:lnTo>
                  <a:close/>
                </a:path>
                <a:path w="28575" h="2301875">
                  <a:moveTo>
                    <a:pt x="1664" y="1875954"/>
                  </a:moveTo>
                  <a:lnTo>
                    <a:pt x="1685" y="1870699"/>
                  </a:lnTo>
                  <a:lnTo>
                    <a:pt x="2623" y="1868463"/>
                  </a:lnTo>
                  <a:lnTo>
                    <a:pt x="6358" y="1864763"/>
                  </a:lnTo>
                  <a:lnTo>
                    <a:pt x="8607" y="1863844"/>
                  </a:lnTo>
                  <a:lnTo>
                    <a:pt x="13867" y="1863865"/>
                  </a:lnTo>
                  <a:lnTo>
                    <a:pt x="16108" y="1864802"/>
                  </a:lnTo>
                  <a:lnTo>
                    <a:pt x="19813" y="1868531"/>
                  </a:lnTo>
                  <a:lnTo>
                    <a:pt x="20734" y="1870775"/>
                  </a:lnTo>
                  <a:lnTo>
                    <a:pt x="20714" y="1876030"/>
                  </a:lnTo>
                  <a:lnTo>
                    <a:pt x="19775" y="1878266"/>
                  </a:lnTo>
                  <a:lnTo>
                    <a:pt x="16040" y="1881966"/>
                  </a:lnTo>
                  <a:lnTo>
                    <a:pt x="13791" y="1882885"/>
                  </a:lnTo>
                  <a:lnTo>
                    <a:pt x="8531" y="1882864"/>
                  </a:lnTo>
                  <a:lnTo>
                    <a:pt x="6290" y="1881927"/>
                  </a:lnTo>
                  <a:lnTo>
                    <a:pt x="2585" y="1878198"/>
                  </a:lnTo>
                  <a:lnTo>
                    <a:pt x="1664" y="1875954"/>
                  </a:lnTo>
                  <a:close/>
                </a:path>
                <a:path w="28575" h="2301875">
                  <a:moveTo>
                    <a:pt x="1512" y="1913988"/>
                  </a:moveTo>
                  <a:lnTo>
                    <a:pt x="1533" y="1908739"/>
                  </a:lnTo>
                  <a:lnTo>
                    <a:pt x="2472" y="1906499"/>
                  </a:lnTo>
                  <a:lnTo>
                    <a:pt x="6207" y="1902805"/>
                  </a:lnTo>
                  <a:lnTo>
                    <a:pt x="8455" y="1901882"/>
                  </a:lnTo>
                  <a:lnTo>
                    <a:pt x="13716" y="1901903"/>
                  </a:lnTo>
                  <a:lnTo>
                    <a:pt x="15957" y="1902844"/>
                  </a:lnTo>
                  <a:lnTo>
                    <a:pt x="19662" y="1906567"/>
                  </a:lnTo>
                  <a:lnTo>
                    <a:pt x="20583" y="1908815"/>
                  </a:lnTo>
                  <a:lnTo>
                    <a:pt x="20562" y="1914064"/>
                  </a:lnTo>
                  <a:lnTo>
                    <a:pt x="19623" y="1916304"/>
                  </a:lnTo>
                  <a:lnTo>
                    <a:pt x="15889" y="1919998"/>
                  </a:lnTo>
                  <a:lnTo>
                    <a:pt x="13640" y="1920921"/>
                  </a:lnTo>
                  <a:lnTo>
                    <a:pt x="8380" y="1920900"/>
                  </a:lnTo>
                  <a:lnTo>
                    <a:pt x="6138" y="1919959"/>
                  </a:lnTo>
                  <a:lnTo>
                    <a:pt x="2433" y="1916236"/>
                  </a:lnTo>
                  <a:lnTo>
                    <a:pt x="1512" y="1913988"/>
                  </a:lnTo>
                  <a:close/>
                </a:path>
                <a:path w="28575" h="2301875">
                  <a:moveTo>
                    <a:pt x="1361" y="1952024"/>
                  </a:moveTo>
                  <a:lnTo>
                    <a:pt x="1382" y="1946775"/>
                  </a:lnTo>
                  <a:lnTo>
                    <a:pt x="2321" y="1944534"/>
                  </a:lnTo>
                  <a:lnTo>
                    <a:pt x="6055" y="1940841"/>
                  </a:lnTo>
                  <a:lnTo>
                    <a:pt x="8304" y="1939918"/>
                  </a:lnTo>
                  <a:lnTo>
                    <a:pt x="13565" y="1939939"/>
                  </a:lnTo>
                  <a:lnTo>
                    <a:pt x="15806" y="1940879"/>
                  </a:lnTo>
                  <a:lnTo>
                    <a:pt x="19511" y="1944603"/>
                  </a:lnTo>
                  <a:lnTo>
                    <a:pt x="20432" y="1946850"/>
                  </a:lnTo>
                  <a:lnTo>
                    <a:pt x="20411" y="1952099"/>
                  </a:lnTo>
                  <a:lnTo>
                    <a:pt x="19472" y="1954340"/>
                  </a:lnTo>
                  <a:lnTo>
                    <a:pt x="15738" y="1958033"/>
                  </a:lnTo>
                  <a:lnTo>
                    <a:pt x="13489" y="1958956"/>
                  </a:lnTo>
                  <a:lnTo>
                    <a:pt x="8228" y="1958936"/>
                  </a:lnTo>
                  <a:lnTo>
                    <a:pt x="5987" y="1957995"/>
                  </a:lnTo>
                  <a:lnTo>
                    <a:pt x="2282" y="1954271"/>
                  </a:lnTo>
                  <a:lnTo>
                    <a:pt x="1361" y="1952024"/>
                  </a:lnTo>
                  <a:close/>
                </a:path>
                <a:path w="28575" h="2301875">
                  <a:moveTo>
                    <a:pt x="1210" y="1990059"/>
                  </a:moveTo>
                  <a:lnTo>
                    <a:pt x="1231" y="1984810"/>
                  </a:lnTo>
                  <a:lnTo>
                    <a:pt x="2170" y="1982570"/>
                  </a:lnTo>
                  <a:lnTo>
                    <a:pt x="5904" y="1978876"/>
                  </a:lnTo>
                  <a:lnTo>
                    <a:pt x="8153" y="1977953"/>
                  </a:lnTo>
                  <a:lnTo>
                    <a:pt x="13413" y="1977974"/>
                  </a:lnTo>
                  <a:lnTo>
                    <a:pt x="15655" y="1978915"/>
                  </a:lnTo>
                  <a:lnTo>
                    <a:pt x="19360" y="1982638"/>
                  </a:lnTo>
                  <a:lnTo>
                    <a:pt x="20281" y="1984886"/>
                  </a:lnTo>
                  <a:lnTo>
                    <a:pt x="20260" y="1990135"/>
                  </a:lnTo>
                  <a:lnTo>
                    <a:pt x="19321" y="1992376"/>
                  </a:lnTo>
                  <a:lnTo>
                    <a:pt x="15586" y="1996069"/>
                  </a:lnTo>
                  <a:lnTo>
                    <a:pt x="13338" y="1996992"/>
                  </a:lnTo>
                  <a:lnTo>
                    <a:pt x="8077" y="1996971"/>
                  </a:lnTo>
                  <a:lnTo>
                    <a:pt x="5836" y="1996030"/>
                  </a:lnTo>
                  <a:lnTo>
                    <a:pt x="2131" y="1992307"/>
                  </a:lnTo>
                  <a:lnTo>
                    <a:pt x="1210" y="1990059"/>
                  </a:lnTo>
                  <a:close/>
                </a:path>
                <a:path w="28575" h="2301875">
                  <a:moveTo>
                    <a:pt x="1059" y="2028095"/>
                  </a:moveTo>
                  <a:lnTo>
                    <a:pt x="1079" y="2022846"/>
                  </a:lnTo>
                  <a:lnTo>
                    <a:pt x="2018" y="2020606"/>
                  </a:lnTo>
                  <a:lnTo>
                    <a:pt x="5753" y="2016912"/>
                  </a:lnTo>
                  <a:lnTo>
                    <a:pt x="8002" y="2015989"/>
                  </a:lnTo>
                  <a:lnTo>
                    <a:pt x="13262" y="2016010"/>
                  </a:lnTo>
                  <a:lnTo>
                    <a:pt x="15503" y="2016951"/>
                  </a:lnTo>
                  <a:lnTo>
                    <a:pt x="19208" y="2020674"/>
                  </a:lnTo>
                  <a:lnTo>
                    <a:pt x="20129" y="2022922"/>
                  </a:lnTo>
                  <a:lnTo>
                    <a:pt x="20108" y="2028171"/>
                  </a:lnTo>
                  <a:lnTo>
                    <a:pt x="19170" y="2030411"/>
                  </a:lnTo>
                  <a:lnTo>
                    <a:pt x="15435" y="2034124"/>
                  </a:lnTo>
                  <a:lnTo>
                    <a:pt x="13186" y="2035028"/>
                  </a:lnTo>
                  <a:lnTo>
                    <a:pt x="7926" y="2035007"/>
                  </a:lnTo>
                  <a:lnTo>
                    <a:pt x="5684" y="2034085"/>
                  </a:lnTo>
                  <a:lnTo>
                    <a:pt x="1980" y="2030343"/>
                  </a:lnTo>
                  <a:lnTo>
                    <a:pt x="1059" y="2028095"/>
                  </a:lnTo>
                  <a:close/>
                </a:path>
                <a:path w="28575" h="2301875">
                  <a:moveTo>
                    <a:pt x="907" y="2066150"/>
                  </a:moveTo>
                  <a:lnTo>
                    <a:pt x="928" y="2060882"/>
                  </a:lnTo>
                  <a:lnTo>
                    <a:pt x="1867" y="2058642"/>
                  </a:lnTo>
                  <a:lnTo>
                    <a:pt x="5601" y="2054948"/>
                  </a:lnTo>
                  <a:lnTo>
                    <a:pt x="7850" y="2054025"/>
                  </a:lnTo>
                  <a:lnTo>
                    <a:pt x="13111" y="2054046"/>
                  </a:lnTo>
                  <a:lnTo>
                    <a:pt x="15352" y="2054987"/>
                  </a:lnTo>
                  <a:lnTo>
                    <a:pt x="19057" y="2058710"/>
                  </a:lnTo>
                  <a:lnTo>
                    <a:pt x="19978" y="2060958"/>
                  </a:lnTo>
                  <a:lnTo>
                    <a:pt x="19957" y="2066226"/>
                  </a:lnTo>
                  <a:lnTo>
                    <a:pt x="19018" y="2068447"/>
                  </a:lnTo>
                  <a:lnTo>
                    <a:pt x="15284" y="2072160"/>
                  </a:lnTo>
                  <a:lnTo>
                    <a:pt x="13035" y="2073064"/>
                  </a:lnTo>
                  <a:lnTo>
                    <a:pt x="7775" y="2073043"/>
                  </a:lnTo>
                  <a:lnTo>
                    <a:pt x="5533" y="2072121"/>
                  </a:lnTo>
                  <a:lnTo>
                    <a:pt x="1828" y="2068379"/>
                  </a:lnTo>
                  <a:lnTo>
                    <a:pt x="907" y="2066150"/>
                  </a:lnTo>
                  <a:close/>
                </a:path>
                <a:path w="28575" h="2301875">
                  <a:moveTo>
                    <a:pt x="756" y="2104186"/>
                  </a:moveTo>
                  <a:lnTo>
                    <a:pt x="777" y="2098918"/>
                  </a:lnTo>
                  <a:lnTo>
                    <a:pt x="1716" y="2096696"/>
                  </a:lnTo>
                  <a:lnTo>
                    <a:pt x="5450" y="2092984"/>
                  </a:lnTo>
                  <a:lnTo>
                    <a:pt x="7699" y="2092061"/>
                  </a:lnTo>
                  <a:lnTo>
                    <a:pt x="12959" y="2092082"/>
                  </a:lnTo>
                  <a:lnTo>
                    <a:pt x="15201" y="2093022"/>
                  </a:lnTo>
                  <a:lnTo>
                    <a:pt x="18906" y="2096765"/>
                  </a:lnTo>
                  <a:lnTo>
                    <a:pt x="19827" y="2098993"/>
                  </a:lnTo>
                  <a:lnTo>
                    <a:pt x="19806" y="2104261"/>
                  </a:lnTo>
                  <a:lnTo>
                    <a:pt x="18867" y="2106502"/>
                  </a:lnTo>
                  <a:lnTo>
                    <a:pt x="15132" y="2110195"/>
                  </a:lnTo>
                  <a:lnTo>
                    <a:pt x="12884" y="2111118"/>
                  </a:lnTo>
                  <a:lnTo>
                    <a:pt x="7623" y="2111098"/>
                  </a:lnTo>
                  <a:lnTo>
                    <a:pt x="5382" y="2110157"/>
                  </a:lnTo>
                  <a:lnTo>
                    <a:pt x="1677" y="2106433"/>
                  </a:lnTo>
                  <a:lnTo>
                    <a:pt x="756" y="2104186"/>
                  </a:lnTo>
                  <a:close/>
                </a:path>
                <a:path w="28575" h="2301875">
                  <a:moveTo>
                    <a:pt x="605" y="2142221"/>
                  </a:moveTo>
                  <a:lnTo>
                    <a:pt x="626" y="2136972"/>
                  </a:lnTo>
                  <a:lnTo>
                    <a:pt x="1564" y="2134732"/>
                  </a:lnTo>
                  <a:lnTo>
                    <a:pt x="5299" y="2131019"/>
                  </a:lnTo>
                  <a:lnTo>
                    <a:pt x="7548" y="2130115"/>
                  </a:lnTo>
                  <a:lnTo>
                    <a:pt x="12808" y="2130136"/>
                  </a:lnTo>
                  <a:lnTo>
                    <a:pt x="15049" y="2131058"/>
                  </a:lnTo>
                  <a:lnTo>
                    <a:pt x="18754" y="2134800"/>
                  </a:lnTo>
                  <a:lnTo>
                    <a:pt x="19675" y="2137048"/>
                  </a:lnTo>
                  <a:lnTo>
                    <a:pt x="19654" y="2142297"/>
                  </a:lnTo>
                  <a:lnTo>
                    <a:pt x="18716" y="2144538"/>
                  </a:lnTo>
                  <a:lnTo>
                    <a:pt x="14981" y="2148231"/>
                  </a:lnTo>
                  <a:lnTo>
                    <a:pt x="12732" y="2149154"/>
                  </a:lnTo>
                  <a:lnTo>
                    <a:pt x="7472" y="2149133"/>
                  </a:lnTo>
                  <a:lnTo>
                    <a:pt x="5231" y="2148192"/>
                  </a:lnTo>
                  <a:lnTo>
                    <a:pt x="1526" y="2144469"/>
                  </a:lnTo>
                  <a:lnTo>
                    <a:pt x="605" y="2142221"/>
                  </a:lnTo>
                  <a:close/>
                </a:path>
                <a:path w="28575" h="2301875">
                  <a:moveTo>
                    <a:pt x="453" y="2180257"/>
                  </a:moveTo>
                  <a:lnTo>
                    <a:pt x="474" y="2175008"/>
                  </a:lnTo>
                  <a:lnTo>
                    <a:pt x="1413" y="2172768"/>
                  </a:lnTo>
                  <a:lnTo>
                    <a:pt x="5148" y="2169074"/>
                  </a:lnTo>
                  <a:lnTo>
                    <a:pt x="7396" y="2168151"/>
                  </a:lnTo>
                  <a:lnTo>
                    <a:pt x="12657" y="2168172"/>
                  </a:lnTo>
                  <a:lnTo>
                    <a:pt x="14898" y="2169113"/>
                  </a:lnTo>
                  <a:lnTo>
                    <a:pt x="18603" y="2172836"/>
                  </a:lnTo>
                  <a:lnTo>
                    <a:pt x="19524" y="2175084"/>
                  </a:lnTo>
                  <a:lnTo>
                    <a:pt x="19503" y="2180333"/>
                  </a:lnTo>
                  <a:lnTo>
                    <a:pt x="18564" y="2182573"/>
                  </a:lnTo>
                  <a:lnTo>
                    <a:pt x="14830" y="2186267"/>
                  </a:lnTo>
                  <a:lnTo>
                    <a:pt x="12581" y="2187190"/>
                  </a:lnTo>
                  <a:lnTo>
                    <a:pt x="7321" y="2187169"/>
                  </a:lnTo>
                  <a:lnTo>
                    <a:pt x="5079" y="2186228"/>
                  </a:lnTo>
                  <a:lnTo>
                    <a:pt x="1374" y="2182505"/>
                  </a:lnTo>
                  <a:lnTo>
                    <a:pt x="453" y="2180257"/>
                  </a:lnTo>
                  <a:close/>
                </a:path>
                <a:path w="28575" h="2301875">
                  <a:moveTo>
                    <a:pt x="302" y="2218293"/>
                  </a:moveTo>
                  <a:lnTo>
                    <a:pt x="323" y="2213044"/>
                  </a:lnTo>
                  <a:lnTo>
                    <a:pt x="1262" y="2210804"/>
                  </a:lnTo>
                  <a:lnTo>
                    <a:pt x="4996" y="2207110"/>
                  </a:lnTo>
                  <a:lnTo>
                    <a:pt x="7245" y="2206187"/>
                  </a:lnTo>
                  <a:lnTo>
                    <a:pt x="12505" y="2206208"/>
                  </a:lnTo>
                  <a:lnTo>
                    <a:pt x="14747" y="2207149"/>
                  </a:lnTo>
                  <a:lnTo>
                    <a:pt x="18452" y="2210872"/>
                  </a:lnTo>
                  <a:lnTo>
                    <a:pt x="19373" y="2213120"/>
                  </a:lnTo>
                  <a:lnTo>
                    <a:pt x="19352" y="2218369"/>
                  </a:lnTo>
                  <a:lnTo>
                    <a:pt x="18413" y="2220609"/>
                  </a:lnTo>
                  <a:lnTo>
                    <a:pt x="14679" y="2224303"/>
                  </a:lnTo>
                  <a:lnTo>
                    <a:pt x="12430" y="2225226"/>
                  </a:lnTo>
                  <a:lnTo>
                    <a:pt x="7169" y="2225205"/>
                  </a:lnTo>
                  <a:lnTo>
                    <a:pt x="4928" y="2224264"/>
                  </a:lnTo>
                  <a:lnTo>
                    <a:pt x="1223" y="2220541"/>
                  </a:lnTo>
                  <a:lnTo>
                    <a:pt x="302" y="2218293"/>
                  </a:lnTo>
                  <a:close/>
                </a:path>
                <a:path w="28575" h="2301875">
                  <a:moveTo>
                    <a:pt x="151" y="2256329"/>
                  </a:moveTo>
                  <a:lnTo>
                    <a:pt x="172" y="2251080"/>
                  </a:lnTo>
                  <a:lnTo>
                    <a:pt x="1111" y="2248839"/>
                  </a:lnTo>
                  <a:lnTo>
                    <a:pt x="4845" y="2245146"/>
                  </a:lnTo>
                  <a:lnTo>
                    <a:pt x="7094" y="2244223"/>
                  </a:lnTo>
                  <a:lnTo>
                    <a:pt x="12354" y="2244244"/>
                  </a:lnTo>
                  <a:lnTo>
                    <a:pt x="14596" y="2245184"/>
                  </a:lnTo>
                  <a:lnTo>
                    <a:pt x="18300" y="2248908"/>
                  </a:lnTo>
                  <a:lnTo>
                    <a:pt x="19222" y="2251155"/>
                  </a:lnTo>
                  <a:lnTo>
                    <a:pt x="19201" y="2256404"/>
                  </a:lnTo>
                  <a:lnTo>
                    <a:pt x="18262" y="2258645"/>
                  </a:lnTo>
                  <a:lnTo>
                    <a:pt x="14527" y="2262338"/>
                  </a:lnTo>
                  <a:lnTo>
                    <a:pt x="12279" y="2263261"/>
                  </a:lnTo>
                  <a:lnTo>
                    <a:pt x="7018" y="2263240"/>
                  </a:lnTo>
                  <a:lnTo>
                    <a:pt x="4777" y="2262300"/>
                  </a:lnTo>
                  <a:lnTo>
                    <a:pt x="1072" y="2258576"/>
                  </a:lnTo>
                  <a:lnTo>
                    <a:pt x="151" y="2256329"/>
                  </a:lnTo>
                  <a:close/>
                </a:path>
                <a:path w="28575" h="2301875">
                  <a:moveTo>
                    <a:pt x="0" y="2294364"/>
                  </a:moveTo>
                  <a:lnTo>
                    <a:pt x="20" y="2289115"/>
                  </a:lnTo>
                  <a:lnTo>
                    <a:pt x="959" y="2286875"/>
                  </a:lnTo>
                  <a:lnTo>
                    <a:pt x="4694" y="2283181"/>
                  </a:lnTo>
                  <a:lnTo>
                    <a:pt x="6942" y="2282258"/>
                  </a:lnTo>
                  <a:lnTo>
                    <a:pt x="12203" y="2282279"/>
                  </a:lnTo>
                  <a:lnTo>
                    <a:pt x="14444" y="2283220"/>
                  </a:lnTo>
                  <a:lnTo>
                    <a:pt x="18149" y="2286943"/>
                  </a:lnTo>
                  <a:lnTo>
                    <a:pt x="19070" y="2289191"/>
                  </a:lnTo>
                  <a:lnTo>
                    <a:pt x="19049" y="2294440"/>
                  </a:lnTo>
                  <a:lnTo>
                    <a:pt x="18110" y="2296681"/>
                  </a:lnTo>
                  <a:lnTo>
                    <a:pt x="14376" y="2300374"/>
                  </a:lnTo>
                  <a:lnTo>
                    <a:pt x="12127" y="2301297"/>
                  </a:lnTo>
                  <a:lnTo>
                    <a:pt x="6867" y="2301276"/>
                  </a:lnTo>
                  <a:lnTo>
                    <a:pt x="4625" y="2300335"/>
                  </a:lnTo>
                  <a:lnTo>
                    <a:pt x="921" y="2296612"/>
                  </a:lnTo>
                  <a:lnTo>
                    <a:pt x="0" y="2294364"/>
                  </a:lnTo>
                  <a:close/>
                </a:path>
              </a:pathLst>
            </a:custGeom>
            <a:solidFill>
              <a:srgbClr val="C7D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2445" y="6280265"/>
              <a:ext cx="76213" cy="761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0181" y="3788785"/>
              <a:ext cx="209549" cy="2095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11138" y="3159425"/>
              <a:ext cx="28575" cy="2688590"/>
            </a:xfrm>
            <a:custGeom>
              <a:avLst/>
              <a:gdLst/>
              <a:ahLst/>
              <a:cxnLst/>
              <a:rect l="l" t="t" r="r" b="b"/>
              <a:pathLst>
                <a:path w="28575" h="2688590">
                  <a:moveTo>
                    <a:pt x="18" y="12207"/>
                  </a:moveTo>
                  <a:lnTo>
                    <a:pt x="12131" y="0"/>
                  </a:lnTo>
                  <a:lnTo>
                    <a:pt x="14379" y="922"/>
                  </a:lnTo>
                  <a:lnTo>
                    <a:pt x="18112" y="4632"/>
                  </a:lnTo>
                  <a:lnTo>
                    <a:pt x="19049" y="6875"/>
                  </a:lnTo>
                  <a:lnTo>
                    <a:pt x="19067" y="12141"/>
                  </a:lnTo>
                  <a:lnTo>
                    <a:pt x="18145" y="14391"/>
                  </a:lnTo>
                  <a:lnTo>
                    <a:pt x="14438" y="18126"/>
                  </a:lnTo>
                  <a:lnTo>
                    <a:pt x="12197" y="19065"/>
                  </a:lnTo>
                  <a:lnTo>
                    <a:pt x="6936" y="19083"/>
                  </a:lnTo>
                  <a:lnTo>
                    <a:pt x="4688" y="18160"/>
                  </a:lnTo>
                  <a:lnTo>
                    <a:pt x="955" y="14450"/>
                  </a:lnTo>
                  <a:lnTo>
                    <a:pt x="18" y="12207"/>
                  </a:lnTo>
                  <a:close/>
                </a:path>
                <a:path w="28575" h="2688590">
                  <a:moveTo>
                    <a:pt x="149" y="50335"/>
                  </a:moveTo>
                  <a:lnTo>
                    <a:pt x="12262" y="38128"/>
                  </a:lnTo>
                  <a:lnTo>
                    <a:pt x="14510" y="39051"/>
                  </a:lnTo>
                  <a:lnTo>
                    <a:pt x="18243" y="42760"/>
                  </a:lnTo>
                  <a:lnTo>
                    <a:pt x="19180" y="45004"/>
                  </a:lnTo>
                  <a:lnTo>
                    <a:pt x="19199" y="50270"/>
                  </a:lnTo>
                  <a:lnTo>
                    <a:pt x="18276" y="52519"/>
                  </a:lnTo>
                  <a:lnTo>
                    <a:pt x="14569" y="56255"/>
                  </a:lnTo>
                  <a:lnTo>
                    <a:pt x="12328" y="57193"/>
                  </a:lnTo>
                  <a:lnTo>
                    <a:pt x="7067" y="57211"/>
                  </a:lnTo>
                  <a:lnTo>
                    <a:pt x="4819" y="56288"/>
                  </a:lnTo>
                  <a:lnTo>
                    <a:pt x="1086" y="52579"/>
                  </a:lnTo>
                  <a:lnTo>
                    <a:pt x="149" y="50335"/>
                  </a:lnTo>
                  <a:close/>
                </a:path>
                <a:path w="28575" h="2688590">
                  <a:moveTo>
                    <a:pt x="280" y="88463"/>
                  </a:moveTo>
                  <a:lnTo>
                    <a:pt x="12393" y="76256"/>
                  </a:lnTo>
                  <a:lnTo>
                    <a:pt x="14641" y="77179"/>
                  </a:lnTo>
                  <a:lnTo>
                    <a:pt x="18374" y="80889"/>
                  </a:lnTo>
                  <a:lnTo>
                    <a:pt x="19312" y="83132"/>
                  </a:lnTo>
                  <a:lnTo>
                    <a:pt x="19330" y="88398"/>
                  </a:lnTo>
                  <a:lnTo>
                    <a:pt x="18407" y="90648"/>
                  </a:lnTo>
                  <a:lnTo>
                    <a:pt x="14701" y="94383"/>
                  </a:lnTo>
                  <a:lnTo>
                    <a:pt x="12459" y="95321"/>
                  </a:lnTo>
                  <a:lnTo>
                    <a:pt x="7198" y="95339"/>
                  </a:lnTo>
                  <a:lnTo>
                    <a:pt x="4950" y="94416"/>
                  </a:lnTo>
                  <a:lnTo>
                    <a:pt x="1217" y="90707"/>
                  </a:lnTo>
                  <a:lnTo>
                    <a:pt x="280" y="88463"/>
                  </a:lnTo>
                  <a:close/>
                </a:path>
                <a:path w="28575" h="2688590">
                  <a:moveTo>
                    <a:pt x="411" y="126592"/>
                  </a:moveTo>
                  <a:lnTo>
                    <a:pt x="12524" y="114384"/>
                  </a:lnTo>
                  <a:lnTo>
                    <a:pt x="14773" y="115307"/>
                  </a:lnTo>
                  <a:lnTo>
                    <a:pt x="18505" y="119017"/>
                  </a:lnTo>
                  <a:lnTo>
                    <a:pt x="19443" y="121260"/>
                  </a:lnTo>
                  <a:lnTo>
                    <a:pt x="19461" y="126526"/>
                  </a:lnTo>
                  <a:lnTo>
                    <a:pt x="18539" y="128776"/>
                  </a:lnTo>
                  <a:lnTo>
                    <a:pt x="14832" y="132511"/>
                  </a:lnTo>
                  <a:lnTo>
                    <a:pt x="12590" y="133450"/>
                  </a:lnTo>
                  <a:lnTo>
                    <a:pt x="7329" y="133468"/>
                  </a:lnTo>
                  <a:lnTo>
                    <a:pt x="5081" y="132545"/>
                  </a:lnTo>
                  <a:lnTo>
                    <a:pt x="1349" y="128835"/>
                  </a:lnTo>
                  <a:lnTo>
                    <a:pt x="411" y="126592"/>
                  </a:lnTo>
                  <a:close/>
                </a:path>
                <a:path w="28575" h="2688590">
                  <a:moveTo>
                    <a:pt x="542" y="164720"/>
                  </a:moveTo>
                  <a:lnTo>
                    <a:pt x="12655" y="152513"/>
                  </a:lnTo>
                  <a:lnTo>
                    <a:pt x="14904" y="153436"/>
                  </a:lnTo>
                  <a:lnTo>
                    <a:pt x="18636" y="157145"/>
                  </a:lnTo>
                  <a:lnTo>
                    <a:pt x="19574" y="159389"/>
                  </a:lnTo>
                  <a:lnTo>
                    <a:pt x="19592" y="164655"/>
                  </a:lnTo>
                  <a:lnTo>
                    <a:pt x="18670" y="166904"/>
                  </a:lnTo>
                  <a:lnTo>
                    <a:pt x="14963" y="170639"/>
                  </a:lnTo>
                  <a:lnTo>
                    <a:pt x="12721" y="171578"/>
                  </a:lnTo>
                  <a:lnTo>
                    <a:pt x="7460" y="171596"/>
                  </a:lnTo>
                  <a:lnTo>
                    <a:pt x="5212" y="170673"/>
                  </a:lnTo>
                  <a:lnTo>
                    <a:pt x="1480" y="166963"/>
                  </a:lnTo>
                  <a:lnTo>
                    <a:pt x="542" y="164720"/>
                  </a:lnTo>
                  <a:close/>
                </a:path>
                <a:path w="28575" h="2688590">
                  <a:moveTo>
                    <a:pt x="673" y="202849"/>
                  </a:moveTo>
                  <a:lnTo>
                    <a:pt x="12787" y="190641"/>
                  </a:lnTo>
                  <a:lnTo>
                    <a:pt x="15035" y="191564"/>
                  </a:lnTo>
                  <a:lnTo>
                    <a:pt x="18767" y="195274"/>
                  </a:lnTo>
                  <a:lnTo>
                    <a:pt x="19705" y="197516"/>
                  </a:lnTo>
                  <a:lnTo>
                    <a:pt x="19723" y="202783"/>
                  </a:lnTo>
                  <a:lnTo>
                    <a:pt x="18801" y="205032"/>
                  </a:lnTo>
                  <a:lnTo>
                    <a:pt x="15094" y="208768"/>
                  </a:lnTo>
                  <a:lnTo>
                    <a:pt x="12852" y="209706"/>
                  </a:lnTo>
                  <a:lnTo>
                    <a:pt x="7592" y="209724"/>
                  </a:lnTo>
                  <a:lnTo>
                    <a:pt x="5343" y="208802"/>
                  </a:lnTo>
                  <a:lnTo>
                    <a:pt x="1611" y="205091"/>
                  </a:lnTo>
                  <a:lnTo>
                    <a:pt x="673" y="202849"/>
                  </a:lnTo>
                  <a:close/>
                </a:path>
                <a:path w="28575" h="2688590">
                  <a:moveTo>
                    <a:pt x="804" y="240977"/>
                  </a:moveTo>
                  <a:lnTo>
                    <a:pt x="12918" y="228769"/>
                  </a:lnTo>
                  <a:lnTo>
                    <a:pt x="15166" y="229692"/>
                  </a:lnTo>
                  <a:lnTo>
                    <a:pt x="18898" y="233402"/>
                  </a:lnTo>
                  <a:lnTo>
                    <a:pt x="19836" y="235645"/>
                  </a:lnTo>
                  <a:lnTo>
                    <a:pt x="19854" y="240912"/>
                  </a:lnTo>
                  <a:lnTo>
                    <a:pt x="18932" y="243161"/>
                  </a:lnTo>
                  <a:lnTo>
                    <a:pt x="15225" y="246896"/>
                  </a:lnTo>
                  <a:lnTo>
                    <a:pt x="12983" y="247834"/>
                  </a:lnTo>
                  <a:lnTo>
                    <a:pt x="7723" y="247852"/>
                  </a:lnTo>
                  <a:lnTo>
                    <a:pt x="5474" y="246930"/>
                  </a:lnTo>
                  <a:lnTo>
                    <a:pt x="1742" y="243220"/>
                  </a:lnTo>
                  <a:lnTo>
                    <a:pt x="804" y="240977"/>
                  </a:lnTo>
                  <a:close/>
                </a:path>
                <a:path w="28575" h="2688590">
                  <a:moveTo>
                    <a:pt x="935" y="279106"/>
                  </a:moveTo>
                  <a:lnTo>
                    <a:pt x="13049" y="266898"/>
                  </a:lnTo>
                  <a:lnTo>
                    <a:pt x="15297" y="267820"/>
                  </a:lnTo>
                  <a:lnTo>
                    <a:pt x="19030" y="271530"/>
                  </a:lnTo>
                  <a:lnTo>
                    <a:pt x="19967" y="273773"/>
                  </a:lnTo>
                  <a:lnTo>
                    <a:pt x="19985" y="279040"/>
                  </a:lnTo>
                  <a:lnTo>
                    <a:pt x="19063" y="281289"/>
                  </a:lnTo>
                  <a:lnTo>
                    <a:pt x="15356" y="285025"/>
                  </a:lnTo>
                  <a:lnTo>
                    <a:pt x="13114" y="285963"/>
                  </a:lnTo>
                  <a:lnTo>
                    <a:pt x="7854" y="285981"/>
                  </a:lnTo>
                  <a:lnTo>
                    <a:pt x="5606" y="285058"/>
                  </a:lnTo>
                  <a:lnTo>
                    <a:pt x="1873" y="281348"/>
                  </a:lnTo>
                  <a:lnTo>
                    <a:pt x="935" y="279106"/>
                  </a:lnTo>
                  <a:close/>
                </a:path>
                <a:path w="28575" h="2688590">
                  <a:moveTo>
                    <a:pt x="1067" y="317234"/>
                  </a:moveTo>
                  <a:lnTo>
                    <a:pt x="13180" y="305026"/>
                  </a:lnTo>
                  <a:lnTo>
                    <a:pt x="15428" y="305948"/>
                  </a:lnTo>
                  <a:lnTo>
                    <a:pt x="19161" y="309659"/>
                  </a:lnTo>
                  <a:lnTo>
                    <a:pt x="20098" y="311901"/>
                  </a:lnTo>
                  <a:lnTo>
                    <a:pt x="20116" y="317168"/>
                  </a:lnTo>
                  <a:lnTo>
                    <a:pt x="19194" y="319417"/>
                  </a:lnTo>
                  <a:lnTo>
                    <a:pt x="15487" y="323153"/>
                  </a:lnTo>
                  <a:lnTo>
                    <a:pt x="13245" y="324091"/>
                  </a:lnTo>
                  <a:lnTo>
                    <a:pt x="7985" y="324109"/>
                  </a:lnTo>
                  <a:lnTo>
                    <a:pt x="5737" y="323187"/>
                  </a:lnTo>
                  <a:lnTo>
                    <a:pt x="2004" y="319476"/>
                  </a:lnTo>
                  <a:lnTo>
                    <a:pt x="1067" y="317234"/>
                  </a:lnTo>
                  <a:close/>
                </a:path>
                <a:path w="28575" h="2688590">
                  <a:moveTo>
                    <a:pt x="1198" y="355362"/>
                  </a:moveTo>
                  <a:lnTo>
                    <a:pt x="13311" y="343154"/>
                  </a:lnTo>
                  <a:lnTo>
                    <a:pt x="15559" y="344077"/>
                  </a:lnTo>
                  <a:lnTo>
                    <a:pt x="19292" y="347787"/>
                  </a:lnTo>
                  <a:lnTo>
                    <a:pt x="20229" y="350029"/>
                  </a:lnTo>
                  <a:lnTo>
                    <a:pt x="20248" y="355297"/>
                  </a:lnTo>
                  <a:lnTo>
                    <a:pt x="19325" y="357545"/>
                  </a:lnTo>
                  <a:lnTo>
                    <a:pt x="15618" y="361281"/>
                  </a:lnTo>
                  <a:lnTo>
                    <a:pt x="13377" y="362219"/>
                  </a:lnTo>
                  <a:lnTo>
                    <a:pt x="8116" y="362237"/>
                  </a:lnTo>
                  <a:lnTo>
                    <a:pt x="5868" y="361315"/>
                  </a:lnTo>
                  <a:lnTo>
                    <a:pt x="2135" y="357605"/>
                  </a:lnTo>
                  <a:lnTo>
                    <a:pt x="1198" y="355362"/>
                  </a:lnTo>
                  <a:close/>
                </a:path>
                <a:path w="28575" h="2688590">
                  <a:moveTo>
                    <a:pt x="1329" y="393490"/>
                  </a:moveTo>
                  <a:lnTo>
                    <a:pt x="13442" y="381283"/>
                  </a:lnTo>
                  <a:lnTo>
                    <a:pt x="15690" y="382205"/>
                  </a:lnTo>
                  <a:lnTo>
                    <a:pt x="19423" y="385915"/>
                  </a:lnTo>
                  <a:lnTo>
                    <a:pt x="20361" y="388158"/>
                  </a:lnTo>
                  <a:lnTo>
                    <a:pt x="20379" y="393425"/>
                  </a:lnTo>
                  <a:lnTo>
                    <a:pt x="19456" y="395674"/>
                  </a:lnTo>
                  <a:lnTo>
                    <a:pt x="15749" y="399410"/>
                  </a:lnTo>
                  <a:lnTo>
                    <a:pt x="13508" y="400348"/>
                  </a:lnTo>
                  <a:lnTo>
                    <a:pt x="8247" y="400366"/>
                  </a:lnTo>
                  <a:lnTo>
                    <a:pt x="5999" y="399443"/>
                  </a:lnTo>
                  <a:lnTo>
                    <a:pt x="2266" y="395733"/>
                  </a:lnTo>
                  <a:lnTo>
                    <a:pt x="1329" y="393490"/>
                  </a:lnTo>
                  <a:close/>
                </a:path>
                <a:path w="28575" h="2688590">
                  <a:moveTo>
                    <a:pt x="1460" y="431619"/>
                  </a:moveTo>
                  <a:lnTo>
                    <a:pt x="13573" y="419411"/>
                  </a:lnTo>
                  <a:lnTo>
                    <a:pt x="15821" y="420333"/>
                  </a:lnTo>
                  <a:lnTo>
                    <a:pt x="19554" y="424044"/>
                  </a:lnTo>
                  <a:lnTo>
                    <a:pt x="20492" y="426286"/>
                  </a:lnTo>
                  <a:lnTo>
                    <a:pt x="20510" y="431553"/>
                  </a:lnTo>
                  <a:lnTo>
                    <a:pt x="19588" y="433802"/>
                  </a:lnTo>
                  <a:lnTo>
                    <a:pt x="15881" y="437538"/>
                  </a:lnTo>
                  <a:lnTo>
                    <a:pt x="13639" y="438476"/>
                  </a:lnTo>
                  <a:lnTo>
                    <a:pt x="8378" y="438494"/>
                  </a:lnTo>
                  <a:lnTo>
                    <a:pt x="6130" y="437571"/>
                  </a:lnTo>
                  <a:lnTo>
                    <a:pt x="2398" y="433861"/>
                  </a:lnTo>
                  <a:lnTo>
                    <a:pt x="1460" y="431619"/>
                  </a:lnTo>
                  <a:close/>
                </a:path>
                <a:path w="28575" h="2688590">
                  <a:moveTo>
                    <a:pt x="1591" y="469747"/>
                  </a:moveTo>
                  <a:lnTo>
                    <a:pt x="13704" y="457539"/>
                  </a:lnTo>
                  <a:lnTo>
                    <a:pt x="15953" y="458462"/>
                  </a:lnTo>
                  <a:lnTo>
                    <a:pt x="19685" y="462172"/>
                  </a:lnTo>
                  <a:lnTo>
                    <a:pt x="20623" y="464414"/>
                  </a:lnTo>
                  <a:lnTo>
                    <a:pt x="20641" y="469682"/>
                  </a:lnTo>
                  <a:lnTo>
                    <a:pt x="19719" y="471930"/>
                  </a:lnTo>
                  <a:lnTo>
                    <a:pt x="16012" y="475666"/>
                  </a:lnTo>
                  <a:lnTo>
                    <a:pt x="13770" y="476604"/>
                  </a:lnTo>
                  <a:lnTo>
                    <a:pt x="8509" y="476622"/>
                  </a:lnTo>
                  <a:lnTo>
                    <a:pt x="6261" y="475700"/>
                  </a:lnTo>
                  <a:lnTo>
                    <a:pt x="2529" y="471989"/>
                  </a:lnTo>
                  <a:lnTo>
                    <a:pt x="1591" y="469747"/>
                  </a:lnTo>
                  <a:close/>
                </a:path>
                <a:path w="28575" h="2688590">
                  <a:moveTo>
                    <a:pt x="1722" y="507875"/>
                  </a:moveTo>
                  <a:lnTo>
                    <a:pt x="13835" y="495667"/>
                  </a:lnTo>
                  <a:lnTo>
                    <a:pt x="16084" y="496590"/>
                  </a:lnTo>
                  <a:lnTo>
                    <a:pt x="19816" y="500300"/>
                  </a:lnTo>
                  <a:lnTo>
                    <a:pt x="20754" y="502543"/>
                  </a:lnTo>
                  <a:lnTo>
                    <a:pt x="20772" y="507810"/>
                  </a:lnTo>
                  <a:lnTo>
                    <a:pt x="19850" y="510059"/>
                  </a:lnTo>
                  <a:lnTo>
                    <a:pt x="16143" y="513795"/>
                  </a:lnTo>
                  <a:lnTo>
                    <a:pt x="13901" y="514733"/>
                  </a:lnTo>
                  <a:lnTo>
                    <a:pt x="8641" y="514751"/>
                  </a:lnTo>
                  <a:lnTo>
                    <a:pt x="6392" y="513828"/>
                  </a:lnTo>
                  <a:lnTo>
                    <a:pt x="2660" y="510118"/>
                  </a:lnTo>
                  <a:lnTo>
                    <a:pt x="1722" y="507875"/>
                  </a:lnTo>
                  <a:close/>
                </a:path>
                <a:path w="28575" h="2688590">
                  <a:moveTo>
                    <a:pt x="1853" y="546004"/>
                  </a:moveTo>
                  <a:lnTo>
                    <a:pt x="13967" y="533796"/>
                  </a:lnTo>
                  <a:lnTo>
                    <a:pt x="16215" y="534718"/>
                  </a:lnTo>
                  <a:lnTo>
                    <a:pt x="19947" y="538429"/>
                  </a:lnTo>
                  <a:lnTo>
                    <a:pt x="20885" y="540671"/>
                  </a:lnTo>
                  <a:lnTo>
                    <a:pt x="20903" y="545938"/>
                  </a:lnTo>
                  <a:lnTo>
                    <a:pt x="19981" y="548187"/>
                  </a:lnTo>
                  <a:lnTo>
                    <a:pt x="16274" y="551923"/>
                  </a:lnTo>
                  <a:lnTo>
                    <a:pt x="14032" y="552861"/>
                  </a:lnTo>
                  <a:lnTo>
                    <a:pt x="8772" y="552879"/>
                  </a:lnTo>
                  <a:lnTo>
                    <a:pt x="6523" y="551956"/>
                  </a:lnTo>
                  <a:lnTo>
                    <a:pt x="2791" y="548246"/>
                  </a:lnTo>
                  <a:lnTo>
                    <a:pt x="1853" y="546004"/>
                  </a:lnTo>
                  <a:close/>
                </a:path>
                <a:path w="28575" h="2688590">
                  <a:moveTo>
                    <a:pt x="1984" y="584132"/>
                  </a:moveTo>
                  <a:lnTo>
                    <a:pt x="14098" y="571924"/>
                  </a:lnTo>
                  <a:lnTo>
                    <a:pt x="16346" y="572847"/>
                  </a:lnTo>
                  <a:lnTo>
                    <a:pt x="20078" y="576557"/>
                  </a:lnTo>
                  <a:lnTo>
                    <a:pt x="21016" y="578799"/>
                  </a:lnTo>
                  <a:lnTo>
                    <a:pt x="21034" y="584066"/>
                  </a:lnTo>
                  <a:lnTo>
                    <a:pt x="20112" y="586315"/>
                  </a:lnTo>
                  <a:lnTo>
                    <a:pt x="16405" y="590051"/>
                  </a:lnTo>
                  <a:lnTo>
                    <a:pt x="14163" y="590989"/>
                  </a:lnTo>
                  <a:lnTo>
                    <a:pt x="8903" y="591007"/>
                  </a:lnTo>
                  <a:lnTo>
                    <a:pt x="6654" y="590085"/>
                  </a:lnTo>
                  <a:lnTo>
                    <a:pt x="2922" y="586374"/>
                  </a:lnTo>
                  <a:lnTo>
                    <a:pt x="1984" y="584132"/>
                  </a:lnTo>
                  <a:close/>
                </a:path>
                <a:path w="28575" h="2688590">
                  <a:moveTo>
                    <a:pt x="2115" y="622260"/>
                  </a:moveTo>
                  <a:lnTo>
                    <a:pt x="14229" y="610052"/>
                  </a:lnTo>
                  <a:lnTo>
                    <a:pt x="16477" y="610975"/>
                  </a:lnTo>
                  <a:lnTo>
                    <a:pt x="20210" y="614685"/>
                  </a:lnTo>
                  <a:lnTo>
                    <a:pt x="21147" y="616928"/>
                  </a:lnTo>
                  <a:lnTo>
                    <a:pt x="21165" y="622195"/>
                  </a:lnTo>
                  <a:lnTo>
                    <a:pt x="20243" y="624444"/>
                  </a:lnTo>
                  <a:lnTo>
                    <a:pt x="16536" y="628179"/>
                  </a:lnTo>
                  <a:lnTo>
                    <a:pt x="14294" y="629117"/>
                  </a:lnTo>
                  <a:lnTo>
                    <a:pt x="9034" y="629136"/>
                  </a:lnTo>
                  <a:lnTo>
                    <a:pt x="6786" y="628213"/>
                  </a:lnTo>
                  <a:lnTo>
                    <a:pt x="3053" y="624503"/>
                  </a:lnTo>
                  <a:lnTo>
                    <a:pt x="2115" y="622260"/>
                  </a:lnTo>
                  <a:close/>
                </a:path>
                <a:path w="28575" h="2688590">
                  <a:moveTo>
                    <a:pt x="2247" y="660389"/>
                  </a:moveTo>
                  <a:lnTo>
                    <a:pt x="14360" y="648181"/>
                  </a:lnTo>
                  <a:lnTo>
                    <a:pt x="16608" y="649103"/>
                  </a:lnTo>
                  <a:lnTo>
                    <a:pt x="20341" y="652813"/>
                  </a:lnTo>
                  <a:lnTo>
                    <a:pt x="21278" y="655056"/>
                  </a:lnTo>
                  <a:lnTo>
                    <a:pt x="21296" y="660323"/>
                  </a:lnTo>
                  <a:lnTo>
                    <a:pt x="20374" y="662572"/>
                  </a:lnTo>
                  <a:lnTo>
                    <a:pt x="16667" y="666308"/>
                  </a:lnTo>
                  <a:lnTo>
                    <a:pt x="14425" y="667246"/>
                  </a:lnTo>
                  <a:lnTo>
                    <a:pt x="9165" y="667264"/>
                  </a:lnTo>
                  <a:lnTo>
                    <a:pt x="6917" y="666341"/>
                  </a:lnTo>
                  <a:lnTo>
                    <a:pt x="3184" y="662631"/>
                  </a:lnTo>
                  <a:lnTo>
                    <a:pt x="2247" y="660389"/>
                  </a:lnTo>
                  <a:close/>
                </a:path>
                <a:path w="28575" h="2688590">
                  <a:moveTo>
                    <a:pt x="2378" y="698517"/>
                  </a:moveTo>
                  <a:lnTo>
                    <a:pt x="14491" y="686309"/>
                  </a:lnTo>
                  <a:lnTo>
                    <a:pt x="16739" y="687231"/>
                  </a:lnTo>
                  <a:lnTo>
                    <a:pt x="20472" y="690942"/>
                  </a:lnTo>
                  <a:lnTo>
                    <a:pt x="21409" y="693184"/>
                  </a:lnTo>
                  <a:lnTo>
                    <a:pt x="21428" y="698451"/>
                  </a:lnTo>
                  <a:lnTo>
                    <a:pt x="20505" y="700700"/>
                  </a:lnTo>
                  <a:lnTo>
                    <a:pt x="16798" y="704436"/>
                  </a:lnTo>
                  <a:lnTo>
                    <a:pt x="14557" y="705374"/>
                  </a:lnTo>
                  <a:lnTo>
                    <a:pt x="9296" y="705392"/>
                  </a:lnTo>
                  <a:lnTo>
                    <a:pt x="7048" y="704470"/>
                  </a:lnTo>
                  <a:lnTo>
                    <a:pt x="3315" y="700759"/>
                  </a:lnTo>
                  <a:lnTo>
                    <a:pt x="2378" y="698517"/>
                  </a:lnTo>
                  <a:close/>
                </a:path>
                <a:path w="28575" h="2688590">
                  <a:moveTo>
                    <a:pt x="2509" y="736645"/>
                  </a:moveTo>
                  <a:lnTo>
                    <a:pt x="14622" y="724437"/>
                  </a:lnTo>
                  <a:lnTo>
                    <a:pt x="16870" y="725360"/>
                  </a:lnTo>
                  <a:lnTo>
                    <a:pt x="20603" y="729070"/>
                  </a:lnTo>
                  <a:lnTo>
                    <a:pt x="21541" y="731312"/>
                  </a:lnTo>
                  <a:lnTo>
                    <a:pt x="21559" y="736580"/>
                  </a:lnTo>
                  <a:lnTo>
                    <a:pt x="20636" y="738828"/>
                  </a:lnTo>
                  <a:lnTo>
                    <a:pt x="16929" y="742564"/>
                  </a:lnTo>
                  <a:lnTo>
                    <a:pt x="14688" y="743502"/>
                  </a:lnTo>
                  <a:lnTo>
                    <a:pt x="9427" y="743520"/>
                  </a:lnTo>
                  <a:lnTo>
                    <a:pt x="7179" y="742598"/>
                  </a:lnTo>
                  <a:lnTo>
                    <a:pt x="3446" y="738888"/>
                  </a:lnTo>
                  <a:lnTo>
                    <a:pt x="2509" y="736645"/>
                  </a:lnTo>
                  <a:close/>
                </a:path>
                <a:path w="28575" h="2688590">
                  <a:moveTo>
                    <a:pt x="2640" y="774773"/>
                  </a:moveTo>
                  <a:lnTo>
                    <a:pt x="14753" y="762566"/>
                  </a:lnTo>
                  <a:lnTo>
                    <a:pt x="17001" y="763488"/>
                  </a:lnTo>
                  <a:lnTo>
                    <a:pt x="20734" y="767198"/>
                  </a:lnTo>
                  <a:lnTo>
                    <a:pt x="21672" y="769441"/>
                  </a:lnTo>
                  <a:lnTo>
                    <a:pt x="21690" y="774708"/>
                  </a:lnTo>
                  <a:lnTo>
                    <a:pt x="20768" y="776957"/>
                  </a:lnTo>
                  <a:lnTo>
                    <a:pt x="17061" y="780693"/>
                  </a:lnTo>
                  <a:lnTo>
                    <a:pt x="14819" y="781631"/>
                  </a:lnTo>
                  <a:lnTo>
                    <a:pt x="9558" y="781649"/>
                  </a:lnTo>
                  <a:lnTo>
                    <a:pt x="7310" y="780726"/>
                  </a:lnTo>
                  <a:lnTo>
                    <a:pt x="3578" y="777016"/>
                  </a:lnTo>
                  <a:lnTo>
                    <a:pt x="2640" y="774773"/>
                  </a:lnTo>
                  <a:close/>
                </a:path>
                <a:path w="28575" h="2688590">
                  <a:moveTo>
                    <a:pt x="2771" y="812902"/>
                  </a:moveTo>
                  <a:lnTo>
                    <a:pt x="14884" y="800694"/>
                  </a:lnTo>
                  <a:lnTo>
                    <a:pt x="17133" y="801616"/>
                  </a:lnTo>
                  <a:lnTo>
                    <a:pt x="20865" y="805327"/>
                  </a:lnTo>
                  <a:lnTo>
                    <a:pt x="21803" y="807569"/>
                  </a:lnTo>
                  <a:lnTo>
                    <a:pt x="21821" y="812836"/>
                  </a:lnTo>
                  <a:lnTo>
                    <a:pt x="20899" y="815085"/>
                  </a:lnTo>
                  <a:lnTo>
                    <a:pt x="17192" y="818821"/>
                  </a:lnTo>
                  <a:lnTo>
                    <a:pt x="14950" y="819759"/>
                  </a:lnTo>
                  <a:lnTo>
                    <a:pt x="9689" y="819777"/>
                  </a:lnTo>
                  <a:lnTo>
                    <a:pt x="7441" y="818854"/>
                  </a:lnTo>
                  <a:lnTo>
                    <a:pt x="3709" y="815144"/>
                  </a:lnTo>
                  <a:lnTo>
                    <a:pt x="2771" y="812902"/>
                  </a:lnTo>
                  <a:close/>
                </a:path>
                <a:path w="28575" h="2688590">
                  <a:moveTo>
                    <a:pt x="2902" y="851030"/>
                  </a:moveTo>
                  <a:lnTo>
                    <a:pt x="15015" y="838822"/>
                  </a:lnTo>
                  <a:lnTo>
                    <a:pt x="17264" y="839745"/>
                  </a:lnTo>
                  <a:lnTo>
                    <a:pt x="20996" y="843455"/>
                  </a:lnTo>
                  <a:lnTo>
                    <a:pt x="21934" y="845697"/>
                  </a:lnTo>
                  <a:lnTo>
                    <a:pt x="21952" y="850965"/>
                  </a:lnTo>
                  <a:lnTo>
                    <a:pt x="21030" y="853213"/>
                  </a:lnTo>
                  <a:lnTo>
                    <a:pt x="17323" y="856949"/>
                  </a:lnTo>
                  <a:lnTo>
                    <a:pt x="15081" y="857887"/>
                  </a:lnTo>
                  <a:lnTo>
                    <a:pt x="9821" y="857905"/>
                  </a:lnTo>
                  <a:lnTo>
                    <a:pt x="7572" y="856983"/>
                  </a:lnTo>
                  <a:lnTo>
                    <a:pt x="3840" y="853272"/>
                  </a:lnTo>
                  <a:lnTo>
                    <a:pt x="2902" y="851030"/>
                  </a:lnTo>
                  <a:close/>
                </a:path>
                <a:path w="28575" h="2688590">
                  <a:moveTo>
                    <a:pt x="3033" y="889158"/>
                  </a:moveTo>
                  <a:lnTo>
                    <a:pt x="15147" y="876950"/>
                  </a:lnTo>
                  <a:lnTo>
                    <a:pt x="17395" y="877873"/>
                  </a:lnTo>
                  <a:lnTo>
                    <a:pt x="21127" y="881583"/>
                  </a:lnTo>
                  <a:lnTo>
                    <a:pt x="22065" y="883826"/>
                  </a:lnTo>
                  <a:lnTo>
                    <a:pt x="22083" y="889093"/>
                  </a:lnTo>
                  <a:lnTo>
                    <a:pt x="21161" y="891342"/>
                  </a:lnTo>
                  <a:lnTo>
                    <a:pt x="17454" y="895078"/>
                  </a:lnTo>
                  <a:lnTo>
                    <a:pt x="15212" y="896016"/>
                  </a:lnTo>
                  <a:lnTo>
                    <a:pt x="9952" y="896034"/>
                  </a:lnTo>
                  <a:lnTo>
                    <a:pt x="7703" y="895111"/>
                  </a:lnTo>
                  <a:lnTo>
                    <a:pt x="3971" y="891401"/>
                  </a:lnTo>
                  <a:lnTo>
                    <a:pt x="3033" y="889158"/>
                  </a:lnTo>
                  <a:close/>
                </a:path>
                <a:path w="28575" h="2688590">
                  <a:moveTo>
                    <a:pt x="3164" y="927287"/>
                  </a:moveTo>
                  <a:lnTo>
                    <a:pt x="15278" y="915079"/>
                  </a:lnTo>
                  <a:lnTo>
                    <a:pt x="17526" y="916001"/>
                  </a:lnTo>
                  <a:lnTo>
                    <a:pt x="21258" y="919712"/>
                  </a:lnTo>
                  <a:lnTo>
                    <a:pt x="22196" y="921954"/>
                  </a:lnTo>
                  <a:lnTo>
                    <a:pt x="22214" y="927221"/>
                  </a:lnTo>
                  <a:lnTo>
                    <a:pt x="21292" y="929470"/>
                  </a:lnTo>
                  <a:lnTo>
                    <a:pt x="17585" y="933206"/>
                  </a:lnTo>
                  <a:lnTo>
                    <a:pt x="15343" y="934144"/>
                  </a:lnTo>
                  <a:lnTo>
                    <a:pt x="10083" y="934162"/>
                  </a:lnTo>
                  <a:lnTo>
                    <a:pt x="7834" y="933239"/>
                  </a:lnTo>
                  <a:lnTo>
                    <a:pt x="4102" y="929529"/>
                  </a:lnTo>
                  <a:lnTo>
                    <a:pt x="3164" y="927287"/>
                  </a:lnTo>
                  <a:close/>
                </a:path>
                <a:path w="28575" h="2688590">
                  <a:moveTo>
                    <a:pt x="3295" y="965415"/>
                  </a:moveTo>
                  <a:lnTo>
                    <a:pt x="15409" y="953207"/>
                  </a:lnTo>
                  <a:lnTo>
                    <a:pt x="17657" y="954130"/>
                  </a:lnTo>
                  <a:lnTo>
                    <a:pt x="21390" y="957840"/>
                  </a:lnTo>
                  <a:lnTo>
                    <a:pt x="22327" y="960082"/>
                  </a:lnTo>
                  <a:lnTo>
                    <a:pt x="22345" y="965349"/>
                  </a:lnTo>
                  <a:lnTo>
                    <a:pt x="21423" y="967598"/>
                  </a:lnTo>
                  <a:lnTo>
                    <a:pt x="17716" y="971334"/>
                  </a:lnTo>
                  <a:lnTo>
                    <a:pt x="15474" y="972272"/>
                  </a:lnTo>
                  <a:lnTo>
                    <a:pt x="10214" y="972290"/>
                  </a:lnTo>
                  <a:lnTo>
                    <a:pt x="7966" y="971368"/>
                  </a:lnTo>
                  <a:lnTo>
                    <a:pt x="4233" y="967657"/>
                  </a:lnTo>
                  <a:lnTo>
                    <a:pt x="3295" y="965415"/>
                  </a:lnTo>
                  <a:close/>
                </a:path>
                <a:path w="28575" h="2688590">
                  <a:moveTo>
                    <a:pt x="3427" y="1003543"/>
                  </a:moveTo>
                  <a:lnTo>
                    <a:pt x="15540" y="991335"/>
                  </a:lnTo>
                  <a:lnTo>
                    <a:pt x="17788" y="992258"/>
                  </a:lnTo>
                  <a:lnTo>
                    <a:pt x="21521" y="995968"/>
                  </a:lnTo>
                  <a:lnTo>
                    <a:pt x="22458" y="998211"/>
                  </a:lnTo>
                  <a:lnTo>
                    <a:pt x="22476" y="1003478"/>
                  </a:lnTo>
                  <a:lnTo>
                    <a:pt x="21554" y="1005727"/>
                  </a:lnTo>
                  <a:lnTo>
                    <a:pt x="17847" y="1009462"/>
                  </a:lnTo>
                  <a:lnTo>
                    <a:pt x="15605" y="1010400"/>
                  </a:lnTo>
                  <a:lnTo>
                    <a:pt x="10345" y="1010419"/>
                  </a:lnTo>
                  <a:lnTo>
                    <a:pt x="8097" y="1009496"/>
                  </a:lnTo>
                  <a:lnTo>
                    <a:pt x="4364" y="1005786"/>
                  </a:lnTo>
                  <a:lnTo>
                    <a:pt x="3427" y="1003543"/>
                  </a:lnTo>
                  <a:close/>
                </a:path>
                <a:path w="28575" h="2688590">
                  <a:moveTo>
                    <a:pt x="3558" y="1041672"/>
                  </a:moveTo>
                  <a:lnTo>
                    <a:pt x="15671" y="1029464"/>
                  </a:lnTo>
                  <a:lnTo>
                    <a:pt x="17919" y="1030386"/>
                  </a:lnTo>
                  <a:lnTo>
                    <a:pt x="21652" y="1034096"/>
                  </a:lnTo>
                  <a:lnTo>
                    <a:pt x="22589" y="1036339"/>
                  </a:lnTo>
                  <a:lnTo>
                    <a:pt x="22608" y="1041606"/>
                  </a:lnTo>
                  <a:lnTo>
                    <a:pt x="21685" y="1043855"/>
                  </a:lnTo>
                  <a:lnTo>
                    <a:pt x="17978" y="1047591"/>
                  </a:lnTo>
                  <a:lnTo>
                    <a:pt x="15737" y="1048529"/>
                  </a:lnTo>
                  <a:lnTo>
                    <a:pt x="10476" y="1048547"/>
                  </a:lnTo>
                  <a:lnTo>
                    <a:pt x="8228" y="1047624"/>
                  </a:lnTo>
                  <a:lnTo>
                    <a:pt x="4495" y="1043914"/>
                  </a:lnTo>
                  <a:lnTo>
                    <a:pt x="3558" y="1041672"/>
                  </a:lnTo>
                  <a:close/>
                </a:path>
                <a:path w="28575" h="2688590">
                  <a:moveTo>
                    <a:pt x="3689" y="1079800"/>
                  </a:moveTo>
                  <a:lnTo>
                    <a:pt x="15802" y="1067592"/>
                  </a:lnTo>
                  <a:lnTo>
                    <a:pt x="18050" y="1068514"/>
                  </a:lnTo>
                  <a:lnTo>
                    <a:pt x="21783" y="1072225"/>
                  </a:lnTo>
                  <a:lnTo>
                    <a:pt x="22721" y="1074467"/>
                  </a:lnTo>
                  <a:lnTo>
                    <a:pt x="22739" y="1079734"/>
                  </a:lnTo>
                  <a:lnTo>
                    <a:pt x="21816" y="1081983"/>
                  </a:lnTo>
                  <a:lnTo>
                    <a:pt x="18110" y="1085719"/>
                  </a:lnTo>
                  <a:lnTo>
                    <a:pt x="15868" y="1086657"/>
                  </a:lnTo>
                  <a:lnTo>
                    <a:pt x="10607" y="1086675"/>
                  </a:lnTo>
                  <a:lnTo>
                    <a:pt x="8359" y="1085753"/>
                  </a:lnTo>
                  <a:lnTo>
                    <a:pt x="4626" y="1082042"/>
                  </a:lnTo>
                  <a:lnTo>
                    <a:pt x="3689" y="1079800"/>
                  </a:lnTo>
                  <a:close/>
                </a:path>
                <a:path w="28575" h="2688590">
                  <a:moveTo>
                    <a:pt x="3820" y="1117928"/>
                  </a:moveTo>
                  <a:lnTo>
                    <a:pt x="15933" y="1105720"/>
                  </a:lnTo>
                  <a:lnTo>
                    <a:pt x="18181" y="1106643"/>
                  </a:lnTo>
                  <a:lnTo>
                    <a:pt x="21914" y="1110353"/>
                  </a:lnTo>
                  <a:lnTo>
                    <a:pt x="22852" y="1112595"/>
                  </a:lnTo>
                  <a:lnTo>
                    <a:pt x="22870" y="1117863"/>
                  </a:lnTo>
                  <a:lnTo>
                    <a:pt x="21948" y="1120111"/>
                  </a:lnTo>
                  <a:lnTo>
                    <a:pt x="18241" y="1123847"/>
                  </a:lnTo>
                  <a:lnTo>
                    <a:pt x="15999" y="1124785"/>
                  </a:lnTo>
                  <a:lnTo>
                    <a:pt x="10738" y="1124803"/>
                  </a:lnTo>
                  <a:lnTo>
                    <a:pt x="8490" y="1123881"/>
                  </a:lnTo>
                  <a:lnTo>
                    <a:pt x="4758" y="1120171"/>
                  </a:lnTo>
                  <a:lnTo>
                    <a:pt x="3820" y="1117928"/>
                  </a:lnTo>
                  <a:close/>
                </a:path>
                <a:path w="28575" h="2688590">
                  <a:moveTo>
                    <a:pt x="3951" y="1156056"/>
                  </a:moveTo>
                  <a:lnTo>
                    <a:pt x="16064" y="1143849"/>
                  </a:lnTo>
                  <a:lnTo>
                    <a:pt x="18313" y="1144771"/>
                  </a:lnTo>
                  <a:lnTo>
                    <a:pt x="22045" y="1148481"/>
                  </a:lnTo>
                  <a:lnTo>
                    <a:pt x="22983" y="1150724"/>
                  </a:lnTo>
                  <a:lnTo>
                    <a:pt x="23001" y="1155991"/>
                  </a:lnTo>
                  <a:lnTo>
                    <a:pt x="22079" y="1158240"/>
                  </a:lnTo>
                  <a:lnTo>
                    <a:pt x="18372" y="1161976"/>
                  </a:lnTo>
                  <a:lnTo>
                    <a:pt x="16130" y="1162914"/>
                  </a:lnTo>
                  <a:lnTo>
                    <a:pt x="10869" y="1162932"/>
                  </a:lnTo>
                  <a:lnTo>
                    <a:pt x="8621" y="1162009"/>
                  </a:lnTo>
                  <a:lnTo>
                    <a:pt x="4889" y="1158299"/>
                  </a:lnTo>
                  <a:lnTo>
                    <a:pt x="3951" y="1156056"/>
                  </a:lnTo>
                  <a:close/>
                </a:path>
                <a:path w="28575" h="2688590">
                  <a:moveTo>
                    <a:pt x="4082" y="1194185"/>
                  </a:moveTo>
                  <a:lnTo>
                    <a:pt x="16195" y="1181977"/>
                  </a:lnTo>
                  <a:lnTo>
                    <a:pt x="18444" y="1182899"/>
                  </a:lnTo>
                  <a:lnTo>
                    <a:pt x="22176" y="1186610"/>
                  </a:lnTo>
                  <a:lnTo>
                    <a:pt x="23114" y="1188852"/>
                  </a:lnTo>
                  <a:lnTo>
                    <a:pt x="23132" y="1194119"/>
                  </a:lnTo>
                  <a:lnTo>
                    <a:pt x="22210" y="1196368"/>
                  </a:lnTo>
                  <a:lnTo>
                    <a:pt x="18503" y="1200104"/>
                  </a:lnTo>
                  <a:lnTo>
                    <a:pt x="16261" y="1201042"/>
                  </a:lnTo>
                  <a:lnTo>
                    <a:pt x="11001" y="1201060"/>
                  </a:lnTo>
                  <a:lnTo>
                    <a:pt x="8752" y="1200137"/>
                  </a:lnTo>
                  <a:lnTo>
                    <a:pt x="5020" y="1196427"/>
                  </a:lnTo>
                  <a:lnTo>
                    <a:pt x="4082" y="1194185"/>
                  </a:lnTo>
                  <a:close/>
                </a:path>
                <a:path w="28575" h="2688590">
                  <a:moveTo>
                    <a:pt x="4213" y="1232313"/>
                  </a:moveTo>
                  <a:lnTo>
                    <a:pt x="16327" y="1220105"/>
                  </a:lnTo>
                  <a:lnTo>
                    <a:pt x="18575" y="1221028"/>
                  </a:lnTo>
                  <a:lnTo>
                    <a:pt x="22307" y="1224738"/>
                  </a:lnTo>
                  <a:lnTo>
                    <a:pt x="23245" y="1226980"/>
                  </a:lnTo>
                  <a:lnTo>
                    <a:pt x="23263" y="1232248"/>
                  </a:lnTo>
                  <a:lnTo>
                    <a:pt x="22341" y="1234496"/>
                  </a:lnTo>
                  <a:lnTo>
                    <a:pt x="18634" y="1238232"/>
                  </a:lnTo>
                  <a:lnTo>
                    <a:pt x="16392" y="1239170"/>
                  </a:lnTo>
                  <a:lnTo>
                    <a:pt x="11132" y="1239188"/>
                  </a:lnTo>
                  <a:lnTo>
                    <a:pt x="8883" y="1238266"/>
                  </a:lnTo>
                  <a:lnTo>
                    <a:pt x="5151" y="1234556"/>
                  </a:lnTo>
                  <a:lnTo>
                    <a:pt x="4213" y="1232313"/>
                  </a:lnTo>
                  <a:close/>
                </a:path>
                <a:path w="28575" h="2688590">
                  <a:moveTo>
                    <a:pt x="4344" y="1270441"/>
                  </a:moveTo>
                  <a:lnTo>
                    <a:pt x="16458" y="1258233"/>
                  </a:lnTo>
                  <a:lnTo>
                    <a:pt x="18706" y="1259156"/>
                  </a:lnTo>
                  <a:lnTo>
                    <a:pt x="22438" y="1262866"/>
                  </a:lnTo>
                  <a:lnTo>
                    <a:pt x="23376" y="1265109"/>
                  </a:lnTo>
                  <a:lnTo>
                    <a:pt x="23394" y="1270376"/>
                  </a:lnTo>
                  <a:lnTo>
                    <a:pt x="22472" y="1272625"/>
                  </a:lnTo>
                  <a:lnTo>
                    <a:pt x="18765" y="1276361"/>
                  </a:lnTo>
                  <a:lnTo>
                    <a:pt x="16523" y="1277299"/>
                  </a:lnTo>
                  <a:lnTo>
                    <a:pt x="11263" y="1277317"/>
                  </a:lnTo>
                  <a:lnTo>
                    <a:pt x="9015" y="1276394"/>
                  </a:lnTo>
                  <a:lnTo>
                    <a:pt x="5282" y="1272684"/>
                  </a:lnTo>
                  <a:lnTo>
                    <a:pt x="4344" y="1270441"/>
                  </a:lnTo>
                  <a:close/>
                </a:path>
                <a:path w="28575" h="2688590">
                  <a:moveTo>
                    <a:pt x="4475" y="1308570"/>
                  </a:moveTo>
                  <a:lnTo>
                    <a:pt x="16589" y="1296362"/>
                  </a:lnTo>
                  <a:lnTo>
                    <a:pt x="18837" y="1297284"/>
                  </a:lnTo>
                  <a:lnTo>
                    <a:pt x="22570" y="1300995"/>
                  </a:lnTo>
                  <a:lnTo>
                    <a:pt x="23507" y="1303237"/>
                  </a:lnTo>
                  <a:lnTo>
                    <a:pt x="23525" y="1308504"/>
                  </a:lnTo>
                  <a:lnTo>
                    <a:pt x="22603" y="1310753"/>
                  </a:lnTo>
                  <a:lnTo>
                    <a:pt x="18896" y="1314489"/>
                  </a:lnTo>
                  <a:lnTo>
                    <a:pt x="16654" y="1315427"/>
                  </a:lnTo>
                  <a:lnTo>
                    <a:pt x="11394" y="1315445"/>
                  </a:lnTo>
                  <a:lnTo>
                    <a:pt x="9146" y="1314522"/>
                  </a:lnTo>
                  <a:lnTo>
                    <a:pt x="5413" y="1310812"/>
                  </a:lnTo>
                  <a:lnTo>
                    <a:pt x="4475" y="1308570"/>
                  </a:lnTo>
                  <a:close/>
                </a:path>
                <a:path w="28575" h="2688590">
                  <a:moveTo>
                    <a:pt x="4607" y="1346698"/>
                  </a:moveTo>
                  <a:lnTo>
                    <a:pt x="16720" y="1334490"/>
                  </a:lnTo>
                  <a:lnTo>
                    <a:pt x="18968" y="1335413"/>
                  </a:lnTo>
                  <a:lnTo>
                    <a:pt x="22701" y="1339123"/>
                  </a:lnTo>
                  <a:lnTo>
                    <a:pt x="23638" y="1341365"/>
                  </a:lnTo>
                  <a:lnTo>
                    <a:pt x="23656" y="1346632"/>
                  </a:lnTo>
                  <a:lnTo>
                    <a:pt x="22734" y="1348881"/>
                  </a:lnTo>
                  <a:lnTo>
                    <a:pt x="19027" y="1352617"/>
                  </a:lnTo>
                  <a:lnTo>
                    <a:pt x="16785" y="1353555"/>
                  </a:lnTo>
                  <a:lnTo>
                    <a:pt x="11525" y="1353573"/>
                  </a:lnTo>
                  <a:lnTo>
                    <a:pt x="9277" y="1352651"/>
                  </a:lnTo>
                  <a:lnTo>
                    <a:pt x="5544" y="1348940"/>
                  </a:lnTo>
                  <a:lnTo>
                    <a:pt x="4607" y="1346698"/>
                  </a:lnTo>
                  <a:close/>
                </a:path>
                <a:path w="28575" h="2688590">
                  <a:moveTo>
                    <a:pt x="4738" y="1384826"/>
                  </a:moveTo>
                  <a:lnTo>
                    <a:pt x="16851" y="1372618"/>
                  </a:lnTo>
                  <a:lnTo>
                    <a:pt x="19099" y="1373541"/>
                  </a:lnTo>
                  <a:lnTo>
                    <a:pt x="22832" y="1377251"/>
                  </a:lnTo>
                  <a:lnTo>
                    <a:pt x="23769" y="1379494"/>
                  </a:lnTo>
                  <a:lnTo>
                    <a:pt x="23788" y="1384761"/>
                  </a:lnTo>
                  <a:lnTo>
                    <a:pt x="22865" y="1387010"/>
                  </a:lnTo>
                  <a:lnTo>
                    <a:pt x="19158" y="1390745"/>
                  </a:lnTo>
                  <a:lnTo>
                    <a:pt x="16917" y="1391683"/>
                  </a:lnTo>
                  <a:lnTo>
                    <a:pt x="11656" y="1391702"/>
                  </a:lnTo>
                  <a:lnTo>
                    <a:pt x="9408" y="1390779"/>
                  </a:lnTo>
                  <a:lnTo>
                    <a:pt x="5675" y="1387069"/>
                  </a:lnTo>
                  <a:lnTo>
                    <a:pt x="4738" y="1384826"/>
                  </a:lnTo>
                  <a:close/>
                </a:path>
                <a:path w="28575" h="2688590">
                  <a:moveTo>
                    <a:pt x="4869" y="1422955"/>
                  </a:moveTo>
                  <a:lnTo>
                    <a:pt x="16982" y="1410747"/>
                  </a:lnTo>
                  <a:lnTo>
                    <a:pt x="19230" y="1411669"/>
                  </a:lnTo>
                  <a:lnTo>
                    <a:pt x="22963" y="1415379"/>
                  </a:lnTo>
                  <a:lnTo>
                    <a:pt x="23901" y="1417622"/>
                  </a:lnTo>
                  <a:lnTo>
                    <a:pt x="23919" y="1422889"/>
                  </a:lnTo>
                  <a:lnTo>
                    <a:pt x="22996" y="1425138"/>
                  </a:lnTo>
                  <a:lnTo>
                    <a:pt x="19290" y="1428874"/>
                  </a:lnTo>
                  <a:lnTo>
                    <a:pt x="17048" y="1429812"/>
                  </a:lnTo>
                  <a:lnTo>
                    <a:pt x="11787" y="1429830"/>
                  </a:lnTo>
                  <a:lnTo>
                    <a:pt x="9539" y="1428907"/>
                  </a:lnTo>
                  <a:lnTo>
                    <a:pt x="5806" y="1425197"/>
                  </a:lnTo>
                  <a:lnTo>
                    <a:pt x="4869" y="1422955"/>
                  </a:lnTo>
                  <a:close/>
                </a:path>
                <a:path w="28575" h="2688590">
                  <a:moveTo>
                    <a:pt x="5000" y="1461083"/>
                  </a:moveTo>
                  <a:lnTo>
                    <a:pt x="17113" y="1448875"/>
                  </a:lnTo>
                  <a:lnTo>
                    <a:pt x="19361" y="1449798"/>
                  </a:lnTo>
                  <a:lnTo>
                    <a:pt x="23094" y="1453508"/>
                  </a:lnTo>
                  <a:lnTo>
                    <a:pt x="24032" y="1455750"/>
                  </a:lnTo>
                  <a:lnTo>
                    <a:pt x="24050" y="1461017"/>
                  </a:lnTo>
                  <a:lnTo>
                    <a:pt x="23128" y="1463266"/>
                  </a:lnTo>
                  <a:lnTo>
                    <a:pt x="19421" y="1467002"/>
                  </a:lnTo>
                  <a:lnTo>
                    <a:pt x="17179" y="1467940"/>
                  </a:lnTo>
                  <a:lnTo>
                    <a:pt x="11918" y="1467958"/>
                  </a:lnTo>
                  <a:lnTo>
                    <a:pt x="9670" y="1467036"/>
                  </a:lnTo>
                  <a:lnTo>
                    <a:pt x="5938" y="1463325"/>
                  </a:lnTo>
                  <a:lnTo>
                    <a:pt x="5000" y="1461083"/>
                  </a:lnTo>
                  <a:close/>
                </a:path>
                <a:path w="28575" h="2688590">
                  <a:moveTo>
                    <a:pt x="5131" y="1499211"/>
                  </a:moveTo>
                  <a:lnTo>
                    <a:pt x="17244" y="1487003"/>
                  </a:lnTo>
                  <a:lnTo>
                    <a:pt x="19493" y="1487926"/>
                  </a:lnTo>
                  <a:lnTo>
                    <a:pt x="23225" y="1491636"/>
                  </a:lnTo>
                  <a:lnTo>
                    <a:pt x="24163" y="1493879"/>
                  </a:lnTo>
                  <a:lnTo>
                    <a:pt x="24181" y="1499146"/>
                  </a:lnTo>
                  <a:lnTo>
                    <a:pt x="23259" y="1501395"/>
                  </a:lnTo>
                  <a:lnTo>
                    <a:pt x="19552" y="1505130"/>
                  </a:lnTo>
                  <a:lnTo>
                    <a:pt x="17310" y="1506068"/>
                  </a:lnTo>
                  <a:lnTo>
                    <a:pt x="12049" y="1506086"/>
                  </a:lnTo>
                  <a:lnTo>
                    <a:pt x="9801" y="1505164"/>
                  </a:lnTo>
                  <a:lnTo>
                    <a:pt x="6069" y="1501454"/>
                  </a:lnTo>
                  <a:lnTo>
                    <a:pt x="5131" y="1499211"/>
                  </a:lnTo>
                  <a:close/>
                </a:path>
                <a:path w="28575" h="2688590">
                  <a:moveTo>
                    <a:pt x="5262" y="1537339"/>
                  </a:moveTo>
                  <a:lnTo>
                    <a:pt x="17375" y="1525132"/>
                  </a:lnTo>
                  <a:lnTo>
                    <a:pt x="19624" y="1526054"/>
                  </a:lnTo>
                  <a:lnTo>
                    <a:pt x="23356" y="1529764"/>
                  </a:lnTo>
                  <a:lnTo>
                    <a:pt x="24294" y="1532007"/>
                  </a:lnTo>
                  <a:lnTo>
                    <a:pt x="24312" y="1537274"/>
                  </a:lnTo>
                  <a:lnTo>
                    <a:pt x="23390" y="1539523"/>
                  </a:lnTo>
                  <a:lnTo>
                    <a:pt x="19683" y="1543259"/>
                  </a:lnTo>
                  <a:lnTo>
                    <a:pt x="17441" y="1544197"/>
                  </a:lnTo>
                  <a:lnTo>
                    <a:pt x="12181" y="1544215"/>
                  </a:lnTo>
                  <a:lnTo>
                    <a:pt x="9932" y="1543292"/>
                  </a:lnTo>
                  <a:lnTo>
                    <a:pt x="6200" y="1539582"/>
                  </a:lnTo>
                  <a:lnTo>
                    <a:pt x="5262" y="1537339"/>
                  </a:lnTo>
                  <a:close/>
                </a:path>
                <a:path w="28575" h="2688590">
                  <a:moveTo>
                    <a:pt x="5393" y="1575468"/>
                  </a:moveTo>
                  <a:lnTo>
                    <a:pt x="17507" y="1563260"/>
                  </a:lnTo>
                  <a:lnTo>
                    <a:pt x="19755" y="1564182"/>
                  </a:lnTo>
                  <a:lnTo>
                    <a:pt x="23487" y="1567893"/>
                  </a:lnTo>
                  <a:lnTo>
                    <a:pt x="24425" y="1570135"/>
                  </a:lnTo>
                  <a:lnTo>
                    <a:pt x="24443" y="1575402"/>
                  </a:lnTo>
                  <a:lnTo>
                    <a:pt x="23521" y="1577651"/>
                  </a:lnTo>
                  <a:lnTo>
                    <a:pt x="19814" y="1581387"/>
                  </a:lnTo>
                  <a:lnTo>
                    <a:pt x="17572" y="1582325"/>
                  </a:lnTo>
                  <a:lnTo>
                    <a:pt x="12312" y="1582343"/>
                  </a:lnTo>
                  <a:lnTo>
                    <a:pt x="10063" y="1581420"/>
                  </a:lnTo>
                  <a:lnTo>
                    <a:pt x="6331" y="1577710"/>
                  </a:lnTo>
                  <a:lnTo>
                    <a:pt x="5393" y="1575468"/>
                  </a:lnTo>
                  <a:close/>
                </a:path>
                <a:path w="28575" h="2688590">
                  <a:moveTo>
                    <a:pt x="5524" y="1613596"/>
                  </a:moveTo>
                  <a:lnTo>
                    <a:pt x="17638" y="1601388"/>
                  </a:lnTo>
                  <a:lnTo>
                    <a:pt x="19886" y="1602311"/>
                  </a:lnTo>
                  <a:lnTo>
                    <a:pt x="23618" y="1606021"/>
                  </a:lnTo>
                  <a:lnTo>
                    <a:pt x="24556" y="1608263"/>
                  </a:lnTo>
                  <a:lnTo>
                    <a:pt x="24574" y="1613531"/>
                  </a:lnTo>
                  <a:lnTo>
                    <a:pt x="23652" y="1615779"/>
                  </a:lnTo>
                  <a:lnTo>
                    <a:pt x="19945" y="1619515"/>
                  </a:lnTo>
                  <a:lnTo>
                    <a:pt x="17703" y="1620453"/>
                  </a:lnTo>
                  <a:lnTo>
                    <a:pt x="12443" y="1620471"/>
                  </a:lnTo>
                  <a:lnTo>
                    <a:pt x="10195" y="1619549"/>
                  </a:lnTo>
                  <a:lnTo>
                    <a:pt x="6462" y="1615839"/>
                  </a:lnTo>
                  <a:lnTo>
                    <a:pt x="5524" y="1613596"/>
                  </a:lnTo>
                  <a:close/>
                </a:path>
                <a:path w="28575" h="2688590">
                  <a:moveTo>
                    <a:pt x="5655" y="1651724"/>
                  </a:moveTo>
                  <a:lnTo>
                    <a:pt x="17769" y="1639516"/>
                  </a:lnTo>
                  <a:lnTo>
                    <a:pt x="20017" y="1640439"/>
                  </a:lnTo>
                  <a:lnTo>
                    <a:pt x="23750" y="1644149"/>
                  </a:lnTo>
                  <a:lnTo>
                    <a:pt x="24687" y="1646392"/>
                  </a:lnTo>
                  <a:lnTo>
                    <a:pt x="24705" y="1651659"/>
                  </a:lnTo>
                  <a:lnTo>
                    <a:pt x="23783" y="1653908"/>
                  </a:lnTo>
                  <a:lnTo>
                    <a:pt x="20076" y="1657644"/>
                  </a:lnTo>
                  <a:lnTo>
                    <a:pt x="17834" y="1658582"/>
                  </a:lnTo>
                  <a:lnTo>
                    <a:pt x="12574" y="1658600"/>
                  </a:lnTo>
                  <a:lnTo>
                    <a:pt x="10326" y="1657677"/>
                  </a:lnTo>
                  <a:lnTo>
                    <a:pt x="6593" y="1653967"/>
                  </a:lnTo>
                  <a:lnTo>
                    <a:pt x="5655" y="1651724"/>
                  </a:lnTo>
                  <a:close/>
                </a:path>
                <a:path w="28575" h="2688590">
                  <a:moveTo>
                    <a:pt x="5787" y="1689853"/>
                  </a:moveTo>
                  <a:lnTo>
                    <a:pt x="17900" y="1677645"/>
                  </a:lnTo>
                  <a:lnTo>
                    <a:pt x="20148" y="1678567"/>
                  </a:lnTo>
                  <a:lnTo>
                    <a:pt x="23881" y="1682278"/>
                  </a:lnTo>
                  <a:lnTo>
                    <a:pt x="24818" y="1684520"/>
                  </a:lnTo>
                  <a:lnTo>
                    <a:pt x="24836" y="1689787"/>
                  </a:lnTo>
                  <a:lnTo>
                    <a:pt x="23914" y="1692036"/>
                  </a:lnTo>
                  <a:lnTo>
                    <a:pt x="20207" y="1695772"/>
                  </a:lnTo>
                  <a:lnTo>
                    <a:pt x="17965" y="1696710"/>
                  </a:lnTo>
                  <a:lnTo>
                    <a:pt x="12705" y="1696728"/>
                  </a:lnTo>
                  <a:lnTo>
                    <a:pt x="10457" y="1695805"/>
                  </a:lnTo>
                  <a:lnTo>
                    <a:pt x="6724" y="1692095"/>
                  </a:lnTo>
                  <a:lnTo>
                    <a:pt x="5787" y="1689853"/>
                  </a:lnTo>
                  <a:close/>
                </a:path>
                <a:path w="28575" h="2688590">
                  <a:moveTo>
                    <a:pt x="5918" y="1727981"/>
                  </a:moveTo>
                  <a:lnTo>
                    <a:pt x="18031" y="1715773"/>
                  </a:lnTo>
                  <a:lnTo>
                    <a:pt x="20279" y="1716696"/>
                  </a:lnTo>
                  <a:lnTo>
                    <a:pt x="24012" y="1720406"/>
                  </a:lnTo>
                  <a:lnTo>
                    <a:pt x="24949" y="1722648"/>
                  </a:lnTo>
                  <a:lnTo>
                    <a:pt x="24968" y="1727915"/>
                  </a:lnTo>
                  <a:lnTo>
                    <a:pt x="24045" y="1730164"/>
                  </a:lnTo>
                  <a:lnTo>
                    <a:pt x="20338" y="1733900"/>
                  </a:lnTo>
                  <a:lnTo>
                    <a:pt x="18097" y="1734838"/>
                  </a:lnTo>
                  <a:lnTo>
                    <a:pt x="12836" y="1734856"/>
                  </a:lnTo>
                  <a:lnTo>
                    <a:pt x="10588" y="1733934"/>
                  </a:lnTo>
                  <a:lnTo>
                    <a:pt x="6855" y="1730223"/>
                  </a:lnTo>
                  <a:lnTo>
                    <a:pt x="5918" y="1727981"/>
                  </a:lnTo>
                  <a:close/>
                </a:path>
                <a:path w="28575" h="2688590">
                  <a:moveTo>
                    <a:pt x="6049" y="1766109"/>
                  </a:moveTo>
                  <a:lnTo>
                    <a:pt x="18162" y="1753901"/>
                  </a:lnTo>
                  <a:lnTo>
                    <a:pt x="20410" y="1754824"/>
                  </a:lnTo>
                  <a:lnTo>
                    <a:pt x="24143" y="1758534"/>
                  </a:lnTo>
                  <a:lnTo>
                    <a:pt x="25081" y="1760777"/>
                  </a:lnTo>
                  <a:lnTo>
                    <a:pt x="25099" y="1766044"/>
                  </a:lnTo>
                  <a:lnTo>
                    <a:pt x="24176" y="1768293"/>
                  </a:lnTo>
                  <a:lnTo>
                    <a:pt x="20470" y="1772028"/>
                  </a:lnTo>
                  <a:lnTo>
                    <a:pt x="18228" y="1772966"/>
                  </a:lnTo>
                  <a:lnTo>
                    <a:pt x="12967" y="1772985"/>
                  </a:lnTo>
                  <a:lnTo>
                    <a:pt x="10719" y="1772062"/>
                  </a:lnTo>
                  <a:lnTo>
                    <a:pt x="6986" y="1768352"/>
                  </a:lnTo>
                  <a:lnTo>
                    <a:pt x="6049" y="1766109"/>
                  </a:lnTo>
                  <a:close/>
                </a:path>
                <a:path w="28575" h="2688590">
                  <a:moveTo>
                    <a:pt x="6180" y="1804238"/>
                  </a:moveTo>
                  <a:lnTo>
                    <a:pt x="18293" y="1792030"/>
                  </a:lnTo>
                  <a:lnTo>
                    <a:pt x="20541" y="1792952"/>
                  </a:lnTo>
                  <a:lnTo>
                    <a:pt x="24274" y="1796662"/>
                  </a:lnTo>
                  <a:lnTo>
                    <a:pt x="25212" y="1798905"/>
                  </a:lnTo>
                  <a:lnTo>
                    <a:pt x="25230" y="1804172"/>
                  </a:lnTo>
                  <a:lnTo>
                    <a:pt x="24308" y="1806421"/>
                  </a:lnTo>
                  <a:lnTo>
                    <a:pt x="20601" y="1810157"/>
                  </a:lnTo>
                  <a:lnTo>
                    <a:pt x="18359" y="1811095"/>
                  </a:lnTo>
                  <a:lnTo>
                    <a:pt x="13098" y="1811113"/>
                  </a:lnTo>
                  <a:lnTo>
                    <a:pt x="10850" y="1810190"/>
                  </a:lnTo>
                  <a:lnTo>
                    <a:pt x="7118" y="1806480"/>
                  </a:lnTo>
                  <a:lnTo>
                    <a:pt x="6180" y="1804238"/>
                  </a:lnTo>
                  <a:close/>
                </a:path>
                <a:path w="28575" h="2688590">
                  <a:moveTo>
                    <a:pt x="6311" y="1842366"/>
                  </a:moveTo>
                  <a:lnTo>
                    <a:pt x="18424" y="1830158"/>
                  </a:lnTo>
                  <a:lnTo>
                    <a:pt x="20673" y="1831081"/>
                  </a:lnTo>
                  <a:lnTo>
                    <a:pt x="24405" y="1834791"/>
                  </a:lnTo>
                  <a:lnTo>
                    <a:pt x="25343" y="1837033"/>
                  </a:lnTo>
                  <a:lnTo>
                    <a:pt x="25361" y="1842300"/>
                  </a:lnTo>
                  <a:lnTo>
                    <a:pt x="24439" y="1844549"/>
                  </a:lnTo>
                  <a:lnTo>
                    <a:pt x="20732" y="1848285"/>
                  </a:lnTo>
                  <a:lnTo>
                    <a:pt x="18490" y="1849223"/>
                  </a:lnTo>
                  <a:lnTo>
                    <a:pt x="13229" y="1849241"/>
                  </a:lnTo>
                  <a:lnTo>
                    <a:pt x="10981" y="1848319"/>
                  </a:lnTo>
                  <a:lnTo>
                    <a:pt x="7249" y="1844608"/>
                  </a:lnTo>
                  <a:lnTo>
                    <a:pt x="6311" y="1842366"/>
                  </a:lnTo>
                  <a:close/>
                </a:path>
                <a:path w="28575" h="2688590">
                  <a:moveTo>
                    <a:pt x="6442" y="1880494"/>
                  </a:moveTo>
                  <a:lnTo>
                    <a:pt x="18555" y="1868286"/>
                  </a:lnTo>
                  <a:lnTo>
                    <a:pt x="20804" y="1869209"/>
                  </a:lnTo>
                  <a:lnTo>
                    <a:pt x="24536" y="1872919"/>
                  </a:lnTo>
                  <a:lnTo>
                    <a:pt x="25474" y="1875162"/>
                  </a:lnTo>
                  <a:lnTo>
                    <a:pt x="25492" y="1880429"/>
                  </a:lnTo>
                  <a:lnTo>
                    <a:pt x="24570" y="1882678"/>
                  </a:lnTo>
                  <a:lnTo>
                    <a:pt x="20863" y="1886413"/>
                  </a:lnTo>
                  <a:lnTo>
                    <a:pt x="18621" y="1887351"/>
                  </a:lnTo>
                  <a:lnTo>
                    <a:pt x="13361" y="1887369"/>
                  </a:lnTo>
                  <a:lnTo>
                    <a:pt x="11112" y="1886447"/>
                  </a:lnTo>
                  <a:lnTo>
                    <a:pt x="7380" y="1882737"/>
                  </a:lnTo>
                  <a:lnTo>
                    <a:pt x="6442" y="1880494"/>
                  </a:lnTo>
                  <a:close/>
                </a:path>
                <a:path w="28575" h="2688590">
                  <a:moveTo>
                    <a:pt x="6573" y="1918619"/>
                  </a:moveTo>
                  <a:lnTo>
                    <a:pt x="18687" y="1906415"/>
                  </a:lnTo>
                  <a:lnTo>
                    <a:pt x="20935" y="1907341"/>
                  </a:lnTo>
                  <a:lnTo>
                    <a:pt x="24667" y="1911045"/>
                  </a:lnTo>
                  <a:lnTo>
                    <a:pt x="25605" y="1913292"/>
                  </a:lnTo>
                  <a:lnTo>
                    <a:pt x="25623" y="1918553"/>
                  </a:lnTo>
                  <a:lnTo>
                    <a:pt x="24701" y="1920806"/>
                  </a:lnTo>
                  <a:lnTo>
                    <a:pt x="20994" y="1924536"/>
                  </a:lnTo>
                  <a:lnTo>
                    <a:pt x="18752" y="1925478"/>
                  </a:lnTo>
                  <a:lnTo>
                    <a:pt x="13492" y="1925496"/>
                  </a:lnTo>
                  <a:lnTo>
                    <a:pt x="11243" y="1924569"/>
                  </a:lnTo>
                  <a:lnTo>
                    <a:pt x="7511" y="1920865"/>
                  </a:lnTo>
                  <a:lnTo>
                    <a:pt x="6573" y="1918619"/>
                  </a:lnTo>
                  <a:close/>
                </a:path>
                <a:path w="28575" h="2688590">
                  <a:moveTo>
                    <a:pt x="6704" y="1956745"/>
                  </a:moveTo>
                  <a:lnTo>
                    <a:pt x="18818" y="1944541"/>
                  </a:lnTo>
                  <a:lnTo>
                    <a:pt x="21066" y="1945467"/>
                  </a:lnTo>
                  <a:lnTo>
                    <a:pt x="24798" y="1949172"/>
                  </a:lnTo>
                  <a:lnTo>
                    <a:pt x="25736" y="1951418"/>
                  </a:lnTo>
                  <a:lnTo>
                    <a:pt x="25754" y="1956680"/>
                  </a:lnTo>
                  <a:lnTo>
                    <a:pt x="24832" y="1958932"/>
                  </a:lnTo>
                  <a:lnTo>
                    <a:pt x="21125" y="1962662"/>
                  </a:lnTo>
                  <a:lnTo>
                    <a:pt x="18883" y="1963604"/>
                  </a:lnTo>
                  <a:lnTo>
                    <a:pt x="13623" y="1963622"/>
                  </a:lnTo>
                  <a:lnTo>
                    <a:pt x="11375" y="1962696"/>
                  </a:lnTo>
                  <a:lnTo>
                    <a:pt x="7642" y="1958991"/>
                  </a:lnTo>
                  <a:lnTo>
                    <a:pt x="6704" y="1956745"/>
                  </a:lnTo>
                  <a:close/>
                </a:path>
                <a:path w="28575" h="2688590">
                  <a:moveTo>
                    <a:pt x="6835" y="1994871"/>
                  </a:moveTo>
                  <a:lnTo>
                    <a:pt x="18949" y="1982667"/>
                  </a:lnTo>
                  <a:lnTo>
                    <a:pt x="21197" y="1983594"/>
                  </a:lnTo>
                  <a:lnTo>
                    <a:pt x="24930" y="1987298"/>
                  </a:lnTo>
                  <a:lnTo>
                    <a:pt x="25867" y="1989545"/>
                  </a:lnTo>
                  <a:lnTo>
                    <a:pt x="25885" y="1994806"/>
                  </a:lnTo>
                  <a:lnTo>
                    <a:pt x="24963" y="1997059"/>
                  </a:lnTo>
                  <a:lnTo>
                    <a:pt x="21256" y="2000789"/>
                  </a:lnTo>
                  <a:lnTo>
                    <a:pt x="19014" y="2001731"/>
                  </a:lnTo>
                  <a:lnTo>
                    <a:pt x="13754" y="2001749"/>
                  </a:lnTo>
                  <a:lnTo>
                    <a:pt x="11506" y="2000822"/>
                  </a:lnTo>
                  <a:lnTo>
                    <a:pt x="7773" y="1997118"/>
                  </a:lnTo>
                  <a:lnTo>
                    <a:pt x="6835" y="1994871"/>
                  </a:lnTo>
                  <a:close/>
                </a:path>
                <a:path w="28575" h="2688590">
                  <a:moveTo>
                    <a:pt x="6967" y="2032998"/>
                  </a:moveTo>
                  <a:lnTo>
                    <a:pt x="19080" y="2020794"/>
                  </a:lnTo>
                  <a:lnTo>
                    <a:pt x="21328" y="2021720"/>
                  </a:lnTo>
                  <a:lnTo>
                    <a:pt x="25061" y="2025425"/>
                  </a:lnTo>
                  <a:lnTo>
                    <a:pt x="25998" y="2027671"/>
                  </a:lnTo>
                  <a:lnTo>
                    <a:pt x="26016" y="2032932"/>
                  </a:lnTo>
                  <a:lnTo>
                    <a:pt x="25094" y="2035185"/>
                  </a:lnTo>
                  <a:lnTo>
                    <a:pt x="21387" y="2038934"/>
                  </a:lnTo>
                  <a:lnTo>
                    <a:pt x="19145" y="2039857"/>
                  </a:lnTo>
                  <a:lnTo>
                    <a:pt x="13885" y="2039875"/>
                  </a:lnTo>
                  <a:lnTo>
                    <a:pt x="11637" y="2038968"/>
                  </a:lnTo>
                  <a:lnTo>
                    <a:pt x="7904" y="2035244"/>
                  </a:lnTo>
                  <a:lnTo>
                    <a:pt x="6967" y="2032998"/>
                  </a:lnTo>
                  <a:close/>
                </a:path>
                <a:path w="28575" h="2688590">
                  <a:moveTo>
                    <a:pt x="7098" y="2071143"/>
                  </a:moveTo>
                  <a:lnTo>
                    <a:pt x="19211" y="2058920"/>
                  </a:lnTo>
                  <a:lnTo>
                    <a:pt x="21459" y="2059847"/>
                  </a:lnTo>
                  <a:lnTo>
                    <a:pt x="25192" y="2063551"/>
                  </a:lnTo>
                  <a:lnTo>
                    <a:pt x="26129" y="2065797"/>
                  </a:lnTo>
                  <a:lnTo>
                    <a:pt x="26148" y="2071078"/>
                  </a:lnTo>
                  <a:lnTo>
                    <a:pt x="25225" y="2073311"/>
                  </a:lnTo>
                  <a:lnTo>
                    <a:pt x="21518" y="2077061"/>
                  </a:lnTo>
                  <a:lnTo>
                    <a:pt x="19277" y="2078002"/>
                  </a:lnTo>
                  <a:lnTo>
                    <a:pt x="14016" y="2078020"/>
                  </a:lnTo>
                  <a:lnTo>
                    <a:pt x="11768" y="2077094"/>
                  </a:lnTo>
                  <a:lnTo>
                    <a:pt x="8035" y="2073371"/>
                  </a:lnTo>
                  <a:lnTo>
                    <a:pt x="7098" y="2071143"/>
                  </a:lnTo>
                  <a:close/>
                </a:path>
                <a:path w="28575" h="2688590">
                  <a:moveTo>
                    <a:pt x="7229" y="2109270"/>
                  </a:moveTo>
                  <a:lnTo>
                    <a:pt x="19342" y="2097047"/>
                  </a:lnTo>
                  <a:lnTo>
                    <a:pt x="21590" y="2097973"/>
                  </a:lnTo>
                  <a:lnTo>
                    <a:pt x="25323" y="2101696"/>
                  </a:lnTo>
                  <a:lnTo>
                    <a:pt x="26261" y="2103924"/>
                  </a:lnTo>
                  <a:lnTo>
                    <a:pt x="26279" y="2109204"/>
                  </a:lnTo>
                  <a:lnTo>
                    <a:pt x="25356" y="2111457"/>
                  </a:lnTo>
                  <a:lnTo>
                    <a:pt x="21650" y="2115187"/>
                  </a:lnTo>
                  <a:lnTo>
                    <a:pt x="19408" y="2116129"/>
                  </a:lnTo>
                  <a:lnTo>
                    <a:pt x="14147" y="2116147"/>
                  </a:lnTo>
                  <a:lnTo>
                    <a:pt x="11899" y="2115220"/>
                  </a:lnTo>
                  <a:lnTo>
                    <a:pt x="8166" y="2111516"/>
                  </a:lnTo>
                  <a:lnTo>
                    <a:pt x="7229" y="2109270"/>
                  </a:lnTo>
                  <a:close/>
                </a:path>
                <a:path w="28575" h="2688590">
                  <a:moveTo>
                    <a:pt x="7360" y="2147396"/>
                  </a:moveTo>
                  <a:lnTo>
                    <a:pt x="19473" y="2135192"/>
                  </a:lnTo>
                  <a:lnTo>
                    <a:pt x="21721" y="2136099"/>
                  </a:lnTo>
                  <a:lnTo>
                    <a:pt x="25454" y="2139823"/>
                  </a:lnTo>
                  <a:lnTo>
                    <a:pt x="26392" y="2142069"/>
                  </a:lnTo>
                  <a:lnTo>
                    <a:pt x="26410" y="2147331"/>
                  </a:lnTo>
                  <a:lnTo>
                    <a:pt x="25488" y="2149583"/>
                  </a:lnTo>
                  <a:lnTo>
                    <a:pt x="21781" y="2153313"/>
                  </a:lnTo>
                  <a:lnTo>
                    <a:pt x="19539" y="2154255"/>
                  </a:lnTo>
                  <a:lnTo>
                    <a:pt x="14278" y="2154273"/>
                  </a:lnTo>
                  <a:lnTo>
                    <a:pt x="12030" y="2153347"/>
                  </a:lnTo>
                  <a:lnTo>
                    <a:pt x="8298" y="2149642"/>
                  </a:lnTo>
                  <a:lnTo>
                    <a:pt x="7360" y="2147396"/>
                  </a:lnTo>
                  <a:close/>
                </a:path>
                <a:path w="28575" h="2688590">
                  <a:moveTo>
                    <a:pt x="7491" y="2185522"/>
                  </a:moveTo>
                  <a:lnTo>
                    <a:pt x="19604" y="2173318"/>
                  </a:lnTo>
                  <a:lnTo>
                    <a:pt x="21853" y="2174245"/>
                  </a:lnTo>
                  <a:lnTo>
                    <a:pt x="25585" y="2177949"/>
                  </a:lnTo>
                  <a:lnTo>
                    <a:pt x="26523" y="2180196"/>
                  </a:lnTo>
                  <a:lnTo>
                    <a:pt x="26541" y="2185457"/>
                  </a:lnTo>
                  <a:lnTo>
                    <a:pt x="25619" y="2187710"/>
                  </a:lnTo>
                  <a:lnTo>
                    <a:pt x="21912" y="2191440"/>
                  </a:lnTo>
                  <a:lnTo>
                    <a:pt x="19670" y="2192382"/>
                  </a:lnTo>
                  <a:lnTo>
                    <a:pt x="14409" y="2192400"/>
                  </a:lnTo>
                  <a:lnTo>
                    <a:pt x="12161" y="2191473"/>
                  </a:lnTo>
                  <a:lnTo>
                    <a:pt x="8429" y="2187769"/>
                  </a:lnTo>
                  <a:lnTo>
                    <a:pt x="7491" y="2185522"/>
                  </a:lnTo>
                  <a:close/>
                </a:path>
                <a:path w="28575" h="2688590">
                  <a:moveTo>
                    <a:pt x="7622" y="2223649"/>
                  </a:moveTo>
                  <a:lnTo>
                    <a:pt x="19735" y="2211445"/>
                  </a:lnTo>
                  <a:lnTo>
                    <a:pt x="21984" y="2212371"/>
                  </a:lnTo>
                  <a:lnTo>
                    <a:pt x="25716" y="2216076"/>
                  </a:lnTo>
                  <a:lnTo>
                    <a:pt x="26654" y="2218322"/>
                  </a:lnTo>
                  <a:lnTo>
                    <a:pt x="26672" y="2223583"/>
                  </a:lnTo>
                  <a:lnTo>
                    <a:pt x="25750" y="2225836"/>
                  </a:lnTo>
                  <a:lnTo>
                    <a:pt x="22043" y="2229566"/>
                  </a:lnTo>
                  <a:lnTo>
                    <a:pt x="19801" y="2230508"/>
                  </a:lnTo>
                  <a:lnTo>
                    <a:pt x="14541" y="2230526"/>
                  </a:lnTo>
                  <a:lnTo>
                    <a:pt x="12292" y="2229600"/>
                  </a:lnTo>
                  <a:lnTo>
                    <a:pt x="8560" y="2225895"/>
                  </a:lnTo>
                  <a:lnTo>
                    <a:pt x="7622" y="2223649"/>
                  </a:lnTo>
                  <a:close/>
                </a:path>
                <a:path w="28575" h="2688590">
                  <a:moveTo>
                    <a:pt x="7753" y="2261775"/>
                  </a:moveTo>
                  <a:lnTo>
                    <a:pt x="19867" y="2249571"/>
                  </a:lnTo>
                  <a:lnTo>
                    <a:pt x="22115" y="2250498"/>
                  </a:lnTo>
                  <a:lnTo>
                    <a:pt x="25847" y="2254202"/>
                  </a:lnTo>
                  <a:lnTo>
                    <a:pt x="26785" y="2256448"/>
                  </a:lnTo>
                  <a:lnTo>
                    <a:pt x="26803" y="2261710"/>
                  </a:lnTo>
                  <a:lnTo>
                    <a:pt x="25881" y="2263962"/>
                  </a:lnTo>
                  <a:lnTo>
                    <a:pt x="22174" y="2267693"/>
                  </a:lnTo>
                  <a:lnTo>
                    <a:pt x="19932" y="2268634"/>
                  </a:lnTo>
                  <a:lnTo>
                    <a:pt x="14672" y="2268652"/>
                  </a:lnTo>
                  <a:lnTo>
                    <a:pt x="12423" y="2267726"/>
                  </a:lnTo>
                  <a:lnTo>
                    <a:pt x="8691" y="2264022"/>
                  </a:lnTo>
                  <a:lnTo>
                    <a:pt x="7753" y="2261775"/>
                  </a:lnTo>
                  <a:close/>
                </a:path>
                <a:path w="28575" h="2688590">
                  <a:moveTo>
                    <a:pt x="7884" y="2299902"/>
                  </a:moveTo>
                  <a:lnTo>
                    <a:pt x="19998" y="2287698"/>
                  </a:lnTo>
                  <a:lnTo>
                    <a:pt x="22246" y="2288624"/>
                  </a:lnTo>
                  <a:lnTo>
                    <a:pt x="25978" y="2292328"/>
                  </a:lnTo>
                  <a:lnTo>
                    <a:pt x="26916" y="2294575"/>
                  </a:lnTo>
                  <a:lnTo>
                    <a:pt x="26934" y="2299836"/>
                  </a:lnTo>
                  <a:lnTo>
                    <a:pt x="26012" y="2302089"/>
                  </a:lnTo>
                  <a:lnTo>
                    <a:pt x="22305" y="2305819"/>
                  </a:lnTo>
                  <a:lnTo>
                    <a:pt x="20063" y="2306761"/>
                  </a:lnTo>
                  <a:lnTo>
                    <a:pt x="14803" y="2306779"/>
                  </a:lnTo>
                  <a:lnTo>
                    <a:pt x="12555" y="2305852"/>
                  </a:lnTo>
                  <a:lnTo>
                    <a:pt x="8822" y="2302148"/>
                  </a:lnTo>
                  <a:lnTo>
                    <a:pt x="7884" y="2299902"/>
                  </a:lnTo>
                  <a:close/>
                </a:path>
                <a:path w="28575" h="2688590">
                  <a:moveTo>
                    <a:pt x="8015" y="2338028"/>
                  </a:moveTo>
                  <a:lnTo>
                    <a:pt x="20129" y="2325824"/>
                  </a:lnTo>
                  <a:lnTo>
                    <a:pt x="22377" y="2326750"/>
                  </a:lnTo>
                  <a:lnTo>
                    <a:pt x="26110" y="2330455"/>
                  </a:lnTo>
                  <a:lnTo>
                    <a:pt x="27047" y="2332701"/>
                  </a:lnTo>
                  <a:lnTo>
                    <a:pt x="27065" y="2337963"/>
                  </a:lnTo>
                  <a:lnTo>
                    <a:pt x="26143" y="2340215"/>
                  </a:lnTo>
                  <a:lnTo>
                    <a:pt x="22436" y="2343945"/>
                  </a:lnTo>
                  <a:lnTo>
                    <a:pt x="20194" y="2344887"/>
                  </a:lnTo>
                  <a:lnTo>
                    <a:pt x="14934" y="2344905"/>
                  </a:lnTo>
                  <a:lnTo>
                    <a:pt x="12686" y="2343979"/>
                  </a:lnTo>
                  <a:lnTo>
                    <a:pt x="8953" y="2340274"/>
                  </a:lnTo>
                  <a:lnTo>
                    <a:pt x="8015" y="2338028"/>
                  </a:lnTo>
                  <a:close/>
                </a:path>
                <a:path w="28575" h="2688590">
                  <a:moveTo>
                    <a:pt x="8147" y="2376154"/>
                  </a:moveTo>
                  <a:lnTo>
                    <a:pt x="20260" y="2363950"/>
                  </a:lnTo>
                  <a:lnTo>
                    <a:pt x="22508" y="2364877"/>
                  </a:lnTo>
                  <a:lnTo>
                    <a:pt x="26241" y="2368581"/>
                  </a:lnTo>
                  <a:lnTo>
                    <a:pt x="27178" y="2370828"/>
                  </a:lnTo>
                  <a:lnTo>
                    <a:pt x="27196" y="2376089"/>
                  </a:lnTo>
                  <a:lnTo>
                    <a:pt x="26274" y="2378342"/>
                  </a:lnTo>
                  <a:lnTo>
                    <a:pt x="22567" y="2382072"/>
                  </a:lnTo>
                  <a:lnTo>
                    <a:pt x="20325" y="2383014"/>
                  </a:lnTo>
                  <a:lnTo>
                    <a:pt x="15065" y="2383032"/>
                  </a:lnTo>
                  <a:lnTo>
                    <a:pt x="12817" y="2382105"/>
                  </a:lnTo>
                  <a:lnTo>
                    <a:pt x="9084" y="2378401"/>
                  </a:lnTo>
                  <a:lnTo>
                    <a:pt x="8147" y="2376154"/>
                  </a:lnTo>
                  <a:close/>
                </a:path>
                <a:path w="28575" h="2688590">
                  <a:moveTo>
                    <a:pt x="8278" y="2414281"/>
                  </a:moveTo>
                  <a:lnTo>
                    <a:pt x="20391" y="2402077"/>
                  </a:lnTo>
                  <a:lnTo>
                    <a:pt x="22639" y="2403003"/>
                  </a:lnTo>
                  <a:lnTo>
                    <a:pt x="26372" y="2406708"/>
                  </a:lnTo>
                  <a:lnTo>
                    <a:pt x="27309" y="2408954"/>
                  </a:lnTo>
                  <a:lnTo>
                    <a:pt x="27328" y="2414215"/>
                  </a:lnTo>
                  <a:lnTo>
                    <a:pt x="26405" y="2416468"/>
                  </a:lnTo>
                  <a:lnTo>
                    <a:pt x="22698" y="2420217"/>
                  </a:lnTo>
                  <a:lnTo>
                    <a:pt x="20457" y="2421140"/>
                  </a:lnTo>
                  <a:lnTo>
                    <a:pt x="15196" y="2421158"/>
                  </a:lnTo>
                  <a:lnTo>
                    <a:pt x="12948" y="2420251"/>
                  </a:lnTo>
                  <a:lnTo>
                    <a:pt x="9215" y="2416527"/>
                  </a:lnTo>
                  <a:lnTo>
                    <a:pt x="8278" y="2414281"/>
                  </a:lnTo>
                  <a:close/>
                </a:path>
                <a:path w="28575" h="2688590">
                  <a:moveTo>
                    <a:pt x="8409" y="2452426"/>
                  </a:moveTo>
                  <a:lnTo>
                    <a:pt x="20522" y="2440203"/>
                  </a:lnTo>
                  <a:lnTo>
                    <a:pt x="22770" y="2441130"/>
                  </a:lnTo>
                  <a:lnTo>
                    <a:pt x="26503" y="2444834"/>
                  </a:lnTo>
                  <a:lnTo>
                    <a:pt x="27441" y="2447080"/>
                  </a:lnTo>
                  <a:lnTo>
                    <a:pt x="27459" y="2452361"/>
                  </a:lnTo>
                  <a:lnTo>
                    <a:pt x="26536" y="2454594"/>
                  </a:lnTo>
                  <a:lnTo>
                    <a:pt x="22830" y="2458344"/>
                  </a:lnTo>
                  <a:lnTo>
                    <a:pt x="20588" y="2459266"/>
                  </a:lnTo>
                  <a:lnTo>
                    <a:pt x="15327" y="2459284"/>
                  </a:lnTo>
                  <a:lnTo>
                    <a:pt x="13079" y="2458377"/>
                  </a:lnTo>
                  <a:lnTo>
                    <a:pt x="9346" y="2454654"/>
                  </a:lnTo>
                  <a:lnTo>
                    <a:pt x="8409" y="2452426"/>
                  </a:lnTo>
                  <a:close/>
                </a:path>
                <a:path w="28575" h="2688590">
                  <a:moveTo>
                    <a:pt x="8540" y="2490553"/>
                  </a:moveTo>
                  <a:lnTo>
                    <a:pt x="20653" y="2478330"/>
                  </a:lnTo>
                  <a:lnTo>
                    <a:pt x="22901" y="2479256"/>
                  </a:lnTo>
                  <a:lnTo>
                    <a:pt x="26634" y="2482980"/>
                  </a:lnTo>
                  <a:lnTo>
                    <a:pt x="27572" y="2485207"/>
                  </a:lnTo>
                  <a:lnTo>
                    <a:pt x="27590" y="2490487"/>
                  </a:lnTo>
                  <a:lnTo>
                    <a:pt x="26668" y="2492740"/>
                  </a:lnTo>
                  <a:lnTo>
                    <a:pt x="22961" y="2496470"/>
                  </a:lnTo>
                  <a:lnTo>
                    <a:pt x="20719" y="2497412"/>
                  </a:lnTo>
                  <a:lnTo>
                    <a:pt x="15458" y="2497430"/>
                  </a:lnTo>
                  <a:lnTo>
                    <a:pt x="13210" y="2496504"/>
                  </a:lnTo>
                  <a:lnTo>
                    <a:pt x="9478" y="2492799"/>
                  </a:lnTo>
                  <a:lnTo>
                    <a:pt x="8540" y="2490553"/>
                  </a:lnTo>
                  <a:close/>
                </a:path>
                <a:path w="28575" h="2688590">
                  <a:moveTo>
                    <a:pt x="8671" y="2528679"/>
                  </a:moveTo>
                  <a:lnTo>
                    <a:pt x="20784" y="2516475"/>
                  </a:lnTo>
                  <a:lnTo>
                    <a:pt x="23033" y="2517382"/>
                  </a:lnTo>
                  <a:lnTo>
                    <a:pt x="26765" y="2521106"/>
                  </a:lnTo>
                  <a:lnTo>
                    <a:pt x="27703" y="2523352"/>
                  </a:lnTo>
                  <a:lnTo>
                    <a:pt x="27721" y="2528614"/>
                  </a:lnTo>
                  <a:lnTo>
                    <a:pt x="26799" y="2530866"/>
                  </a:lnTo>
                  <a:lnTo>
                    <a:pt x="23092" y="2534596"/>
                  </a:lnTo>
                  <a:lnTo>
                    <a:pt x="20850" y="2535538"/>
                  </a:lnTo>
                  <a:lnTo>
                    <a:pt x="15589" y="2535556"/>
                  </a:lnTo>
                  <a:lnTo>
                    <a:pt x="13341" y="2534630"/>
                  </a:lnTo>
                  <a:lnTo>
                    <a:pt x="9609" y="2530925"/>
                  </a:lnTo>
                  <a:lnTo>
                    <a:pt x="8671" y="2528679"/>
                  </a:lnTo>
                  <a:close/>
                </a:path>
                <a:path w="28575" h="2688590">
                  <a:moveTo>
                    <a:pt x="8802" y="2566806"/>
                  </a:moveTo>
                  <a:lnTo>
                    <a:pt x="20916" y="2554601"/>
                  </a:lnTo>
                  <a:lnTo>
                    <a:pt x="23164" y="2555509"/>
                  </a:lnTo>
                  <a:lnTo>
                    <a:pt x="26896" y="2559232"/>
                  </a:lnTo>
                  <a:lnTo>
                    <a:pt x="27834" y="2561479"/>
                  </a:lnTo>
                  <a:lnTo>
                    <a:pt x="27852" y="2566740"/>
                  </a:lnTo>
                  <a:lnTo>
                    <a:pt x="26930" y="2568993"/>
                  </a:lnTo>
                  <a:lnTo>
                    <a:pt x="23223" y="2572723"/>
                  </a:lnTo>
                  <a:lnTo>
                    <a:pt x="20981" y="2573665"/>
                  </a:lnTo>
                  <a:lnTo>
                    <a:pt x="15721" y="2573683"/>
                  </a:lnTo>
                  <a:lnTo>
                    <a:pt x="13472" y="2572756"/>
                  </a:lnTo>
                  <a:lnTo>
                    <a:pt x="9740" y="2569052"/>
                  </a:lnTo>
                  <a:lnTo>
                    <a:pt x="8802" y="2566806"/>
                  </a:lnTo>
                  <a:close/>
                </a:path>
                <a:path w="28575" h="2688590">
                  <a:moveTo>
                    <a:pt x="8933" y="2604932"/>
                  </a:moveTo>
                  <a:lnTo>
                    <a:pt x="21047" y="2592728"/>
                  </a:lnTo>
                  <a:lnTo>
                    <a:pt x="23295" y="2593654"/>
                  </a:lnTo>
                  <a:lnTo>
                    <a:pt x="27027" y="2597359"/>
                  </a:lnTo>
                  <a:lnTo>
                    <a:pt x="27965" y="2599605"/>
                  </a:lnTo>
                  <a:lnTo>
                    <a:pt x="27983" y="2604866"/>
                  </a:lnTo>
                  <a:lnTo>
                    <a:pt x="27061" y="2607119"/>
                  </a:lnTo>
                  <a:lnTo>
                    <a:pt x="23354" y="2610849"/>
                  </a:lnTo>
                  <a:lnTo>
                    <a:pt x="21112" y="2611791"/>
                  </a:lnTo>
                  <a:lnTo>
                    <a:pt x="15852" y="2611809"/>
                  </a:lnTo>
                  <a:lnTo>
                    <a:pt x="13603" y="2610883"/>
                  </a:lnTo>
                  <a:lnTo>
                    <a:pt x="9871" y="2607178"/>
                  </a:lnTo>
                  <a:lnTo>
                    <a:pt x="8933" y="2604932"/>
                  </a:lnTo>
                  <a:close/>
                </a:path>
                <a:path w="28575" h="2688590">
                  <a:moveTo>
                    <a:pt x="9064" y="2643058"/>
                  </a:moveTo>
                  <a:lnTo>
                    <a:pt x="21178" y="2630854"/>
                  </a:lnTo>
                  <a:lnTo>
                    <a:pt x="23426" y="2631781"/>
                  </a:lnTo>
                  <a:lnTo>
                    <a:pt x="27158" y="2635485"/>
                  </a:lnTo>
                  <a:lnTo>
                    <a:pt x="28096" y="2637731"/>
                  </a:lnTo>
                  <a:lnTo>
                    <a:pt x="28114" y="2642993"/>
                  </a:lnTo>
                  <a:lnTo>
                    <a:pt x="27192" y="2645245"/>
                  </a:lnTo>
                  <a:lnTo>
                    <a:pt x="23485" y="2648976"/>
                  </a:lnTo>
                  <a:lnTo>
                    <a:pt x="21243" y="2649917"/>
                  </a:lnTo>
                  <a:lnTo>
                    <a:pt x="15983" y="2649935"/>
                  </a:lnTo>
                  <a:lnTo>
                    <a:pt x="13735" y="2649009"/>
                  </a:lnTo>
                  <a:lnTo>
                    <a:pt x="10002" y="2645305"/>
                  </a:lnTo>
                  <a:lnTo>
                    <a:pt x="9064" y="2643058"/>
                  </a:lnTo>
                  <a:close/>
                </a:path>
                <a:path w="28575" h="2688590">
                  <a:moveTo>
                    <a:pt x="9195" y="2681185"/>
                  </a:moveTo>
                  <a:lnTo>
                    <a:pt x="21309" y="2668981"/>
                  </a:lnTo>
                  <a:lnTo>
                    <a:pt x="23557" y="2669907"/>
                  </a:lnTo>
                  <a:lnTo>
                    <a:pt x="27290" y="2673611"/>
                  </a:lnTo>
                  <a:lnTo>
                    <a:pt x="28227" y="2675858"/>
                  </a:lnTo>
                  <a:lnTo>
                    <a:pt x="28245" y="2681119"/>
                  </a:lnTo>
                  <a:lnTo>
                    <a:pt x="27323" y="2683372"/>
                  </a:lnTo>
                  <a:lnTo>
                    <a:pt x="23616" y="2687102"/>
                  </a:lnTo>
                  <a:lnTo>
                    <a:pt x="21374" y="2688044"/>
                  </a:lnTo>
                  <a:lnTo>
                    <a:pt x="16114" y="2688062"/>
                  </a:lnTo>
                  <a:lnTo>
                    <a:pt x="13866" y="2687135"/>
                  </a:lnTo>
                  <a:lnTo>
                    <a:pt x="10133" y="2683431"/>
                  </a:lnTo>
                  <a:lnTo>
                    <a:pt x="9195" y="2681185"/>
                  </a:lnTo>
                  <a:close/>
                </a:path>
              </a:pathLst>
            </a:custGeom>
            <a:solidFill>
              <a:srgbClr val="C7D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1926" y="5855053"/>
              <a:ext cx="76232" cy="762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20003" y="3082472"/>
              <a:ext cx="209549" cy="2095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09809" y="2803675"/>
              <a:ext cx="209549" cy="18010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30908" y="1513593"/>
              <a:ext cx="209549" cy="20391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8757686" y="6392938"/>
            <a:ext cx="748974" cy="7545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96669" y="5588064"/>
            <a:ext cx="228727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035" marR="155575" indent="-101600">
              <a:lnSpc>
                <a:spcPct val="115399"/>
              </a:lnSpc>
              <a:spcBef>
                <a:spcPts val="100"/>
              </a:spcBef>
              <a:buAutoNum type="arabicPeriod"/>
              <a:tabLst>
                <a:tab pos="153670" algn="l"/>
              </a:tabLst>
            </a:pPr>
            <a:r>
              <a:rPr sz="1300" b="1" spc="-40" dirty="0">
                <a:solidFill>
                  <a:srgbClr val="535353"/>
                </a:solidFill>
                <a:latin typeface="Arial"/>
                <a:cs typeface="Arial"/>
              </a:rPr>
              <a:t>Joining </a:t>
            </a:r>
            <a:r>
              <a:rPr sz="1300" b="1" dirty="0">
                <a:solidFill>
                  <a:srgbClr val="535353"/>
                </a:solidFill>
                <a:latin typeface="Arial"/>
                <a:cs typeface="Arial"/>
              </a:rPr>
              <a:t>Hands </a:t>
            </a:r>
            <a:r>
              <a:rPr sz="1300" b="1" spc="-20" dirty="0">
                <a:solidFill>
                  <a:srgbClr val="535353"/>
                </a:solidFill>
                <a:latin typeface="Arial"/>
                <a:cs typeface="Arial"/>
              </a:rPr>
              <a:t>with </a:t>
            </a:r>
            <a:r>
              <a:rPr sz="1300" b="1" spc="-40" dirty="0">
                <a:solidFill>
                  <a:srgbClr val="535353"/>
                </a:solidFill>
                <a:latin typeface="Arial"/>
                <a:cs typeface="Arial"/>
              </a:rPr>
              <a:t>TATA  </a:t>
            </a:r>
            <a:r>
              <a:rPr sz="1300" b="1" spc="30" dirty="0">
                <a:solidFill>
                  <a:srgbClr val="535353"/>
                </a:solidFill>
                <a:latin typeface="Arial"/>
                <a:cs typeface="Arial"/>
              </a:rPr>
              <a:t>for </a:t>
            </a:r>
            <a:r>
              <a:rPr sz="1300" b="1" spc="5" dirty="0">
                <a:solidFill>
                  <a:srgbClr val="535353"/>
                </a:solidFill>
                <a:latin typeface="Arial"/>
                <a:cs typeface="Arial"/>
              </a:rPr>
              <a:t>Ventilators </a:t>
            </a:r>
            <a:r>
              <a:rPr sz="1300" b="1" dirty="0">
                <a:solidFill>
                  <a:srgbClr val="535353"/>
                </a:solidFill>
                <a:latin typeface="Arial"/>
                <a:cs typeface="Arial"/>
              </a:rPr>
              <a:t>during  </a:t>
            </a:r>
            <a:r>
              <a:rPr sz="1300" b="1" spc="-55" dirty="0">
                <a:solidFill>
                  <a:srgbClr val="535353"/>
                </a:solidFill>
                <a:latin typeface="Arial"/>
                <a:cs typeface="Arial"/>
              </a:rPr>
              <a:t>Covid-19</a:t>
            </a:r>
            <a:r>
              <a:rPr sz="1300" b="1" spc="5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300" b="1" spc="30" dirty="0">
                <a:solidFill>
                  <a:srgbClr val="535353"/>
                </a:solidFill>
                <a:latin typeface="Arial"/>
                <a:cs typeface="Arial"/>
              </a:rPr>
              <a:t>Wave</a:t>
            </a:r>
            <a:endParaRPr sz="1300">
              <a:latin typeface="Arial"/>
              <a:cs typeface="Arial"/>
            </a:endParaRPr>
          </a:p>
          <a:p>
            <a:pPr marL="153035" marR="5080" indent="-140970">
              <a:lnSpc>
                <a:spcPct val="115399"/>
              </a:lnSpc>
              <a:buAutoNum type="arabicPeriod"/>
              <a:tabLst>
                <a:tab pos="153670" algn="l"/>
              </a:tabLst>
            </a:pPr>
            <a:r>
              <a:rPr sz="1300" b="1" spc="10" dirty="0">
                <a:solidFill>
                  <a:srgbClr val="535353"/>
                </a:solidFill>
                <a:latin typeface="Arial"/>
                <a:cs typeface="Arial"/>
              </a:rPr>
              <a:t>Paid </a:t>
            </a:r>
            <a:r>
              <a:rPr sz="1300" b="1" spc="25" dirty="0">
                <a:solidFill>
                  <a:srgbClr val="535353"/>
                </a:solidFill>
                <a:latin typeface="Arial"/>
                <a:cs typeface="Arial"/>
              </a:rPr>
              <a:t>full </a:t>
            </a:r>
            <a:r>
              <a:rPr sz="1300" b="1" dirty="0">
                <a:solidFill>
                  <a:srgbClr val="535353"/>
                </a:solidFill>
                <a:latin typeface="Arial"/>
                <a:cs typeface="Arial"/>
              </a:rPr>
              <a:t>Salary </a:t>
            </a:r>
            <a:r>
              <a:rPr sz="1300" b="1" spc="10" dirty="0">
                <a:solidFill>
                  <a:srgbClr val="535353"/>
                </a:solidFill>
                <a:latin typeface="Arial"/>
                <a:cs typeface="Arial"/>
              </a:rPr>
              <a:t>to  </a:t>
            </a:r>
            <a:r>
              <a:rPr sz="1300" b="1" spc="-35" dirty="0">
                <a:solidFill>
                  <a:srgbClr val="535353"/>
                </a:solidFill>
                <a:latin typeface="Arial"/>
                <a:cs typeface="Arial"/>
              </a:rPr>
              <a:t>Employees </a:t>
            </a:r>
            <a:r>
              <a:rPr sz="1300" b="1" spc="20" dirty="0">
                <a:solidFill>
                  <a:srgbClr val="535353"/>
                </a:solidFill>
                <a:latin typeface="Arial"/>
                <a:cs typeface="Arial"/>
              </a:rPr>
              <a:t>and </a:t>
            </a:r>
            <a:r>
              <a:rPr sz="1300" b="1" spc="25" dirty="0">
                <a:solidFill>
                  <a:srgbClr val="535353"/>
                </a:solidFill>
                <a:latin typeface="Arial"/>
                <a:cs typeface="Arial"/>
              </a:rPr>
              <a:t>fulfilled all  </a:t>
            </a:r>
            <a:r>
              <a:rPr sz="1300" b="1" dirty="0">
                <a:solidFill>
                  <a:srgbClr val="535353"/>
                </a:solidFill>
                <a:latin typeface="Arial"/>
                <a:cs typeface="Arial"/>
              </a:rPr>
              <a:t>statutory </a:t>
            </a:r>
            <a:r>
              <a:rPr sz="1300" b="1" spc="-15" dirty="0">
                <a:solidFill>
                  <a:srgbClr val="535353"/>
                </a:solidFill>
                <a:latin typeface="Arial"/>
                <a:cs typeface="Arial"/>
              </a:rPr>
              <a:t>requirements  </a:t>
            </a:r>
            <a:r>
              <a:rPr sz="1300" b="1" dirty="0">
                <a:solidFill>
                  <a:srgbClr val="535353"/>
                </a:solidFill>
                <a:latin typeface="Arial"/>
                <a:cs typeface="Arial"/>
              </a:rPr>
              <a:t>during </a:t>
            </a:r>
            <a:r>
              <a:rPr sz="1300" b="1" spc="-55" dirty="0">
                <a:solidFill>
                  <a:srgbClr val="535353"/>
                </a:solidFill>
                <a:latin typeface="Arial"/>
                <a:cs typeface="Arial"/>
              </a:rPr>
              <a:t>Covid-19</a:t>
            </a:r>
            <a:r>
              <a:rPr sz="1300" b="1" spc="10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535353"/>
                </a:solidFill>
                <a:latin typeface="Arial"/>
                <a:cs typeface="Arial"/>
              </a:rPr>
              <a:t>wave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30554" y="5121217"/>
            <a:ext cx="586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solidFill>
                  <a:srgbClr val="38DAB1"/>
                </a:solidFill>
                <a:latin typeface="Trebuchet MS"/>
                <a:cs typeface="Trebuchet MS"/>
              </a:rPr>
              <a:t>2</a:t>
            </a:r>
            <a:r>
              <a:rPr sz="1800" b="1" spc="175" dirty="0">
                <a:solidFill>
                  <a:srgbClr val="38DAB1"/>
                </a:solidFill>
                <a:latin typeface="Trebuchet MS"/>
                <a:cs typeface="Trebuchet MS"/>
              </a:rPr>
              <a:t>0</a:t>
            </a:r>
            <a:r>
              <a:rPr sz="1800" b="1" spc="-210" dirty="0">
                <a:solidFill>
                  <a:srgbClr val="38DAB1"/>
                </a:solidFill>
                <a:latin typeface="Trebuchet MS"/>
                <a:cs typeface="Trebuchet MS"/>
              </a:rPr>
              <a:t>1</a:t>
            </a:r>
            <a:r>
              <a:rPr sz="1800" b="1" spc="130" dirty="0">
                <a:solidFill>
                  <a:srgbClr val="38DAB1"/>
                </a:solidFill>
                <a:latin typeface="Trebuchet MS"/>
                <a:cs typeface="Trebuchet MS"/>
              </a:rPr>
              <a:t>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56818" y="4654624"/>
            <a:ext cx="1975485" cy="91884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975"/>
              </a:spcBef>
            </a:pPr>
            <a:r>
              <a:rPr sz="1800" b="1" spc="125" dirty="0">
                <a:solidFill>
                  <a:srgbClr val="66B0FF"/>
                </a:solidFill>
                <a:latin typeface="Trebuchet MS"/>
                <a:cs typeface="Trebuchet MS"/>
              </a:rPr>
              <a:t>2020</a:t>
            </a:r>
            <a:endParaRPr sz="1800">
              <a:latin typeface="Trebuchet MS"/>
              <a:cs typeface="Trebuchet MS"/>
            </a:endParaRPr>
          </a:p>
          <a:p>
            <a:pPr marL="12065" marR="5080" indent="-61594" algn="ctr">
              <a:lnSpc>
                <a:spcPct val="115399"/>
              </a:lnSpc>
              <a:spcBef>
                <a:spcPts val="395"/>
              </a:spcBef>
            </a:pPr>
            <a:r>
              <a:rPr sz="1300" b="1" spc="-5" dirty="0">
                <a:solidFill>
                  <a:srgbClr val="535353"/>
                </a:solidFill>
                <a:latin typeface="Arial"/>
                <a:cs typeface="Arial"/>
              </a:rPr>
              <a:t>Introduction </a:t>
            </a:r>
            <a:r>
              <a:rPr sz="1300" b="1" spc="10" dirty="0">
                <a:solidFill>
                  <a:srgbClr val="535353"/>
                </a:solidFill>
                <a:latin typeface="Arial"/>
                <a:cs typeface="Arial"/>
              </a:rPr>
              <a:t>to </a:t>
            </a:r>
            <a:r>
              <a:rPr sz="1300" b="1" spc="55" dirty="0">
                <a:solidFill>
                  <a:srgbClr val="535353"/>
                </a:solidFill>
                <a:latin typeface="Arial"/>
                <a:cs typeface="Arial"/>
              </a:rPr>
              <a:t>Made </a:t>
            </a:r>
            <a:r>
              <a:rPr sz="1300" b="1" spc="25" dirty="0">
                <a:solidFill>
                  <a:srgbClr val="535353"/>
                </a:solidFill>
                <a:latin typeface="Arial"/>
                <a:cs typeface="Arial"/>
              </a:rPr>
              <a:t>In  India </a:t>
            </a:r>
            <a:r>
              <a:rPr sz="1300" b="1" spc="-5" dirty="0">
                <a:solidFill>
                  <a:srgbClr val="535353"/>
                </a:solidFill>
                <a:latin typeface="Arial"/>
                <a:cs typeface="Arial"/>
              </a:rPr>
              <a:t>Antistatic</a:t>
            </a:r>
            <a:r>
              <a:rPr sz="1300" b="1" spc="7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535353"/>
                </a:solidFill>
                <a:latin typeface="Arial"/>
                <a:cs typeface="Arial"/>
              </a:rPr>
              <a:t>products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82498" y="3320442"/>
            <a:ext cx="1549400" cy="14198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543560">
              <a:lnSpc>
                <a:spcPct val="100000"/>
              </a:lnSpc>
              <a:spcBef>
                <a:spcPts val="1175"/>
              </a:spcBef>
            </a:pPr>
            <a:r>
              <a:rPr sz="1800" b="1" spc="30" dirty="0">
                <a:solidFill>
                  <a:srgbClr val="FFBD58"/>
                </a:solidFill>
                <a:latin typeface="Trebuchet MS"/>
                <a:cs typeface="Trebuchet MS"/>
              </a:rPr>
              <a:t>2021</a:t>
            </a:r>
            <a:endParaRPr sz="1800">
              <a:latin typeface="Trebuchet MS"/>
              <a:cs typeface="Trebuchet MS"/>
            </a:endParaRPr>
          </a:p>
          <a:p>
            <a:pPr marL="153035" marR="5080" indent="-101600">
              <a:lnSpc>
                <a:spcPct val="115399"/>
              </a:lnSpc>
              <a:spcBef>
                <a:spcPts val="540"/>
              </a:spcBef>
            </a:pPr>
            <a:r>
              <a:rPr sz="1300" b="1" spc="-210" dirty="0">
                <a:solidFill>
                  <a:srgbClr val="535353"/>
                </a:solidFill>
                <a:latin typeface="Arial"/>
                <a:cs typeface="Arial"/>
              </a:rPr>
              <a:t>1. </a:t>
            </a:r>
            <a:r>
              <a:rPr sz="1300" b="1" spc="10" dirty="0">
                <a:solidFill>
                  <a:srgbClr val="535353"/>
                </a:solidFill>
                <a:latin typeface="Arial"/>
                <a:cs typeface="Arial"/>
              </a:rPr>
              <a:t>New </a:t>
            </a:r>
            <a:r>
              <a:rPr sz="1300" b="1" spc="45" dirty="0">
                <a:solidFill>
                  <a:srgbClr val="535353"/>
                </a:solidFill>
                <a:latin typeface="Arial"/>
                <a:cs typeface="Arial"/>
              </a:rPr>
              <a:t>Head </a:t>
            </a:r>
            <a:r>
              <a:rPr sz="1300" b="1" spc="40" dirty="0">
                <a:solidFill>
                  <a:srgbClr val="535353"/>
                </a:solidFill>
                <a:latin typeface="Arial"/>
                <a:cs typeface="Arial"/>
              </a:rPr>
              <a:t>Office  </a:t>
            </a:r>
            <a:r>
              <a:rPr sz="1300" b="1" spc="-10" dirty="0">
                <a:solidFill>
                  <a:srgbClr val="535353"/>
                </a:solidFill>
                <a:latin typeface="Arial"/>
                <a:cs typeface="Arial"/>
              </a:rPr>
              <a:t>in</a:t>
            </a:r>
            <a:r>
              <a:rPr sz="1300" b="1" spc="5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300" b="1" spc="-55" dirty="0">
                <a:solidFill>
                  <a:srgbClr val="535353"/>
                </a:solidFill>
                <a:latin typeface="Arial"/>
                <a:cs typeface="Arial"/>
              </a:rPr>
              <a:t>Pune.</a:t>
            </a:r>
            <a:endParaRPr sz="1300">
              <a:latin typeface="Arial"/>
              <a:cs typeface="Arial"/>
            </a:endParaRPr>
          </a:p>
          <a:p>
            <a:pPr marL="153035" marR="242570" indent="-140970">
              <a:lnSpc>
                <a:spcPct val="115399"/>
              </a:lnSpc>
            </a:pPr>
            <a:r>
              <a:rPr sz="1300" b="1" spc="-55" dirty="0">
                <a:solidFill>
                  <a:srgbClr val="535353"/>
                </a:solidFill>
                <a:latin typeface="Arial"/>
                <a:cs typeface="Arial"/>
              </a:rPr>
              <a:t>2. </a:t>
            </a:r>
            <a:r>
              <a:rPr sz="1300" b="1" spc="75" dirty="0">
                <a:solidFill>
                  <a:srgbClr val="535353"/>
                </a:solidFill>
                <a:latin typeface="Arial"/>
                <a:cs typeface="Arial"/>
              </a:rPr>
              <a:t>2000 </a:t>
            </a:r>
            <a:r>
              <a:rPr sz="1300" b="1" spc="-15" dirty="0">
                <a:solidFill>
                  <a:srgbClr val="535353"/>
                </a:solidFill>
                <a:latin typeface="Arial"/>
                <a:cs typeface="Arial"/>
              </a:rPr>
              <a:t>sq.ft </a:t>
            </a:r>
            <a:r>
              <a:rPr sz="1300" b="1" spc="35" dirty="0">
                <a:solidFill>
                  <a:srgbClr val="535353"/>
                </a:solidFill>
                <a:latin typeface="Arial"/>
                <a:cs typeface="Arial"/>
              </a:rPr>
              <a:t>of  </a:t>
            </a:r>
            <a:r>
              <a:rPr sz="1300" b="1" dirty="0">
                <a:solidFill>
                  <a:srgbClr val="535353"/>
                </a:solidFill>
                <a:latin typeface="Arial"/>
                <a:cs typeface="Arial"/>
              </a:rPr>
              <a:t>Storage</a:t>
            </a:r>
            <a:r>
              <a:rPr sz="1300" b="1" spc="-1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535353"/>
                </a:solidFill>
                <a:latin typeface="Arial"/>
                <a:cs typeface="Arial"/>
              </a:rPr>
              <a:t>Space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37964" y="2024146"/>
            <a:ext cx="2573655" cy="71120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791210">
              <a:lnSpc>
                <a:spcPct val="100000"/>
              </a:lnSpc>
              <a:spcBef>
                <a:spcPts val="1075"/>
              </a:spcBef>
            </a:pPr>
            <a:r>
              <a:rPr sz="1800" b="1" spc="100" dirty="0">
                <a:solidFill>
                  <a:srgbClr val="F78989"/>
                </a:solidFill>
                <a:latin typeface="Trebuchet MS"/>
                <a:cs typeface="Trebuchet MS"/>
              </a:rPr>
              <a:t>2022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300" b="1" spc="10" dirty="0">
                <a:solidFill>
                  <a:srgbClr val="535353"/>
                </a:solidFill>
                <a:latin typeface="Arial"/>
                <a:cs typeface="Arial"/>
              </a:rPr>
              <a:t>New </a:t>
            </a:r>
            <a:r>
              <a:rPr sz="1300" b="1" spc="-30" dirty="0">
                <a:solidFill>
                  <a:srgbClr val="535353"/>
                </a:solidFill>
                <a:latin typeface="Arial"/>
                <a:cs typeface="Arial"/>
              </a:rPr>
              <a:t>Branch </a:t>
            </a:r>
            <a:r>
              <a:rPr sz="1300" b="1" spc="15" dirty="0">
                <a:solidFill>
                  <a:srgbClr val="535353"/>
                </a:solidFill>
                <a:latin typeface="Arial"/>
                <a:cs typeface="Arial"/>
              </a:rPr>
              <a:t>office </a:t>
            </a:r>
            <a:r>
              <a:rPr sz="1300" b="1" spc="-10" dirty="0">
                <a:solidFill>
                  <a:srgbClr val="535353"/>
                </a:solidFill>
                <a:latin typeface="Arial"/>
                <a:cs typeface="Arial"/>
              </a:rPr>
              <a:t>in</a:t>
            </a:r>
            <a:r>
              <a:rPr sz="1300" b="1" spc="20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535353"/>
                </a:solidFill>
                <a:latin typeface="Arial"/>
                <a:cs typeface="Arial"/>
              </a:rPr>
              <a:t>Bengaluru.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96147" y="330722"/>
            <a:ext cx="37782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40" dirty="0"/>
              <a:t>Timeline</a:t>
            </a:r>
            <a:r>
              <a:rPr sz="3500" spc="-295" dirty="0"/>
              <a:t> </a:t>
            </a:r>
            <a:r>
              <a:rPr sz="3500" spc="229" dirty="0"/>
              <a:t>Process</a:t>
            </a:r>
            <a:endParaRPr sz="3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4" y="1244009"/>
            <a:ext cx="7056120" cy="3488690"/>
            <a:chOff x="1374" y="1244009"/>
            <a:chExt cx="7056120" cy="3488690"/>
          </a:xfrm>
        </p:grpSpPr>
        <p:sp>
          <p:nvSpPr>
            <p:cNvPr id="3" name="object 3"/>
            <p:cNvSpPr/>
            <p:nvPr/>
          </p:nvSpPr>
          <p:spPr>
            <a:xfrm>
              <a:off x="1374" y="1244009"/>
              <a:ext cx="7055835" cy="34882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78502" y="2786301"/>
              <a:ext cx="209549" cy="2095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44838" y="2379652"/>
              <a:ext cx="200024" cy="2000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71197" y="2649144"/>
              <a:ext cx="209549" cy="2095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46616" y="3343594"/>
              <a:ext cx="209549" cy="2095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84136" y="2174110"/>
              <a:ext cx="209549" cy="2095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12125" y="2947263"/>
              <a:ext cx="209549" cy="2095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80663" y="3343594"/>
              <a:ext cx="209549" cy="20954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26639" y="2786365"/>
              <a:ext cx="209549" cy="20954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28273" y="1952478"/>
              <a:ext cx="209549" cy="20954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48219" y="3032406"/>
              <a:ext cx="209549" cy="2095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49132" y="1946269"/>
              <a:ext cx="206654" cy="20954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43584" y="2397395"/>
              <a:ext cx="209549" cy="20954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55800" y="1925567"/>
              <a:ext cx="247649" cy="2476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55800" y="2347569"/>
              <a:ext cx="238124" cy="2381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550544" y="5171861"/>
            <a:ext cx="257174" cy="257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0544" y="5554796"/>
            <a:ext cx="257174" cy="257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2782" y="5966109"/>
            <a:ext cx="257174" cy="257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2782" y="6346789"/>
            <a:ext cx="266699" cy="266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0544" y="6723689"/>
            <a:ext cx="257174" cy="257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69037" y="5170977"/>
            <a:ext cx="257174" cy="257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9037" y="5580918"/>
            <a:ext cx="266699" cy="2666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71780" y="5962405"/>
            <a:ext cx="266699" cy="2666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76017" y="6329354"/>
            <a:ext cx="257174" cy="2571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69037" y="6709485"/>
            <a:ext cx="257174" cy="2571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737778" y="3010725"/>
            <a:ext cx="567055" cy="123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125" dirty="0">
                <a:latin typeface="Arial"/>
                <a:cs typeface="Arial"/>
              </a:rPr>
              <a:t>THAILAND</a:t>
            </a:r>
            <a:endParaRPr sz="6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51977" y="2385638"/>
            <a:ext cx="711835" cy="123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125" dirty="0">
                <a:latin typeface="Arial"/>
                <a:cs typeface="Arial"/>
              </a:rPr>
              <a:t>UZBEKISTAN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99051" y="2877347"/>
            <a:ext cx="357505" cy="123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130" dirty="0">
                <a:latin typeface="Arial"/>
                <a:cs typeface="Arial"/>
              </a:rPr>
              <a:t>DU</a:t>
            </a:r>
            <a:r>
              <a:rPr sz="650" spc="140" dirty="0">
                <a:latin typeface="Arial"/>
                <a:cs typeface="Arial"/>
              </a:rPr>
              <a:t>B</a:t>
            </a:r>
            <a:r>
              <a:rPr sz="650" spc="150" dirty="0">
                <a:latin typeface="Arial"/>
                <a:cs typeface="Arial"/>
              </a:rPr>
              <a:t>A</a:t>
            </a:r>
            <a:r>
              <a:rPr sz="650" spc="40" dirty="0">
                <a:latin typeface="Arial"/>
                <a:cs typeface="Arial"/>
              </a:rPr>
              <a:t>I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80648" y="3564676"/>
            <a:ext cx="62039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120" dirty="0">
                <a:latin typeface="Arial"/>
                <a:cs typeface="Arial"/>
              </a:rPr>
              <a:t>SINGAPORE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71824" y="2176350"/>
            <a:ext cx="1075690" cy="123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650" spc="125" dirty="0">
                <a:latin typeface="Arial"/>
                <a:cs typeface="Arial"/>
              </a:rPr>
              <a:t>SWEDEN</a:t>
            </a:r>
            <a:r>
              <a:rPr sz="650" spc="305" dirty="0">
                <a:latin typeface="Arial"/>
                <a:cs typeface="Arial"/>
              </a:rPr>
              <a:t> </a:t>
            </a:r>
            <a:r>
              <a:rPr sz="975" spc="172" baseline="8547" dirty="0">
                <a:latin typeface="Arial"/>
                <a:cs typeface="Arial"/>
              </a:rPr>
              <a:t>ESTONIA</a:t>
            </a:r>
            <a:endParaRPr sz="975" baseline="8547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79268" y="3232717"/>
            <a:ext cx="596900" cy="123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95" dirty="0">
                <a:latin typeface="Arial"/>
                <a:cs typeface="Arial"/>
              </a:rPr>
              <a:t>SRI</a:t>
            </a:r>
            <a:r>
              <a:rPr sz="650" spc="80" dirty="0">
                <a:latin typeface="Arial"/>
                <a:cs typeface="Arial"/>
              </a:rPr>
              <a:t> </a:t>
            </a:r>
            <a:r>
              <a:rPr sz="650" spc="125" dirty="0">
                <a:latin typeface="Arial"/>
                <a:cs typeface="Arial"/>
              </a:rPr>
              <a:t>LANKA</a:t>
            </a:r>
            <a:endParaRPr sz="6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67163" y="3568027"/>
            <a:ext cx="516890" cy="123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140" dirty="0">
                <a:latin typeface="Arial"/>
                <a:cs typeface="Arial"/>
              </a:rPr>
              <a:t>S</a:t>
            </a:r>
            <a:r>
              <a:rPr sz="650" spc="105" dirty="0">
                <a:latin typeface="Arial"/>
                <a:cs typeface="Arial"/>
              </a:rPr>
              <a:t>O</a:t>
            </a:r>
            <a:r>
              <a:rPr sz="650" spc="225" dirty="0">
                <a:latin typeface="Arial"/>
                <a:cs typeface="Arial"/>
              </a:rPr>
              <a:t>M</a:t>
            </a:r>
            <a:r>
              <a:rPr sz="650" spc="150" dirty="0">
                <a:latin typeface="Arial"/>
                <a:cs typeface="Arial"/>
              </a:rPr>
              <a:t>A</a:t>
            </a:r>
            <a:r>
              <a:rPr sz="650" spc="125" dirty="0">
                <a:latin typeface="Arial"/>
                <a:cs typeface="Arial"/>
              </a:rPr>
              <a:t>L</a:t>
            </a:r>
            <a:r>
              <a:rPr sz="650" spc="114" dirty="0">
                <a:latin typeface="Arial"/>
                <a:cs typeface="Arial"/>
              </a:rPr>
              <a:t>I</a:t>
            </a:r>
            <a:r>
              <a:rPr sz="650" spc="75" dirty="0">
                <a:latin typeface="Arial"/>
                <a:cs typeface="Arial"/>
              </a:rPr>
              <a:t>A</a:t>
            </a:r>
            <a:endParaRPr sz="6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33434" y="2637589"/>
            <a:ext cx="560705" cy="123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125" dirty="0">
                <a:latin typeface="Arial"/>
                <a:cs typeface="Arial"/>
              </a:rPr>
              <a:t>GERMANY</a:t>
            </a:r>
            <a:endParaRPr sz="6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37498" y="2604127"/>
            <a:ext cx="407034" cy="123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114" dirty="0">
                <a:latin typeface="Arial"/>
                <a:cs typeface="Arial"/>
              </a:rPr>
              <a:t>I</a:t>
            </a:r>
            <a:r>
              <a:rPr sz="650" spc="140" dirty="0">
                <a:latin typeface="Arial"/>
                <a:cs typeface="Arial"/>
              </a:rPr>
              <a:t>S</a:t>
            </a:r>
            <a:r>
              <a:rPr sz="650" spc="100" dirty="0">
                <a:latin typeface="Arial"/>
                <a:cs typeface="Arial"/>
              </a:rPr>
              <a:t>R</a:t>
            </a:r>
            <a:r>
              <a:rPr sz="650" spc="150" dirty="0">
                <a:latin typeface="Arial"/>
                <a:cs typeface="Arial"/>
              </a:rPr>
              <a:t>A</a:t>
            </a:r>
            <a:r>
              <a:rPr sz="650" spc="95" dirty="0">
                <a:latin typeface="Arial"/>
                <a:cs typeface="Arial"/>
              </a:rPr>
              <a:t>E</a:t>
            </a:r>
            <a:r>
              <a:rPr sz="650" spc="50" dirty="0">
                <a:latin typeface="Arial"/>
                <a:cs typeface="Arial"/>
              </a:rPr>
              <a:t>L</a:t>
            </a:r>
            <a:endParaRPr sz="6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16523" y="3010725"/>
            <a:ext cx="311785" cy="123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125" dirty="0">
                <a:latin typeface="Arial"/>
                <a:cs typeface="Arial"/>
              </a:rPr>
              <a:t>P</a:t>
            </a:r>
            <a:r>
              <a:rPr sz="650" spc="130" dirty="0">
                <a:latin typeface="Arial"/>
                <a:cs typeface="Arial"/>
              </a:rPr>
              <a:t>U</a:t>
            </a:r>
            <a:r>
              <a:rPr sz="650" spc="145" dirty="0">
                <a:latin typeface="Arial"/>
                <a:cs typeface="Arial"/>
              </a:rPr>
              <a:t>N</a:t>
            </a:r>
            <a:r>
              <a:rPr sz="650" spc="20" dirty="0">
                <a:latin typeface="Arial"/>
                <a:cs typeface="Arial"/>
              </a:rPr>
              <a:t>E</a:t>
            </a:r>
            <a:endParaRPr sz="6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40284" y="2837412"/>
            <a:ext cx="680085" cy="123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114" dirty="0">
                <a:latin typeface="Arial"/>
                <a:cs typeface="Arial"/>
              </a:rPr>
              <a:t>BENGALURU</a:t>
            </a:r>
            <a:endParaRPr sz="6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28850" y="1867268"/>
            <a:ext cx="19691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40" dirty="0">
                <a:latin typeface="Arial"/>
                <a:cs typeface="Arial"/>
              </a:rPr>
              <a:t>Pune </a:t>
            </a:r>
            <a:r>
              <a:rPr sz="1700" b="1" spc="-50" dirty="0">
                <a:latin typeface="Arial"/>
                <a:cs typeface="Arial"/>
              </a:rPr>
              <a:t>- </a:t>
            </a:r>
            <a:r>
              <a:rPr sz="1700" b="1" spc="60" dirty="0">
                <a:latin typeface="Arial"/>
                <a:cs typeface="Arial"/>
              </a:rPr>
              <a:t>Head</a:t>
            </a:r>
            <a:r>
              <a:rPr sz="1700" b="1" spc="250" dirty="0">
                <a:latin typeface="Arial"/>
                <a:cs typeface="Arial"/>
              </a:rPr>
              <a:t> </a:t>
            </a:r>
            <a:r>
              <a:rPr sz="1700" b="1" spc="20" dirty="0">
                <a:latin typeface="Arial"/>
                <a:cs typeface="Arial"/>
              </a:rPr>
              <a:t>office</a:t>
            </a:r>
            <a:endParaRPr sz="17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25985" y="2306814"/>
            <a:ext cx="26752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5" dirty="0">
                <a:latin typeface="Arial"/>
                <a:cs typeface="Arial"/>
              </a:rPr>
              <a:t>Bengaluru </a:t>
            </a:r>
            <a:r>
              <a:rPr sz="1700" b="1" spc="-50" dirty="0">
                <a:latin typeface="Arial"/>
                <a:cs typeface="Arial"/>
              </a:rPr>
              <a:t>- </a:t>
            </a:r>
            <a:r>
              <a:rPr sz="1700" b="1" spc="-35" dirty="0">
                <a:latin typeface="Arial"/>
                <a:cs typeface="Arial"/>
              </a:rPr>
              <a:t>Branch</a:t>
            </a:r>
            <a:r>
              <a:rPr sz="1700" b="1" spc="235" dirty="0">
                <a:latin typeface="Arial"/>
                <a:cs typeface="Arial"/>
              </a:rPr>
              <a:t> </a:t>
            </a:r>
            <a:r>
              <a:rPr sz="1700" b="1" spc="20" dirty="0">
                <a:latin typeface="Arial"/>
                <a:cs typeface="Arial"/>
              </a:rPr>
              <a:t>office</a:t>
            </a:r>
            <a:endParaRPr sz="17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10210" y="5133847"/>
            <a:ext cx="289369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10" dirty="0">
                <a:latin typeface="Arial"/>
                <a:cs typeface="Arial"/>
              </a:rPr>
              <a:t>Thermal </a:t>
            </a:r>
            <a:r>
              <a:rPr sz="1250" b="1" spc="40" dirty="0">
                <a:latin typeface="Arial"/>
                <a:cs typeface="Arial"/>
              </a:rPr>
              <a:t>Wire </a:t>
            </a:r>
            <a:r>
              <a:rPr sz="1250" b="1" spc="10" dirty="0">
                <a:latin typeface="Arial"/>
                <a:cs typeface="Arial"/>
              </a:rPr>
              <a:t>Stripper </a:t>
            </a:r>
            <a:r>
              <a:rPr sz="1250" b="1" spc="-30" dirty="0">
                <a:latin typeface="Arial"/>
                <a:cs typeface="Arial"/>
              </a:rPr>
              <a:t>- </a:t>
            </a:r>
            <a:r>
              <a:rPr sz="1250" b="1" spc="35" dirty="0">
                <a:latin typeface="Arial"/>
                <a:cs typeface="Arial"/>
              </a:rPr>
              <a:t>FY</a:t>
            </a:r>
            <a:r>
              <a:rPr sz="1250" b="1" spc="250" dirty="0">
                <a:latin typeface="Arial"/>
                <a:cs typeface="Arial"/>
              </a:rPr>
              <a:t> </a:t>
            </a:r>
            <a:r>
              <a:rPr sz="1250" b="1" spc="-40" dirty="0">
                <a:latin typeface="Arial"/>
                <a:cs typeface="Arial"/>
              </a:rPr>
              <a:t>2017-2018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10210" y="5542919"/>
            <a:ext cx="372554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5" dirty="0">
                <a:latin typeface="Arial"/>
                <a:cs typeface="Arial"/>
              </a:rPr>
              <a:t>Surface </a:t>
            </a:r>
            <a:r>
              <a:rPr sz="1250" b="1" spc="-15" dirty="0">
                <a:latin typeface="Arial"/>
                <a:cs typeface="Arial"/>
              </a:rPr>
              <a:t>Resistivity </a:t>
            </a:r>
            <a:r>
              <a:rPr sz="1250" b="1" spc="55" dirty="0">
                <a:latin typeface="Arial"/>
                <a:cs typeface="Arial"/>
              </a:rPr>
              <a:t>Meter </a:t>
            </a:r>
            <a:r>
              <a:rPr sz="1250" b="1" spc="20" dirty="0">
                <a:latin typeface="Arial"/>
                <a:cs typeface="Arial"/>
              </a:rPr>
              <a:t>Z203-100 </a:t>
            </a:r>
            <a:r>
              <a:rPr sz="1250" b="1" spc="-30" dirty="0">
                <a:latin typeface="Arial"/>
                <a:cs typeface="Arial"/>
              </a:rPr>
              <a:t>- </a:t>
            </a:r>
            <a:r>
              <a:rPr sz="1250" b="1" spc="35" dirty="0">
                <a:latin typeface="Arial"/>
                <a:cs typeface="Arial"/>
              </a:rPr>
              <a:t>FY</a:t>
            </a:r>
            <a:r>
              <a:rPr sz="1250" b="1" spc="315" dirty="0">
                <a:latin typeface="Arial"/>
                <a:cs typeface="Arial"/>
              </a:rPr>
              <a:t> </a:t>
            </a:r>
            <a:r>
              <a:rPr sz="1250" b="1" spc="-5" dirty="0">
                <a:latin typeface="Arial"/>
                <a:cs typeface="Arial"/>
              </a:rPr>
              <a:t>2021-22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10210" y="5925840"/>
            <a:ext cx="3656329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5" dirty="0">
                <a:latin typeface="Arial"/>
                <a:cs typeface="Arial"/>
              </a:rPr>
              <a:t>603DT, </a:t>
            </a:r>
            <a:r>
              <a:rPr sz="1250" b="1" spc="-15" dirty="0">
                <a:latin typeface="Arial"/>
                <a:cs typeface="Arial"/>
              </a:rPr>
              <a:t>Solder </a:t>
            </a:r>
            <a:r>
              <a:rPr sz="1250" b="1" spc="10" dirty="0">
                <a:latin typeface="Arial"/>
                <a:cs typeface="Arial"/>
              </a:rPr>
              <a:t>Wire, </a:t>
            </a:r>
            <a:r>
              <a:rPr sz="1250" b="1" spc="40" dirty="0">
                <a:latin typeface="Arial"/>
                <a:cs typeface="Arial"/>
              </a:rPr>
              <a:t>608D </a:t>
            </a:r>
            <a:r>
              <a:rPr sz="1250" b="1" spc="25" dirty="0">
                <a:latin typeface="Arial"/>
                <a:cs typeface="Arial"/>
              </a:rPr>
              <a:t>hotplate </a:t>
            </a:r>
            <a:r>
              <a:rPr sz="1250" b="1" spc="-30" dirty="0">
                <a:latin typeface="Arial"/>
                <a:cs typeface="Arial"/>
              </a:rPr>
              <a:t>- </a:t>
            </a:r>
            <a:r>
              <a:rPr sz="1250" b="1" spc="35" dirty="0">
                <a:latin typeface="Arial"/>
                <a:cs typeface="Arial"/>
              </a:rPr>
              <a:t>FY</a:t>
            </a:r>
            <a:r>
              <a:rPr sz="1250" b="1" spc="55" dirty="0">
                <a:latin typeface="Arial"/>
                <a:cs typeface="Arial"/>
              </a:rPr>
              <a:t> </a:t>
            </a:r>
            <a:r>
              <a:rPr sz="1250" b="1" spc="-65" dirty="0">
                <a:latin typeface="Arial"/>
                <a:cs typeface="Arial"/>
              </a:rPr>
              <a:t>2018-19</a:t>
            </a:r>
            <a:endParaRPr sz="12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10210" y="6326804"/>
            <a:ext cx="235204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-5" dirty="0">
                <a:latin typeface="Arial"/>
                <a:cs typeface="Arial"/>
              </a:rPr>
              <a:t>ESD </a:t>
            </a:r>
            <a:r>
              <a:rPr sz="1250" b="1" spc="15" dirty="0">
                <a:latin typeface="Arial"/>
                <a:cs typeface="Arial"/>
              </a:rPr>
              <a:t>Workstation </a:t>
            </a:r>
            <a:r>
              <a:rPr sz="1250" b="1" spc="-30" dirty="0">
                <a:latin typeface="Arial"/>
                <a:cs typeface="Arial"/>
              </a:rPr>
              <a:t>- </a:t>
            </a:r>
            <a:r>
              <a:rPr sz="1250" b="1" spc="35" dirty="0">
                <a:latin typeface="Arial"/>
                <a:cs typeface="Arial"/>
              </a:rPr>
              <a:t>FY</a:t>
            </a:r>
            <a:r>
              <a:rPr sz="1250" b="1" spc="215" dirty="0">
                <a:latin typeface="Arial"/>
                <a:cs typeface="Arial"/>
              </a:rPr>
              <a:t> </a:t>
            </a:r>
            <a:r>
              <a:rPr sz="1250" b="1" spc="-5" dirty="0">
                <a:latin typeface="Arial"/>
                <a:cs typeface="Arial"/>
              </a:rPr>
              <a:t>2021-22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29665" y="6682993"/>
            <a:ext cx="3761104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5" dirty="0">
                <a:latin typeface="Arial"/>
                <a:cs typeface="Arial"/>
              </a:rPr>
              <a:t>Multi-Function </a:t>
            </a:r>
            <a:r>
              <a:rPr sz="1250" b="1" spc="-30" dirty="0">
                <a:latin typeface="Arial"/>
                <a:cs typeface="Arial"/>
              </a:rPr>
              <a:t>Rework </a:t>
            </a:r>
            <a:r>
              <a:rPr sz="1250" b="1" spc="20" dirty="0">
                <a:latin typeface="Arial"/>
                <a:cs typeface="Arial"/>
              </a:rPr>
              <a:t>Station-609D </a:t>
            </a:r>
            <a:r>
              <a:rPr sz="1250" b="1" spc="-30" dirty="0">
                <a:latin typeface="Arial"/>
                <a:cs typeface="Arial"/>
              </a:rPr>
              <a:t>- </a:t>
            </a:r>
            <a:r>
              <a:rPr sz="1250" b="1" spc="35" dirty="0">
                <a:latin typeface="Arial"/>
                <a:cs typeface="Arial"/>
              </a:rPr>
              <a:t>FY</a:t>
            </a:r>
            <a:r>
              <a:rPr sz="1250" b="1" spc="355" dirty="0">
                <a:latin typeface="Arial"/>
                <a:cs typeface="Arial"/>
              </a:rPr>
              <a:t> </a:t>
            </a:r>
            <a:r>
              <a:rPr sz="1250" b="1" spc="-65" dirty="0">
                <a:latin typeface="Arial"/>
                <a:cs typeface="Arial"/>
              </a:rPr>
              <a:t>2018-19</a:t>
            </a:r>
            <a:endParaRPr sz="12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45353" y="5133847"/>
            <a:ext cx="295338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10" dirty="0">
                <a:latin typeface="Arial"/>
                <a:cs typeface="Arial"/>
              </a:rPr>
              <a:t>Thermal </a:t>
            </a:r>
            <a:r>
              <a:rPr sz="1250" b="1" spc="40" dirty="0">
                <a:latin typeface="Arial"/>
                <a:cs typeface="Arial"/>
              </a:rPr>
              <a:t>Wire </a:t>
            </a:r>
            <a:r>
              <a:rPr sz="1250" b="1" spc="10" dirty="0">
                <a:latin typeface="Arial"/>
                <a:cs typeface="Arial"/>
              </a:rPr>
              <a:t>Stripper </a:t>
            </a:r>
            <a:r>
              <a:rPr sz="1250" b="1" spc="-30" dirty="0">
                <a:latin typeface="Arial"/>
                <a:cs typeface="Arial"/>
              </a:rPr>
              <a:t>- </a:t>
            </a:r>
            <a:r>
              <a:rPr sz="1250" b="1" spc="35" dirty="0">
                <a:latin typeface="Arial"/>
                <a:cs typeface="Arial"/>
              </a:rPr>
              <a:t>FY</a:t>
            </a:r>
            <a:r>
              <a:rPr sz="1250" b="1" spc="270" dirty="0">
                <a:latin typeface="Arial"/>
                <a:cs typeface="Arial"/>
              </a:rPr>
              <a:t> </a:t>
            </a:r>
            <a:r>
              <a:rPr sz="1250" b="1" spc="10" dirty="0">
                <a:latin typeface="Arial"/>
                <a:cs typeface="Arial"/>
              </a:rPr>
              <a:t>2021-2022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445353" y="5542919"/>
            <a:ext cx="3761104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5" dirty="0">
                <a:latin typeface="Arial"/>
                <a:cs typeface="Arial"/>
              </a:rPr>
              <a:t>Multi-Function </a:t>
            </a:r>
            <a:r>
              <a:rPr sz="1250" b="1" spc="-30" dirty="0">
                <a:latin typeface="Arial"/>
                <a:cs typeface="Arial"/>
              </a:rPr>
              <a:t>Rework </a:t>
            </a:r>
            <a:r>
              <a:rPr sz="1250" b="1" spc="20" dirty="0">
                <a:latin typeface="Arial"/>
                <a:cs typeface="Arial"/>
              </a:rPr>
              <a:t>Station-609D </a:t>
            </a:r>
            <a:r>
              <a:rPr sz="1250" b="1" spc="-30" dirty="0">
                <a:latin typeface="Arial"/>
                <a:cs typeface="Arial"/>
              </a:rPr>
              <a:t>- </a:t>
            </a:r>
            <a:r>
              <a:rPr sz="1250" b="1" spc="35" dirty="0">
                <a:latin typeface="Arial"/>
                <a:cs typeface="Arial"/>
              </a:rPr>
              <a:t>FY</a:t>
            </a:r>
            <a:r>
              <a:rPr sz="1250" b="1" spc="355" dirty="0">
                <a:latin typeface="Arial"/>
                <a:cs typeface="Arial"/>
              </a:rPr>
              <a:t> </a:t>
            </a:r>
            <a:r>
              <a:rPr sz="1250" b="1" spc="-65" dirty="0">
                <a:latin typeface="Arial"/>
                <a:cs typeface="Arial"/>
              </a:rPr>
              <a:t>2018-19</a:t>
            </a:r>
            <a:endParaRPr sz="12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45353" y="5925840"/>
            <a:ext cx="289369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10" dirty="0">
                <a:latin typeface="Arial"/>
                <a:cs typeface="Arial"/>
              </a:rPr>
              <a:t>Thermal </a:t>
            </a:r>
            <a:r>
              <a:rPr sz="1250" b="1" spc="40" dirty="0">
                <a:latin typeface="Arial"/>
                <a:cs typeface="Arial"/>
              </a:rPr>
              <a:t>Wire </a:t>
            </a:r>
            <a:r>
              <a:rPr sz="1250" b="1" spc="10" dirty="0">
                <a:latin typeface="Arial"/>
                <a:cs typeface="Arial"/>
              </a:rPr>
              <a:t>Stripper </a:t>
            </a:r>
            <a:r>
              <a:rPr sz="1250" b="1" spc="-30" dirty="0">
                <a:latin typeface="Arial"/>
                <a:cs typeface="Arial"/>
              </a:rPr>
              <a:t>- </a:t>
            </a:r>
            <a:r>
              <a:rPr sz="1250" b="1" spc="35" dirty="0">
                <a:latin typeface="Arial"/>
                <a:cs typeface="Arial"/>
              </a:rPr>
              <a:t>FY</a:t>
            </a:r>
            <a:r>
              <a:rPr sz="1250" b="1" spc="250" dirty="0">
                <a:latin typeface="Arial"/>
                <a:cs typeface="Arial"/>
              </a:rPr>
              <a:t> </a:t>
            </a:r>
            <a:r>
              <a:rPr sz="1250" b="1" spc="-40" dirty="0">
                <a:latin typeface="Arial"/>
                <a:cs typeface="Arial"/>
              </a:rPr>
              <a:t>2017-2018</a:t>
            </a:r>
            <a:endParaRPr sz="12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463854" y="6682993"/>
            <a:ext cx="327723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-5" dirty="0">
                <a:latin typeface="Arial"/>
                <a:cs typeface="Arial"/>
              </a:rPr>
              <a:t>Ultrasonic </a:t>
            </a:r>
            <a:r>
              <a:rPr sz="1250" b="1" spc="10" dirty="0">
                <a:latin typeface="Arial"/>
                <a:cs typeface="Arial"/>
              </a:rPr>
              <a:t>Cleaner </a:t>
            </a:r>
            <a:r>
              <a:rPr sz="1250" b="1" spc="-30" dirty="0">
                <a:latin typeface="Arial"/>
                <a:cs typeface="Arial"/>
              </a:rPr>
              <a:t>- </a:t>
            </a:r>
            <a:r>
              <a:rPr sz="1250" b="1" spc="15" dirty="0">
                <a:latin typeface="Arial"/>
                <a:cs typeface="Arial"/>
              </a:rPr>
              <a:t>225 </a:t>
            </a:r>
            <a:r>
              <a:rPr sz="1250" b="1" spc="-5" dirty="0">
                <a:latin typeface="Arial"/>
                <a:cs typeface="Arial"/>
              </a:rPr>
              <a:t>LTR </a:t>
            </a:r>
            <a:r>
              <a:rPr sz="1250" b="1" spc="-30" dirty="0">
                <a:latin typeface="Arial"/>
                <a:cs typeface="Arial"/>
              </a:rPr>
              <a:t>-</a:t>
            </a:r>
            <a:r>
              <a:rPr sz="1250" b="1" spc="140" dirty="0">
                <a:latin typeface="Arial"/>
                <a:cs typeface="Arial"/>
              </a:rPr>
              <a:t> </a:t>
            </a:r>
            <a:r>
              <a:rPr sz="1250" b="1" spc="35" dirty="0">
                <a:latin typeface="Arial"/>
                <a:cs typeface="Arial"/>
              </a:rPr>
              <a:t>FY </a:t>
            </a:r>
            <a:r>
              <a:rPr sz="1250" b="1" spc="25" dirty="0">
                <a:latin typeface="Arial"/>
                <a:cs typeface="Arial"/>
              </a:rPr>
              <a:t>2022-23</a:t>
            </a:r>
            <a:endParaRPr sz="125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4051542" y="329912"/>
            <a:ext cx="25628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120" dirty="0"/>
              <a:t>Our</a:t>
            </a:r>
            <a:r>
              <a:rPr sz="3400" spc="-320" dirty="0"/>
              <a:t> </a:t>
            </a:r>
            <a:r>
              <a:rPr sz="3400" spc="135" dirty="0"/>
              <a:t>Exports</a:t>
            </a:r>
            <a:endParaRPr sz="3400"/>
          </a:p>
        </p:txBody>
      </p:sp>
      <p:sp>
        <p:nvSpPr>
          <p:cNvPr id="51" name="object 51"/>
          <p:cNvSpPr txBox="1"/>
          <p:nvPr/>
        </p:nvSpPr>
        <p:spPr>
          <a:xfrm>
            <a:off x="5426029" y="6326804"/>
            <a:ext cx="375983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5" dirty="0">
                <a:latin typeface="Arial"/>
                <a:cs typeface="Arial"/>
              </a:rPr>
              <a:t>Multi-Function </a:t>
            </a:r>
            <a:r>
              <a:rPr sz="1250" b="1" spc="-30" dirty="0">
                <a:latin typeface="Arial"/>
                <a:cs typeface="Arial"/>
              </a:rPr>
              <a:t>Rework </a:t>
            </a:r>
            <a:r>
              <a:rPr sz="1250" b="1" spc="20" dirty="0">
                <a:latin typeface="Arial"/>
                <a:cs typeface="Arial"/>
              </a:rPr>
              <a:t>Station-609D </a:t>
            </a:r>
            <a:r>
              <a:rPr sz="1250" b="1" spc="-30" dirty="0">
                <a:latin typeface="Arial"/>
                <a:cs typeface="Arial"/>
              </a:rPr>
              <a:t>- </a:t>
            </a:r>
            <a:r>
              <a:rPr sz="1250" b="1" spc="35" dirty="0">
                <a:latin typeface="Arial"/>
                <a:cs typeface="Arial"/>
              </a:rPr>
              <a:t>FY</a:t>
            </a:r>
            <a:r>
              <a:rPr sz="1250" b="1" spc="345" dirty="0">
                <a:latin typeface="Arial"/>
                <a:cs typeface="Arial"/>
              </a:rPr>
              <a:t> </a:t>
            </a:r>
            <a:r>
              <a:rPr sz="1250" b="1" spc="-65" dirty="0">
                <a:latin typeface="Arial"/>
                <a:cs typeface="Arial"/>
              </a:rPr>
              <a:t>2014-15</a:t>
            </a:r>
            <a:endParaRPr sz="125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069910" y="6635288"/>
            <a:ext cx="533644" cy="5389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0623" y="352716"/>
            <a:ext cx="2124075" cy="2456815"/>
          </a:xfrm>
          <a:custGeom>
            <a:avLst/>
            <a:gdLst/>
            <a:ahLst/>
            <a:cxnLst/>
            <a:rect l="l" t="t" r="r" b="b"/>
            <a:pathLst>
              <a:path w="2124075" h="2456815">
                <a:moveTo>
                  <a:pt x="0" y="1842264"/>
                </a:moveTo>
                <a:lnTo>
                  <a:pt x="0" y="614088"/>
                </a:lnTo>
                <a:lnTo>
                  <a:pt x="1062036" y="0"/>
                </a:lnTo>
                <a:lnTo>
                  <a:pt x="2124073" y="614088"/>
                </a:lnTo>
                <a:lnTo>
                  <a:pt x="2124073" y="1842264"/>
                </a:lnTo>
                <a:lnTo>
                  <a:pt x="1062036" y="2456352"/>
                </a:lnTo>
                <a:lnTo>
                  <a:pt x="0" y="1842264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10292" y="2023096"/>
            <a:ext cx="5252085" cy="4944110"/>
          </a:xfrm>
          <a:custGeom>
            <a:avLst/>
            <a:gdLst/>
            <a:ahLst/>
            <a:cxnLst/>
            <a:rect l="l" t="t" r="r" b="b"/>
            <a:pathLst>
              <a:path w="5252084" h="4944109">
                <a:moveTo>
                  <a:pt x="5251488" y="2041448"/>
                </a:moveTo>
                <a:lnTo>
                  <a:pt x="4363402" y="1527136"/>
                </a:lnTo>
                <a:lnTo>
                  <a:pt x="4359719" y="1527136"/>
                </a:lnTo>
                <a:lnTo>
                  <a:pt x="4359719" y="857326"/>
                </a:lnTo>
                <a:lnTo>
                  <a:pt x="2923629" y="29044"/>
                </a:lnTo>
                <a:lnTo>
                  <a:pt x="2890685" y="29044"/>
                </a:lnTo>
                <a:lnTo>
                  <a:pt x="2088083" y="491959"/>
                </a:lnTo>
                <a:lnTo>
                  <a:pt x="1237373" y="0"/>
                </a:lnTo>
                <a:lnTo>
                  <a:pt x="1214704" y="0"/>
                </a:lnTo>
                <a:lnTo>
                  <a:pt x="225907" y="571792"/>
                </a:lnTo>
                <a:lnTo>
                  <a:pt x="225907" y="1728508"/>
                </a:lnTo>
                <a:lnTo>
                  <a:pt x="743077" y="2027593"/>
                </a:lnTo>
                <a:lnTo>
                  <a:pt x="0" y="2457285"/>
                </a:lnTo>
                <a:lnTo>
                  <a:pt x="0" y="3614001"/>
                </a:lnTo>
                <a:lnTo>
                  <a:pt x="996988" y="4190542"/>
                </a:lnTo>
                <a:lnTo>
                  <a:pt x="1003261" y="4190542"/>
                </a:lnTo>
                <a:lnTo>
                  <a:pt x="2000250" y="3614001"/>
                </a:lnTo>
                <a:lnTo>
                  <a:pt x="2000250" y="2847619"/>
                </a:lnTo>
                <a:lnTo>
                  <a:pt x="2548242" y="3163684"/>
                </a:lnTo>
                <a:lnTo>
                  <a:pt x="2466771" y="3210788"/>
                </a:lnTo>
                <a:lnTo>
                  <a:pt x="2466771" y="4367504"/>
                </a:lnTo>
                <a:lnTo>
                  <a:pt x="3463760" y="4944046"/>
                </a:lnTo>
                <a:lnTo>
                  <a:pt x="3470033" y="4944046"/>
                </a:lnTo>
                <a:lnTo>
                  <a:pt x="4467022" y="4367504"/>
                </a:lnTo>
                <a:lnTo>
                  <a:pt x="4467022" y="3538309"/>
                </a:lnTo>
                <a:lnTo>
                  <a:pt x="5251488" y="3084004"/>
                </a:lnTo>
                <a:lnTo>
                  <a:pt x="5251488" y="2041448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0508" y="29493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5"/>
                </a:moveTo>
                <a:lnTo>
                  <a:pt x="20654" y="47625"/>
                </a:lnTo>
                <a:lnTo>
                  <a:pt x="17617" y="47021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0654"/>
                </a:lnTo>
                <a:lnTo>
                  <a:pt x="47625" y="26970"/>
                </a:lnTo>
                <a:lnTo>
                  <a:pt x="30007" y="47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9464" y="2810511"/>
            <a:ext cx="1818639" cy="345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2570">
              <a:lnSpc>
                <a:spcPct val="107100"/>
              </a:lnSpc>
              <a:spcBef>
                <a:spcPts val="100"/>
              </a:spcBef>
            </a:pPr>
            <a:r>
              <a:rPr sz="1400" b="1" spc="-30" dirty="0">
                <a:latin typeface="Arial"/>
                <a:cs typeface="Arial"/>
              </a:rPr>
              <a:t>Electronics  </a:t>
            </a:r>
            <a:r>
              <a:rPr sz="1400" b="1" spc="-15" dirty="0">
                <a:latin typeface="Arial"/>
                <a:cs typeface="Arial"/>
              </a:rPr>
              <a:t>Chemical  Automobile  </a:t>
            </a:r>
            <a:r>
              <a:rPr sz="1400" b="1" spc="-35" dirty="0">
                <a:latin typeface="Arial"/>
                <a:cs typeface="Arial"/>
              </a:rPr>
              <a:t>Semiconductor  </a:t>
            </a:r>
            <a:r>
              <a:rPr sz="1400" b="1" spc="15" dirty="0">
                <a:latin typeface="Arial"/>
                <a:cs typeface="Arial"/>
              </a:rPr>
              <a:t>Paper </a:t>
            </a:r>
            <a:r>
              <a:rPr sz="1400" b="1" spc="30" dirty="0">
                <a:latin typeface="Arial"/>
                <a:cs typeface="Arial"/>
              </a:rPr>
              <a:t>&amp; </a:t>
            </a:r>
            <a:r>
              <a:rPr sz="1400" b="1" spc="-35" dirty="0">
                <a:latin typeface="Arial"/>
                <a:cs typeface="Arial"/>
              </a:rPr>
              <a:t>Plastics  </a:t>
            </a:r>
            <a:r>
              <a:rPr sz="1400" b="1" spc="5" dirty="0">
                <a:latin typeface="Arial"/>
                <a:cs typeface="Arial"/>
              </a:rPr>
              <a:t>Mechanical  </a:t>
            </a:r>
            <a:r>
              <a:rPr sz="1400" b="1" spc="-5" dirty="0">
                <a:latin typeface="Arial"/>
                <a:cs typeface="Arial"/>
              </a:rPr>
              <a:t>Agriculture  </a:t>
            </a:r>
            <a:r>
              <a:rPr sz="1400" b="1" dirty="0">
                <a:latin typeface="Arial"/>
                <a:cs typeface="Arial"/>
              </a:rPr>
              <a:t>Pharmaceutical  </a:t>
            </a:r>
            <a:r>
              <a:rPr sz="1400" b="1" spc="5" dirty="0">
                <a:latin typeface="Arial"/>
                <a:cs typeface="Arial"/>
              </a:rPr>
              <a:t>Storage </a:t>
            </a:r>
            <a:r>
              <a:rPr sz="1400" b="1" spc="-60" dirty="0">
                <a:latin typeface="Arial"/>
                <a:cs typeface="Arial"/>
              </a:rPr>
              <a:t>Systems  </a:t>
            </a:r>
            <a:r>
              <a:rPr sz="1400" b="1" spc="-30" dirty="0">
                <a:latin typeface="Arial"/>
                <a:cs typeface="Arial"/>
              </a:rPr>
              <a:t>Food </a:t>
            </a:r>
            <a:r>
              <a:rPr sz="1400" b="1" spc="30" dirty="0">
                <a:latin typeface="Arial"/>
                <a:cs typeface="Arial"/>
              </a:rPr>
              <a:t>&amp; </a:t>
            </a:r>
            <a:r>
              <a:rPr sz="1400" b="1" spc="-20" dirty="0">
                <a:latin typeface="Arial"/>
                <a:cs typeface="Arial"/>
              </a:rPr>
              <a:t>Beverages  </a:t>
            </a:r>
            <a:r>
              <a:rPr sz="1400" b="1" spc="40" dirty="0">
                <a:latin typeface="Arial"/>
                <a:cs typeface="Arial"/>
              </a:rPr>
              <a:t>Oil </a:t>
            </a:r>
            <a:r>
              <a:rPr sz="1400" b="1" spc="30" dirty="0">
                <a:latin typeface="Arial"/>
                <a:cs typeface="Arial"/>
              </a:rPr>
              <a:t>&amp;</a:t>
            </a:r>
            <a:r>
              <a:rPr sz="1400" b="1" spc="75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Gas</a:t>
            </a:r>
            <a:endParaRPr sz="1400">
              <a:latin typeface="Arial"/>
              <a:cs typeface="Arial"/>
            </a:endParaRPr>
          </a:p>
          <a:p>
            <a:pPr marL="12700" marR="913130">
              <a:lnSpc>
                <a:spcPct val="107100"/>
              </a:lnSpc>
            </a:pPr>
            <a:r>
              <a:rPr sz="1400" b="1" dirty="0">
                <a:latin typeface="Arial"/>
                <a:cs typeface="Arial"/>
              </a:rPr>
              <a:t>Textile  </a:t>
            </a:r>
            <a:r>
              <a:rPr sz="1400" b="1" spc="-40" dirty="0">
                <a:latin typeface="Arial"/>
                <a:cs typeface="Arial"/>
              </a:rPr>
              <a:t>A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25" dirty="0">
                <a:latin typeface="Arial"/>
                <a:cs typeface="Arial"/>
              </a:rPr>
              <a:t>r</a:t>
            </a:r>
            <a:r>
              <a:rPr sz="1400" b="1" spc="-60" dirty="0">
                <a:latin typeface="Arial"/>
                <a:cs typeface="Arial"/>
              </a:rPr>
              <a:t>o</a:t>
            </a:r>
            <a:r>
              <a:rPr sz="1400" b="1" spc="-155" dirty="0">
                <a:latin typeface="Arial"/>
                <a:cs typeface="Arial"/>
              </a:rPr>
              <a:t>s</a:t>
            </a:r>
            <a:r>
              <a:rPr sz="1400" b="1" spc="15" dirty="0">
                <a:latin typeface="Arial"/>
                <a:cs typeface="Arial"/>
              </a:rPr>
              <a:t>p</a:t>
            </a:r>
            <a:r>
              <a:rPr sz="1400" b="1" spc="80" dirty="0">
                <a:latin typeface="Arial"/>
                <a:cs typeface="Arial"/>
              </a:rPr>
              <a:t>a</a:t>
            </a:r>
            <a:r>
              <a:rPr sz="1400" b="1" spc="-110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7100"/>
              </a:lnSpc>
            </a:pPr>
            <a:r>
              <a:rPr sz="1400" b="1" spc="20" dirty="0">
                <a:latin typeface="Arial"/>
                <a:cs typeface="Arial"/>
              </a:rPr>
              <a:t>Artificial </a:t>
            </a:r>
            <a:r>
              <a:rPr sz="1400" b="1" dirty="0">
                <a:latin typeface="Arial"/>
                <a:cs typeface="Arial"/>
              </a:rPr>
              <a:t>Intelligence  Automation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508" y="31779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5"/>
                </a:moveTo>
                <a:lnTo>
                  <a:pt x="20654" y="47625"/>
                </a:lnTo>
                <a:lnTo>
                  <a:pt x="17617" y="47021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0654"/>
                </a:lnTo>
                <a:lnTo>
                  <a:pt x="47625" y="26970"/>
                </a:lnTo>
                <a:lnTo>
                  <a:pt x="30007" y="47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08" y="34065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5"/>
                </a:moveTo>
                <a:lnTo>
                  <a:pt x="20654" y="47625"/>
                </a:lnTo>
                <a:lnTo>
                  <a:pt x="17617" y="47021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0654"/>
                </a:lnTo>
                <a:lnTo>
                  <a:pt x="47625" y="26970"/>
                </a:lnTo>
                <a:lnTo>
                  <a:pt x="30007" y="47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0508" y="36351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5"/>
                </a:moveTo>
                <a:lnTo>
                  <a:pt x="20654" y="47625"/>
                </a:lnTo>
                <a:lnTo>
                  <a:pt x="17617" y="47021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0654"/>
                </a:lnTo>
                <a:lnTo>
                  <a:pt x="47625" y="26970"/>
                </a:lnTo>
                <a:lnTo>
                  <a:pt x="30007" y="47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508" y="38637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5"/>
                </a:moveTo>
                <a:lnTo>
                  <a:pt x="20654" y="47625"/>
                </a:lnTo>
                <a:lnTo>
                  <a:pt x="17617" y="47024"/>
                </a:lnTo>
                <a:lnTo>
                  <a:pt x="0" y="26974"/>
                </a:lnTo>
                <a:lnTo>
                  <a:pt x="0" y="20650"/>
                </a:lnTo>
                <a:lnTo>
                  <a:pt x="20654" y="0"/>
                </a:lnTo>
                <a:lnTo>
                  <a:pt x="26970" y="0"/>
                </a:lnTo>
                <a:lnTo>
                  <a:pt x="47625" y="20650"/>
                </a:lnTo>
                <a:lnTo>
                  <a:pt x="47625" y="26974"/>
                </a:lnTo>
                <a:lnTo>
                  <a:pt x="30007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508" y="40923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5"/>
                </a:moveTo>
                <a:lnTo>
                  <a:pt x="20654" y="47625"/>
                </a:lnTo>
                <a:lnTo>
                  <a:pt x="17617" y="47024"/>
                </a:lnTo>
                <a:lnTo>
                  <a:pt x="0" y="26974"/>
                </a:lnTo>
                <a:lnTo>
                  <a:pt x="0" y="20650"/>
                </a:lnTo>
                <a:lnTo>
                  <a:pt x="20654" y="0"/>
                </a:lnTo>
                <a:lnTo>
                  <a:pt x="26970" y="0"/>
                </a:lnTo>
                <a:lnTo>
                  <a:pt x="47625" y="20650"/>
                </a:lnTo>
                <a:lnTo>
                  <a:pt x="47625" y="26974"/>
                </a:lnTo>
                <a:lnTo>
                  <a:pt x="30007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0508" y="43209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5"/>
                </a:moveTo>
                <a:lnTo>
                  <a:pt x="20654" y="47625"/>
                </a:lnTo>
                <a:lnTo>
                  <a:pt x="17617" y="47024"/>
                </a:lnTo>
                <a:lnTo>
                  <a:pt x="0" y="26974"/>
                </a:lnTo>
                <a:lnTo>
                  <a:pt x="0" y="20650"/>
                </a:lnTo>
                <a:lnTo>
                  <a:pt x="20654" y="0"/>
                </a:lnTo>
                <a:lnTo>
                  <a:pt x="26970" y="0"/>
                </a:lnTo>
                <a:lnTo>
                  <a:pt x="47625" y="20650"/>
                </a:lnTo>
                <a:lnTo>
                  <a:pt x="47625" y="26974"/>
                </a:lnTo>
                <a:lnTo>
                  <a:pt x="30007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508" y="45495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5"/>
                </a:moveTo>
                <a:lnTo>
                  <a:pt x="20654" y="47625"/>
                </a:lnTo>
                <a:lnTo>
                  <a:pt x="17617" y="47024"/>
                </a:lnTo>
                <a:lnTo>
                  <a:pt x="0" y="26974"/>
                </a:lnTo>
                <a:lnTo>
                  <a:pt x="0" y="20650"/>
                </a:lnTo>
                <a:lnTo>
                  <a:pt x="20654" y="0"/>
                </a:lnTo>
                <a:lnTo>
                  <a:pt x="26970" y="0"/>
                </a:lnTo>
                <a:lnTo>
                  <a:pt x="47625" y="20650"/>
                </a:lnTo>
                <a:lnTo>
                  <a:pt x="47625" y="26974"/>
                </a:lnTo>
                <a:lnTo>
                  <a:pt x="30007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08" y="47781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5"/>
                </a:moveTo>
                <a:lnTo>
                  <a:pt x="20654" y="47625"/>
                </a:lnTo>
                <a:lnTo>
                  <a:pt x="17617" y="47024"/>
                </a:lnTo>
                <a:lnTo>
                  <a:pt x="0" y="26965"/>
                </a:lnTo>
                <a:lnTo>
                  <a:pt x="0" y="20650"/>
                </a:lnTo>
                <a:lnTo>
                  <a:pt x="20654" y="0"/>
                </a:lnTo>
                <a:lnTo>
                  <a:pt x="26970" y="0"/>
                </a:lnTo>
                <a:lnTo>
                  <a:pt x="47625" y="20650"/>
                </a:lnTo>
                <a:lnTo>
                  <a:pt x="47625" y="26965"/>
                </a:lnTo>
                <a:lnTo>
                  <a:pt x="30007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508" y="50067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5"/>
                </a:moveTo>
                <a:lnTo>
                  <a:pt x="20654" y="47625"/>
                </a:lnTo>
                <a:lnTo>
                  <a:pt x="17617" y="47024"/>
                </a:lnTo>
                <a:lnTo>
                  <a:pt x="0" y="26965"/>
                </a:lnTo>
                <a:lnTo>
                  <a:pt x="0" y="20650"/>
                </a:lnTo>
                <a:lnTo>
                  <a:pt x="20654" y="0"/>
                </a:lnTo>
                <a:lnTo>
                  <a:pt x="26970" y="0"/>
                </a:lnTo>
                <a:lnTo>
                  <a:pt x="47625" y="20650"/>
                </a:lnTo>
                <a:lnTo>
                  <a:pt x="47625" y="26965"/>
                </a:lnTo>
                <a:lnTo>
                  <a:pt x="30007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508" y="52353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5"/>
                </a:moveTo>
                <a:lnTo>
                  <a:pt x="20654" y="47625"/>
                </a:lnTo>
                <a:lnTo>
                  <a:pt x="17617" y="47024"/>
                </a:lnTo>
                <a:lnTo>
                  <a:pt x="0" y="26965"/>
                </a:lnTo>
                <a:lnTo>
                  <a:pt x="0" y="20650"/>
                </a:lnTo>
                <a:lnTo>
                  <a:pt x="20654" y="0"/>
                </a:lnTo>
                <a:lnTo>
                  <a:pt x="26970" y="0"/>
                </a:lnTo>
                <a:lnTo>
                  <a:pt x="47625" y="20650"/>
                </a:lnTo>
                <a:lnTo>
                  <a:pt x="47625" y="26965"/>
                </a:lnTo>
                <a:lnTo>
                  <a:pt x="30007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0508" y="54639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5"/>
                </a:moveTo>
                <a:lnTo>
                  <a:pt x="20654" y="47625"/>
                </a:lnTo>
                <a:lnTo>
                  <a:pt x="17617" y="47024"/>
                </a:lnTo>
                <a:lnTo>
                  <a:pt x="0" y="26974"/>
                </a:lnTo>
                <a:lnTo>
                  <a:pt x="0" y="20650"/>
                </a:lnTo>
                <a:lnTo>
                  <a:pt x="20654" y="0"/>
                </a:lnTo>
                <a:lnTo>
                  <a:pt x="26970" y="0"/>
                </a:lnTo>
                <a:lnTo>
                  <a:pt x="47625" y="20650"/>
                </a:lnTo>
                <a:lnTo>
                  <a:pt x="47625" y="26974"/>
                </a:lnTo>
                <a:lnTo>
                  <a:pt x="30007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0508" y="56925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5"/>
                </a:moveTo>
                <a:lnTo>
                  <a:pt x="20654" y="47625"/>
                </a:lnTo>
                <a:lnTo>
                  <a:pt x="17617" y="47024"/>
                </a:lnTo>
                <a:lnTo>
                  <a:pt x="0" y="26974"/>
                </a:lnTo>
                <a:lnTo>
                  <a:pt x="0" y="20650"/>
                </a:lnTo>
                <a:lnTo>
                  <a:pt x="20654" y="0"/>
                </a:lnTo>
                <a:lnTo>
                  <a:pt x="26970" y="0"/>
                </a:lnTo>
                <a:lnTo>
                  <a:pt x="47625" y="20650"/>
                </a:lnTo>
                <a:lnTo>
                  <a:pt x="47625" y="26974"/>
                </a:lnTo>
                <a:lnTo>
                  <a:pt x="30007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0508" y="59211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5"/>
                </a:moveTo>
                <a:lnTo>
                  <a:pt x="20654" y="47625"/>
                </a:lnTo>
                <a:lnTo>
                  <a:pt x="17617" y="47024"/>
                </a:lnTo>
                <a:lnTo>
                  <a:pt x="0" y="26965"/>
                </a:lnTo>
                <a:lnTo>
                  <a:pt x="0" y="20650"/>
                </a:lnTo>
                <a:lnTo>
                  <a:pt x="20654" y="0"/>
                </a:lnTo>
                <a:lnTo>
                  <a:pt x="26970" y="0"/>
                </a:lnTo>
                <a:lnTo>
                  <a:pt x="47625" y="20650"/>
                </a:lnTo>
                <a:lnTo>
                  <a:pt x="47625" y="26965"/>
                </a:lnTo>
                <a:lnTo>
                  <a:pt x="30007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08" y="61497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5"/>
                </a:moveTo>
                <a:lnTo>
                  <a:pt x="20654" y="47625"/>
                </a:lnTo>
                <a:lnTo>
                  <a:pt x="17617" y="47024"/>
                </a:lnTo>
                <a:lnTo>
                  <a:pt x="0" y="26974"/>
                </a:lnTo>
                <a:lnTo>
                  <a:pt x="0" y="20650"/>
                </a:lnTo>
                <a:lnTo>
                  <a:pt x="20654" y="0"/>
                </a:lnTo>
                <a:lnTo>
                  <a:pt x="26970" y="0"/>
                </a:lnTo>
                <a:lnTo>
                  <a:pt x="47625" y="20650"/>
                </a:lnTo>
                <a:lnTo>
                  <a:pt x="47625" y="26974"/>
                </a:lnTo>
                <a:lnTo>
                  <a:pt x="30007" y="4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10774" y="823383"/>
            <a:ext cx="800099" cy="800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02391" y="4077187"/>
            <a:ext cx="438149" cy="438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54018" y="1102754"/>
            <a:ext cx="800099" cy="800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86589" y="2498277"/>
            <a:ext cx="619124" cy="619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76063" y="3309106"/>
            <a:ext cx="619124" cy="6191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26315" y="2726740"/>
            <a:ext cx="895349" cy="895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56269" y="3201055"/>
            <a:ext cx="981074" cy="981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93377" y="4511771"/>
            <a:ext cx="647699" cy="6476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4734" y="4937607"/>
            <a:ext cx="628649" cy="6286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60511" y="4184446"/>
            <a:ext cx="876299" cy="8762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21957" y="5058917"/>
            <a:ext cx="666749" cy="6667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91815" y="5381457"/>
            <a:ext cx="685799" cy="6857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78330" y="5891219"/>
            <a:ext cx="638174" cy="6381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21330" y="2023112"/>
            <a:ext cx="981074" cy="9810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36450" y="4184446"/>
            <a:ext cx="704849" cy="7048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505408" y="905794"/>
            <a:ext cx="3693795" cy="126047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4650"/>
              </a:lnSpc>
              <a:spcBef>
                <a:spcPts val="605"/>
              </a:spcBef>
            </a:pPr>
            <a:r>
              <a:rPr sz="4200" spc="160" dirty="0"/>
              <a:t>Industries</a:t>
            </a:r>
            <a:r>
              <a:rPr sz="4200" spc="-340" dirty="0"/>
              <a:t> </a:t>
            </a:r>
            <a:r>
              <a:rPr sz="4200" spc="385" dirty="0"/>
              <a:t>We  </a:t>
            </a:r>
            <a:r>
              <a:rPr sz="4200" spc="220" dirty="0"/>
              <a:t>Serve</a:t>
            </a:r>
            <a:endParaRPr sz="4200"/>
          </a:p>
        </p:txBody>
      </p:sp>
      <p:sp>
        <p:nvSpPr>
          <p:cNvPr id="36" name="object 36"/>
          <p:cNvSpPr/>
          <p:nvPr/>
        </p:nvSpPr>
        <p:spPr>
          <a:xfrm>
            <a:off x="8757686" y="6392938"/>
            <a:ext cx="748974" cy="7545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7625" y="187357"/>
            <a:ext cx="39655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140" dirty="0"/>
              <a:t>Valued</a:t>
            </a:r>
            <a:r>
              <a:rPr sz="3400" spc="-280" dirty="0"/>
              <a:t> </a:t>
            </a:r>
            <a:r>
              <a:rPr sz="3400" spc="200" dirty="0"/>
              <a:t>Customers</a:t>
            </a:r>
            <a:endParaRPr sz="3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353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802</Words>
  <Application>Microsoft Office PowerPoint</Application>
  <PresentationFormat>Custom</PresentationFormat>
  <Paragraphs>151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Verdana</vt:lpstr>
      <vt:lpstr>Office Theme</vt:lpstr>
      <vt:lpstr>PowerPoint Presentation</vt:lpstr>
      <vt:lpstr>About Us</vt:lpstr>
      <vt:lpstr>PowerPoint Presentation</vt:lpstr>
      <vt:lpstr>Our Departments</vt:lpstr>
      <vt:lpstr>Product Portfolio</vt:lpstr>
      <vt:lpstr>Timeline Process</vt:lpstr>
      <vt:lpstr>Our Exports</vt:lpstr>
      <vt:lpstr>Industries We  Serve</vt:lpstr>
      <vt:lpstr>Valued Customers</vt:lpstr>
      <vt:lpstr>Sharang Corporation Statutory Details</vt:lpstr>
      <vt:lpstr>Thankyou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SUPRIYA</dc:creator>
  <cp:lastModifiedBy>SUPRIYA</cp:lastModifiedBy>
  <cp:revision>1</cp:revision>
  <dcterms:created xsi:type="dcterms:W3CDTF">2023-02-27T05:59:13Z</dcterms:created>
  <dcterms:modified xsi:type="dcterms:W3CDTF">2023-02-27T06:01:56Z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2023-02-27T00:00:00Z</vt:filetime>
  </property>
</Properties>
</file>