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58F65-B0EE-41CB-A296-1BF26A788180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66153-5B63-4B2C-9FC6-425E7D8DEA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58F65-B0EE-41CB-A296-1BF26A788180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66153-5B63-4B2C-9FC6-425E7D8DEA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58F65-B0EE-41CB-A296-1BF26A788180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66153-5B63-4B2C-9FC6-425E7D8DEA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58F65-B0EE-41CB-A296-1BF26A788180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66153-5B63-4B2C-9FC6-425E7D8DEA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58F65-B0EE-41CB-A296-1BF26A788180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66153-5B63-4B2C-9FC6-425E7D8DEA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58F65-B0EE-41CB-A296-1BF26A788180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66153-5B63-4B2C-9FC6-425E7D8DEA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58F65-B0EE-41CB-A296-1BF26A788180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66153-5B63-4B2C-9FC6-425E7D8DEA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58F65-B0EE-41CB-A296-1BF26A788180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66153-5B63-4B2C-9FC6-425E7D8DEA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58F65-B0EE-41CB-A296-1BF26A788180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66153-5B63-4B2C-9FC6-425E7D8DEA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58F65-B0EE-41CB-A296-1BF26A788180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66153-5B63-4B2C-9FC6-425E7D8DEA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58F65-B0EE-41CB-A296-1BF26A788180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66153-5B63-4B2C-9FC6-425E7D8DEA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58F65-B0EE-41CB-A296-1BF26A788180}" type="datetimeFigureOut">
              <a:rPr lang="en-US" smtClean="0"/>
              <a:t>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66153-5B63-4B2C-9FC6-425E7D8DEA7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lcomp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7025" y="3048000"/>
            <a:ext cx="3409950" cy="762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SHANMUGAM</dc:creator>
  <cp:lastModifiedBy>SHANMUGAM</cp:lastModifiedBy>
  <cp:revision>1</cp:revision>
  <dcterms:created xsi:type="dcterms:W3CDTF">2023-02-18T10:42:50Z</dcterms:created>
  <dcterms:modified xsi:type="dcterms:W3CDTF">2023-02-18T10:44:10Z</dcterms:modified>
</cp:coreProperties>
</file>