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custDataLst>
    <p:tags r:id="rId34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660"/>
  </p:normalViewPr>
  <p:slideViewPr>
    <p:cSldViewPr>
      <p:cViewPr varScale="1">
        <p:scale>
          <a:sx n="108" d="100"/>
          <a:sy n="108" d="100"/>
        </p:scale>
        <p:origin x="17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363053034" r:id="rId1"/>
  </p:sldLayoutIdLst>
  <p:transition/>
  <p:txStyles>
    <p:titleStyle>
      <a:lvl1pPr algn="ctr">
        <a:defRPr sz="4400" kern="1200">
          <a:solidFill>
            <a:schemeClr val="lt1"/>
          </a:solidFill>
        </a:defRPr>
      </a:lvl1pPr>
    </p:titleStyle>
    <p:bodyStyle>
      <a:lvl1pPr indent="-324900" algn="ctr">
        <a:defRPr sz="3200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92696"/>
            <a:ext cx="9144000" cy="547260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24C863B-C952-39C7-ECA1-A637B56A6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1294"/>
            <a:ext cx="9144000" cy="515541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774C1C-32DC-B177-2FCD-D249A2D1F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6802"/>
            <a:ext cx="9144000" cy="518439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368A26-2B90-1A2D-1603-19B66E7EC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2210"/>
            <a:ext cx="9144000" cy="517357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73B238-6F68-905F-F224-3A469A885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525776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585585-9B92-0C35-60E8-15A8A2913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6" y="848984"/>
            <a:ext cx="9107390" cy="517230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3F1BBDB-274E-F4C6-0D19-E5669F70F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2986"/>
            <a:ext cx="9144000" cy="531830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6712"/>
            <a:ext cx="9126245" cy="517356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8719"/>
            <a:ext cx="9144000" cy="510155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579" y="866774"/>
            <a:ext cx="9163579" cy="515451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6775"/>
          <a:ext cx="9144000" cy="6010275"/>
          <a:chOff x="0" y="866775"/>
          <a:chExt cx="9144000" cy="6010275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6775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0</Words>
  <Application>Microsoft Office PowerPoint</Application>
  <PresentationFormat>On-screen Show (4:3)</PresentationFormat>
  <Paragraphs>0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Theme96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creator>Unknown Creator</dc:creator>
  <cp:lastModifiedBy>Shilpa</cp:lastModifiedBy>
  <cp:revision>4</cp:revision>
  <dcterms:created xsi:type="dcterms:W3CDTF">2023-01-18T10:12:41Z</dcterms:created>
  <dcterms:modified xsi:type="dcterms:W3CDTF">2023-01-19T06:55:48Z</dcterms:modified>
</cp:coreProperties>
</file>