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71"/>
  </p:notesMasterIdLst>
  <p:handoutMasterIdLst>
    <p:handoutMasterId r:id="rId72"/>
  </p:handoutMasterIdLst>
  <p:sldIdLst>
    <p:sldId id="371" r:id="rId5"/>
    <p:sldId id="315" r:id="rId6"/>
    <p:sldId id="385" r:id="rId7"/>
    <p:sldId id="390" r:id="rId8"/>
    <p:sldId id="391" r:id="rId9"/>
    <p:sldId id="388" r:id="rId10"/>
    <p:sldId id="395" r:id="rId11"/>
    <p:sldId id="392" r:id="rId12"/>
    <p:sldId id="403" r:id="rId13"/>
    <p:sldId id="393" r:id="rId14"/>
    <p:sldId id="404" r:id="rId15"/>
    <p:sldId id="402" r:id="rId16"/>
    <p:sldId id="407" r:id="rId17"/>
    <p:sldId id="406" r:id="rId18"/>
    <p:sldId id="289" r:id="rId19"/>
    <p:sldId id="408" r:id="rId20"/>
    <p:sldId id="325" r:id="rId21"/>
    <p:sldId id="416" r:id="rId22"/>
    <p:sldId id="317" r:id="rId23"/>
    <p:sldId id="375" r:id="rId24"/>
    <p:sldId id="323" r:id="rId25"/>
    <p:sldId id="329" r:id="rId26"/>
    <p:sldId id="411" r:id="rId27"/>
    <p:sldId id="356" r:id="rId28"/>
    <p:sldId id="295" r:id="rId29"/>
    <p:sldId id="342" r:id="rId30"/>
    <p:sldId id="354" r:id="rId31"/>
    <p:sldId id="319" r:id="rId32"/>
    <p:sldId id="413" r:id="rId33"/>
    <p:sldId id="316" r:id="rId34"/>
    <p:sldId id="365" r:id="rId35"/>
    <p:sldId id="366" r:id="rId36"/>
    <p:sldId id="414" r:id="rId37"/>
    <p:sldId id="415" r:id="rId38"/>
    <p:sldId id="377" r:id="rId39"/>
    <p:sldId id="373" r:id="rId40"/>
    <p:sldId id="322" r:id="rId41"/>
    <p:sldId id="418" r:id="rId42"/>
    <p:sldId id="419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1" r:id="rId55"/>
    <p:sldId id="432" r:id="rId56"/>
    <p:sldId id="433" r:id="rId57"/>
    <p:sldId id="434" r:id="rId58"/>
    <p:sldId id="445" r:id="rId59"/>
    <p:sldId id="436" r:id="rId60"/>
    <p:sldId id="437" r:id="rId61"/>
    <p:sldId id="438" r:id="rId62"/>
    <p:sldId id="439" r:id="rId63"/>
    <p:sldId id="440" r:id="rId64"/>
    <p:sldId id="441" r:id="rId65"/>
    <p:sldId id="442" r:id="rId66"/>
    <p:sldId id="443" r:id="rId67"/>
    <p:sldId id="444" r:id="rId68"/>
    <p:sldId id="351" r:id="rId69"/>
    <p:sldId id="352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F52"/>
    <a:srgbClr val="2B569D"/>
    <a:srgbClr val="F29854"/>
    <a:srgbClr val="2A559A"/>
    <a:srgbClr val="ED5555"/>
    <a:srgbClr val="FF4343"/>
    <a:srgbClr val="FD8C4D"/>
    <a:srgbClr val="366CC4"/>
    <a:srgbClr val="0037A4"/>
    <a:srgbClr val="632B8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1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ESENTATION\Data%20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ESENTATION\Rev%20Data%20PPT%202.6.2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  </a:t>
            </a:r>
            <a:r>
              <a:rPr lang="en-US" sz="1800" b="1" dirty="0">
                <a:solidFill>
                  <a:srgbClr val="002060"/>
                </a:solidFill>
              </a:rPr>
              <a:t>FY 2021-22</a:t>
            </a:r>
          </a:p>
        </c:rich>
      </c:tx>
      <c:layout>
        <c:manualLayout>
          <c:xMode val="edge"/>
          <c:yMode val="edge"/>
          <c:x val="0.3690325178584557"/>
          <c:y val="0.76363721441690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154065720669605E-4"/>
          <c:w val="1"/>
          <c:h val="0.99989845934279331"/>
        </c:manualLayout>
      </c:layout>
      <c:pie3DChart>
        <c:varyColors val="1"/>
        <c:ser>
          <c:idx val="0"/>
          <c:order val="0"/>
          <c:tx>
            <c:strRef>
              <c:f>Geo!$C$1</c:f>
              <c:strCache>
                <c:ptCount val="1"/>
                <c:pt idx="0">
                  <c:v>  2021-22</c:v>
                </c:pt>
              </c:strCache>
            </c:strRef>
          </c:tx>
          <c:explosion val="23"/>
          <c:dPt>
            <c:idx val="0"/>
            <c:bubble3D val="0"/>
            <c:explosion val="5"/>
            <c:spPr>
              <a:solidFill>
                <a:srgbClr val="FF7A5B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A8-45F4-A196-2F8F3498B717}"/>
              </c:ext>
            </c:extLst>
          </c:dPt>
          <c:dPt>
            <c:idx val="1"/>
            <c:bubble3D val="0"/>
            <c:explosion val="35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A8-45F4-A196-2F8F3498B717}"/>
              </c:ext>
            </c:extLst>
          </c:dPt>
          <c:dPt>
            <c:idx val="2"/>
            <c:bubble3D val="0"/>
            <c:explosion val="25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A8-45F4-A196-2F8F3498B71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A8-45F4-A196-2F8F3498B717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A8-45F4-A196-2F8F3498B717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A8-45F4-A196-2F8F3498B717}"/>
              </c:ext>
            </c:extLst>
          </c:dPt>
          <c:dPt>
            <c:idx val="6"/>
            <c:bubble3D val="0"/>
            <c:spPr>
              <a:solidFill>
                <a:srgbClr val="FD8C4D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A8-45F4-A196-2F8F3498B71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2A8-45F4-A196-2F8F3498B71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2A8-45F4-A196-2F8F3498B717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2A8-45F4-A196-2F8F3498B717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2A8-45F4-A196-2F8F3498B717}"/>
              </c:ext>
            </c:extLst>
          </c:dPt>
          <c:dLbls>
            <c:dLbl>
              <c:idx val="0"/>
              <c:layout>
                <c:manualLayout>
                  <c:x val="1.3653443489214068E-3"/>
                  <c:y val="8.41753989686297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62DF86-6203-4373-B497-BD12F29BD266}" type="CATEGORYNAME">
                      <a:rPr lang="en-US" dirty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64%</a:t>
                    </a:r>
                  </a:p>
                </c:rich>
              </c:tx>
              <c:spPr>
                <a:xfrm>
                  <a:off x="4991442" y="2333051"/>
                  <a:ext cx="502735" cy="467588"/>
                </a:xfrm>
                <a:solidFill>
                  <a:srgbClr val="F99927">
                    <a:lumMod val="40000"/>
                    <a:lumOff val="60000"/>
                  </a:srgbClr>
                </a:solidFill>
                <a:ln w="9525" cap="flat" cmpd="sng" algn="ctr">
                  <a:solidFill>
                    <a:srgbClr val="002D8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3839"/>
                        <a:gd name="adj2" fmla="val -15277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0062604255368786E-2"/>
                      <c:h val="0.1093991753760771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8201159356524523E-2"/>
                  <c:y val="-0.3090205070013921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</a:rPr>
                      <a:t>Europe</a:t>
                    </a:r>
                    <a:r>
                      <a:rPr lang="en-US" baseline="0" dirty="0">
                        <a:solidFill>
                          <a:srgbClr val="002060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rgbClr val="002060"/>
                        </a:solidFill>
                      </a:rPr>
                      <a:t>28%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solidFill>
                  <a:srgbClr val="F99927">
                    <a:lumMod val="40000"/>
                    <a:lumOff val="60000"/>
                  </a:srgbClr>
                </a:solidFill>
                <a:ln w="9525" cap="flat" cmpd="sng" algn="ctr">
                  <a:solidFill>
                    <a:srgbClr val="002D8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A8-45F4-A196-2F8F3498B7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9445"/>
                        <a:gd name="adj2" fmla="val 144401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-3.6356238463335362E-2"/>
                  <c:y val="-5.0512967490612168E-2"/>
                </c:manualLayout>
              </c:layout>
              <c:tx>
                <c:rich>
                  <a:bodyPr/>
                  <a:lstStyle/>
                  <a:p>
                    <a:fld id="{6671D28B-D05D-41AE-8E88-3B9AD045066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6966244616223165E-2"/>
                  <c:y val="-4.75416164617526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2A8-45F4-A196-2F8F3498B71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8465452999785784E-2"/>
                </c:manualLayout>
              </c:layout>
              <c:tx>
                <c:rich>
                  <a:bodyPr/>
                  <a:lstStyle/>
                  <a:p>
                    <a:fld id="{BF606DA9-232C-4483-A948-AD881F5CFE1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2A8-45F4-A196-2F8F3498B71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2.4237492308890236E-2"/>
                  <c:y val="-2.67421592597358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2A8-45F4-A196-2F8F3498B717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F99927">
                  <a:lumMod val="40000"/>
                  <a:lumOff val="60000"/>
                </a:srgbClr>
              </a:solidFill>
              <a:ln>
                <a:solidFill>
                  <a:srgbClr val="002D86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Geo!$B$2:$B$12</c:f>
              <c:strCache>
                <c:ptCount val="7"/>
                <c:pt idx="0">
                  <c:v>Asia</c:v>
                </c:pt>
                <c:pt idx="1">
                  <c:v>Europe</c:v>
                </c:pt>
                <c:pt idx="2">
                  <c:v>Turkey</c:v>
                </c:pt>
                <c:pt idx="5">
                  <c:v>USA</c:v>
                </c:pt>
                <c:pt idx="6">
                  <c:v>Others </c:v>
                </c:pt>
              </c:strCache>
            </c:strRef>
          </c:cat>
          <c:val>
            <c:numRef>
              <c:f>Geo!$C$2:$C$12</c:f>
              <c:numCache>
                <c:formatCode>General</c:formatCode>
                <c:ptCount val="11"/>
                <c:pt idx="0">
                  <c:v>6184</c:v>
                </c:pt>
                <c:pt idx="1">
                  <c:v>3407</c:v>
                </c:pt>
                <c:pt idx="2">
                  <c:v>411</c:v>
                </c:pt>
                <c:pt idx="5">
                  <c:v>400</c:v>
                </c:pt>
                <c:pt idx="6">
                  <c:v>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2A8-45F4-A196-2F8F3498B717}"/>
            </c:ext>
          </c:extLst>
        </c:ser>
        <c:ser>
          <c:idx val="1"/>
          <c:order val="1"/>
          <c:tx>
            <c:strRef>
              <c:f>Geo!$D$1</c:f>
              <c:strCache>
                <c:ptCount val="1"/>
                <c:pt idx="0">
                  <c:v> 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62A8-45F4-A196-2F8F3498B7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62A8-45F4-A196-2F8F3498B71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62A8-45F4-A196-2F8F3498B71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62A8-45F4-A196-2F8F3498B71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62A8-45F4-A196-2F8F3498B71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62A8-45F4-A196-2F8F3498B71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62A8-45F4-A196-2F8F3498B71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62A8-45F4-A196-2F8F3498B71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62A8-45F4-A196-2F8F3498B717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62A8-45F4-A196-2F8F3498B717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62A8-45F4-A196-2F8F3498B717}"/>
              </c:ext>
            </c:extLst>
          </c:dPt>
          <c:dLbls>
            <c:dLbl>
              <c:idx val="0"/>
              <c:layout>
                <c:manualLayout>
                  <c:x val="6.0031044020212025E-2"/>
                  <c:y val="-1.99900018510426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62A8-45F4-A196-2F8F3498B71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630324006272708E-2"/>
                  <c:y val="0.135593220338983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62A8-45F4-A196-2F8F3498B71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731404027181708E-2"/>
                  <c:y val="-2.25988700564971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62A8-45F4-A196-2F8F3498B71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073140402718168E-2"/>
                  <c:y val="-0.131073446327683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62A8-45F4-A196-2F8F3498B71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400720013939326E-3"/>
                  <c:y val="-0.171751412429378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62A8-45F4-A196-2F8F3498B71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9330684013242322E-2"/>
                  <c:y val="-0.108474576271186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62A8-45F4-A196-2F8F3498B71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8630324006272698E-2"/>
                  <c:y val="-4.97175141242937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62A8-45F4-A196-2F8F3498B71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312057601115146E-2"/>
                  <c:y val="-3.998042617554161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62A8-45F4-A196-2F8F3498B717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Geo!$B$2:$B$12</c:f>
              <c:strCache>
                <c:ptCount val="7"/>
                <c:pt idx="0">
                  <c:v>Asia</c:v>
                </c:pt>
                <c:pt idx="1">
                  <c:v>Europe</c:v>
                </c:pt>
                <c:pt idx="2">
                  <c:v>Turkey</c:v>
                </c:pt>
                <c:pt idx="5">
                  <c:v>USA</c:v>
                </c:pt>
                <c:pt idx="6">
                  <c:v>Others </c:v>
                </c:pt>
              </c:strCache>
            </c:strRef>
          </c:cat>
          <c:val>
            <c:numRef>
              <c:f>Geo!$D$2:$D$12</c:f>
              <c:numCache>
                <c:formatCode>0</c:formatCode>
                <c:ptCount val="11"/>
                <c:pt idx="0">
                  <c:v>27</c:v>
                </c:pt>
                <c:pt idx="1">
                  <c:v>57</c:v>
                </c:pt>
                <c:pt idx="2">
                  <c:v>6.8832691341483843</c:v>
                </c:pt>
                <c:pt idx="5">
                  <c:v>6.6990453860324903</c:v>
                </c:pt>
                <c:pt idx="6">
                  <c:v>2.1604421369954783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62A8-45F4-A196-2F8F3498B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>
                <a:solidFill>
                  <a:srgbClr val="002060"/>
                </a:solidFill>
              </a:rPr>
              <a:t>Million US$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440960454312836E-2"/>
          <c:y val="0.13765003729479483"/>
          <c:w val="0.92755903954568719"/>
          <c:h val="0.76485256247716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 (CFR+ACT) in Million US$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8"/>
            <c:invertIfNegative val="0"/>
            <c:bubble3D val="0"/>
            <c:spPr>
              <a:pattFill prst="dkDnDiag">
                <a:fgClr>
                  <a:srgbClr val="002060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9"/>
            <c:invertIfNegative val="0"/>
            <c:bubble3D val="0"/>
            <c:spPr>
              <a:pattFill prst="dkDnDiag">
                <a:fgClr>
                  <a:srgbClr val="002060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0"/>
            <c:invertIfNegative val="0"/>
            <c:bubble3D val="0"/>
            <c:spPr>
              <a:pattFill prst="dkDnDiag">
                <a:fgClr>
                  <a:srgbClr val="002060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Lbls>
            <c:dLbl>
              <c:idx val="0"/>
              <c:layout>
                <c:manualLayout>
                  <c:x val="-2.0911359873965613E-3"/>
                  <c:y val="-2.34840480674084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911359873965422E-3"/>
                  <c:y val="-2.0548542058982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76130360505563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822719747930844E-3"/>
                  <c:y val="-2.6419554075834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637951911775795E-2"/>
                  <c:y val="-3.5226072101112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002495861361966E-2"/>
                  <c:y val="-2.64195540758346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670302388361875E-2"/>
                  <c:y val="-5.57746141600951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637951911775873E-2"/>
                  <c:y val="-3.22905660926866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7184767836155203E-2"/>
                  <c:y val="-8.806518025278174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820223886569034E-2"/>
                  <c:y val="-2.34840480674084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3458175798344675E-2"/>
                  <c:y val="-2.9355060084260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184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accent6">
                    <a:lumMod val="75000"/>
                  </a:schemeClr>
                </a:solidFill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Sheet1!$A$2:$A$12</c:f>
              <c:numCache>
                <c:formatCode>General</c:formatCode>
                <c:ptCount val="11"/>
                <c:pt idx="0">
                  <c:v>1989</c:v>
                </c:pt>
                <c:pt idx="1">
                  <c:v>1994</c:v>
                </c:pt>
                <c:pt idx="2">
                  <c:v>1999</c:v>
                </c:pt>
                <c:pt idx="3">
                  <c:v>2004</c:v>
                </c:pt>
                <c:pt idx="4">
                  <c:v>2009</c:v>
                </c:pt>
                <c:pt idx="5">
                  <c:v>2014</c:v>
                </c:pt>
                <c:pt idx="6">
                  <c:v>2019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0.5</c:v>
                </c:pt>
                <c:pt idx="1">
                  <c:v>1.3513157894736842</c:v>
                </c:pt>
                <c:pt idx="2">
                  <c:v>2.4960526315789471</c:v>
                </c:pt>
                <c:pt idx="3">
                  <c:v>3.1973684210526314</c:v>
                </c:pt>
                <c:pt idx="4">
                  <c:v>3.8947368421052633</c:v>
                </c:pt>
                <c:pt idx="5">
                  <c:v>7.3842105263157904</c:v>
                </c:pt>
                <c:pt idx="6">
                  <c:v>10.065789473684209</c:v>
                </c:pt>
                <c:pt idx="7">
                  <c:v>17.2</c:v>
                </c:pt>
                <c:pt idx="8" formatCode="0">
                  <c:v>25</c:v>
                </c:pt>
                <c:pt idx="9" formatCode="0">
                  <c:v>30</c:v>
                </c:pt>
                <c:pt idx="10" formatCode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DE-4C4F-B8AE-9BAA814734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37680088"/>
        <c:axId val="337676168"/>
      </c:barChart>
      <c:catAx>
        <c:axId val="33768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57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676168"/>
        <c:crosses val="autoZero"/>
        <c:auto val="1"/>
        <c:lblAlgn val="ctr"/>
        <c:lblOffset val="100"/>
        <c:noMultiLvlLbl val="0"/>
      </c:catAx>
      <c:valAx>
        <c:axId val="337676168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68008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image" Target="../media/image14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image" Target="../media/image14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image" Target="../media/image14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image" Target="../media/image14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image" Target="../media/image155.png"/><Relationship Id="rId4" Type="http://schemas.openxmlformats.org/officeDocument/2006/relationships/image" Target="../media/image15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image" Target="../media/image155.png"/><Relationship Id="rId4" Type="http://schemas.openxmlformats.org/officeDocument/2006/relationships/image" Target="../media/image15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B59B5-2437-4AD5-9C54-0CCB91FEA17B}" type="doc">
      <dgm:prSet loTypeId="urn:microsoft.com/office/officeart/2005/8/layout/vList4#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C968E9B6-52E0-44D9-A98B-8864B5982FA0}">
      <dgm:prSet phldrT="[Text]" custT="1"/>
      <dgm:spPr>
        <a:xfrm>
          <a:off x="0" y="0"/>
          <a:ext cx="8128000" cy="1693333"/>
        </a:xfrm>
        <a:solidFill>
          <a:srgbClr val="001848"/>
        </a:solidFill>
      </dgm:spPr>
      <dgm:t>
        <a:bodyPr/>
        <a:lstStyle/>
        <a:p>
          <a:pPr marL="0" indent="0">
            <a:buNone/>
          </a:pPr>
          <a:endParaRPr lang="en-IN" sz="1050" b="1" dirty="0">
            <a:latin typeface="+mn-lt"/>
            <a:ea typeface="+mn-ea"/>
            <a:cs typeface="+mn-cs"/>
          </a:endParaRPr>
        </a:p>
        <a:p>
          <a:pPr marL="0" indent="0">
            <a:buNone/>
          </a:pPr>
          <a:r>
            <a:rPr lang="en-IN" sz="1050" b="1" dirty="0">
              <a:latin typeface="+mn-lt"/>
              <a:ea typeface="+mn-ea"/>
              <a:cs typeface="+mn-cs"/>
            </a:rPr>
            <a:t>       </a:t>
          </a:r>
          <a:r>
            <a:rPr lang="en-IN" sz="1600" b="1" dirty="0">
              <a:latin typeface="+mn-lt"/>
              <a:ea typeface="+mn-ea"/>
              <a:cs typeface="+mn-cs"/>
            </a:rPr>
            <a:t>Pot Cores</a:t>
          </a:r>
        </a:p>
      </dgm:t>
    </dgm:pt>
    <dgm:pt modelId="{AAF97530-7868-46CE-A12B-B90FB6185F81}" type="parTrans" cxnId="{873E8158-D81D-42D0-8830-053DA6B07672}">
      <dgm:prSet/>
      <dgm:spPr/>
      <dgm:t>
        <a:bodyPr/>
        <a:lstStyle/>
        <a:p>
          <a:endParaRPr lang="en-IN"/>
        </a:p>
      </dgm:t>
    </dgm:pt>
    <dgm:pt modelId="{5398993C-0CEE-42EB-BB10-F836E2A5902A}" type="sibTrans" cxnId="{873E8158-D81D-42D0-8830-053DA6B07672}">
      <dgm:prSet/>
      <dgm:spPr/>
      <dgm:t>
        <a:bodyPr/>
        <a:lstStyle/>
        <a:p>
          <a:endParaRPr lang="en-IN"/>
        </a:p>
      </dgm:t>
    </dgm:pt>
    <dgm:pt modelId="{5A071EAB-AAE1-41A1-A267-9EF77C116CAE}">
      <dgm:prSet phldrT="[Text]" custT="1"/>
      <dgm:spPr>
        <a:xfrm>
          <a:off x="0" y="0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b="0" dirty="0">
              <a:latin typeface="+mn-lt"/>
              <a:ea typeface="+mn-ea"/>
              <a:cs typeface="+mn-cs"/>
            </a:rPr>
            <a:t>Sizes Available from 14 mm to 36 mm</a:t>
          </a:r>
        </a:p>
      </dgm:t>
    </dgm:pt>
    <dgm:pt modelId="{B42795B0-BDCD-4837-BD26-3A12385E04AB}" type="parTrans" cxnId="{6B3C44E8-CA05-4539-BC3E-312C2D329E82}">
      <dgm:prSet/>
      <dgm:spPr/>
      <dgm:t>
        <a:bodyPr/>
        <a:lstStyle/>
        <a:p>
          <a:endParaRPr lang="en-IN"/>
        </a:p>
      </dgm:t>
    </dgm:pt>
    <dgm:pt modelId="{0BD91236-6325-43B1-A078-1F31B7FDAB53}" type="sibTrans" cxnId="{6B3C44E8-CA05-4539-BC3E-312C2D329E82}">
      <dgm:prSet/>
      <dgm:spPr/>
      <dgm:t>
        <a:bodyPr/>
        <a:lstStyle/>
        <a:p>
          <a:endParaRPr lang="en-IN"/>
        </a:p>
      </dgm:t>
    </dgm:pt>
    <dgm:pt modelId="{B4A81F52-45EA-4D9F-A610-541F9A2B53EE}">
      <dgm:prSet phldrT="[Text]" custT="1"/>
      <dgm:spPr>
        <a:xfrm>
          <a:off x="0" y="1862666"/>
          <a:ext cx="8128000" cy="1693333"/>
        </a:xfrm>
        <a:solidFill>
          <a:srgbClr val="001848"/>
        </a:solidFill>
      </dgm:spPr>
      <dgm:t>
        <a:bodyPr/>
        <a:lstStyle/>
        <a:p>
          <a:pPr marL="0" indent="0">
            <a:buNone/>
          </a:pPr>
          <a:endParaRPr lang="en-IN" sz="1050" dirty="0">
            <a:latin typeface="+mn-lt"/>
            <a:ea typeface="+mn-ea"/>
            <a:cs typeface="+mn-cs"/>
          </a:endParaRPr>
        </a:p>
        <a:p>
          <a:pPr marL="0" indent="0">
            <a:buNone/>
          </a:pPr>
          <a:r>
            <a:rPr lang="en-IN" sz="1050" dirty="0">
              <a:latin typeface="+mn-lt"/>
              <a:ea typeface="+mn-ea"/>
              <a:cs typeface="+mn-cs"/>
            </a:rPr>
            <a:t>       </a:t>
          </a:r>
          <a:r>
            <a:rPr lang="en-IN" sz="1600" b="1" dirty="0" smtClean="0">
              <a:latin typeface="+mn-lt"/>
              <a:ea typeface="+mn-ea"/>
              <a:cs typeface="+mn-cs"/>
            </a:rPr>
            <a:t>RM </a:t>
          </a:r>
          <a:r>
            <a:rPr lang="en-IN" sz="1600" b="1" dirty="0">
              <a:latin typeface="+mn-lt"/>
              <a:ea typeface="+mn-ea"/>
              <a:cs typeface="+mn-cs"/>
            </a:rPr>
            <a:t>Cores</a:t>
          </a:r>
        </a:p>
      </dgm:t>
    </dgm:pt>
    <dgm:pt modelId="{1229DBEA-5A9F-451A-BB87-35BD696C6BA2}" type="parTrans" cxnId="{8D8BFA92-D5C4-49A5-A466-6FEFC8485897}">
      <dgm:prSet/>
      <dgm:spPr/>
      <dgm:t>
        <a:bodyPr/>
        <a:lstStyle/>
        <a:p>
          <a:endParaRPr lang="en-IN"/>
        </a:p>
      </dgm:t>
    </dgm:pt>
    <dgm:pt modelId="{5CDFB731-BCB9-4D67-91B0-B4DC1C2ADDAD}" type="sibTrans" cxnId="{8D8BFA92-D5C4-49A5-A466-6FEFC8485897}">
      <dgm:prSet/>
      <dgm:spPr/>
      <dgm:t>
        <a:bodyPr/>
        <a:lstStyle/>
        <a:p>
          <a:endParaRPr lang="en-IN"/>
        </a:p>
      </dgm:t>
    </dgm:pt>
    <dgm:pt modelId="{04D9B203-23CF-43AA-BDCE-223EAE37AA2F}">
      <dgm:prSet phldrT="[Text]" custT="1"/>
      <dgm:spPr>
        <a:xfrm>
          <a:off x="0" y="1862666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dirty="0">
              <a:latin typeface="+mn-lt"/>
              <a:ea typeface="+mn-ea"/>
              <a:cs typeface="+mn-cs"/>
            </a:rPr>
            <a:t>Sizes Available from 05 mm to 14 mm</a:t>
          </a:r>
        </a:p>
      </dgm:t>
    </dgm:pt>
    <dgm:pt modelId="{38C3017D-7C84-4805-BDDA-2A45C639C5F9}" type="parTrans" cxnId="{8E98EF90-3556-4A92-A753-9059F26E1CA8}">
      <dgm:prSet/>
      <dgm:spPr/>
      <dgm:t>
        <a:bodyPr/>
        <a:lstStyle/>
        <a:p>
          <a:endParaRPr lang="en-IN"/>
        </a:p>
      </dgm:t>
    </dgm:pt>
    <dgm:pt modelId="{5816FBE3-6A32-4F7E-B498-392AFF6F6819}" type="sibTrans" cxnId="{8E98EF90-3556-4A92-A753-9059F26E1CA8}">
      <dgm:prSet/>
      <dgm:spPr/>
      <dgm:t>
        <a:bodyPr/>
        <a:lstStyle/>
        <a:p>
          <a:endParaRPr lang="en-IN"/>
        </a:p>
      </dgm:t>
    </dgm:pt>
    <dgm:pt modelId="{E2389F66-4489-4889-B246-F81C5C4DA820}">
      <dgm:prSet phldrT="[Text]" custT="1"/>
      <dgm:spPr>
        <a:xfrm>
          <a:off x="0" y="3725333"/>
          <a:ext cx="8128000" cy="1693333"/>
        </a:xfrm>
        <a:solidFill>
          <a:srgbClr val="001848"/>
        </a:solidFill>
      </dgm:spPr>
      <dgm:t>
        <a:bodyPr/>
        <a:lstStyle/>
        <a:p>
          <a:pPr marL="0" indent="0">
            <a:buNone/>
          </a:pPr>
          <a:endParaRPr lang="en-IN" sz="1050" b="1" dirty="0">
            <a:latin typeface="+mn-lt"/>
            <a:ea typeface="+mn-ea"/>
            <a:cs typeface="+mn-cs"/>
          </a:endParaRPr>
        </a:p>
        <a:p>
          <a:pPr marL="0" indent="0">
            <a:buNone/>
          </a:pPr>
          <a:r>
            <a:rPr lang="en-IN" sz="1050" b="1" dirty="0">
              <a:latin typeface="+mn-lt"/>
              <a:ea typeface="+mn-ea"/>
              <a:cs typeface="+mn-cs"/>
            </a:rPr>
            <a:t>  </a:t>
          </a:r>
          <a:endParaRPr lang="en-IN" sz="1050" b="1" dirty="0" smtClean="0">
            <a:latin typeface="+mn-lt"/>
            <a:ea typeface="+mn-ea"/>
            <a:cs typeface="+mn-cs"/>
          </a:endParaRPr>
        </a:p>
        <a:p>
          <a:pPr marL="0" indent="0">
            <a:buNone/>
          </a:pPr>
          <a:r>
            <a:rPr lang="en-IN" sz="1050" b="1" dirty="0" smtClean="0">
              <a:latin typeface="+mn-lt"/>
              <a:ea typeface="+mn-ea"/>
              <a:cs typeface="+mn-cs"/>
            </a:rPr>
            <a:t>      </a:t>
          </a:r>
          <a:r>
            <a:rPr lang="en-IN" sz="1600" b="1" dirty="0" smtClean="0">
              <a:latin typeface="+mn-lt"/>
              <a:ea typeface="+mn-ea"/>
              <a:cs typeface="+mn-cs"/>
            </a:rPr>
            <a:t>EER/ETD </a:t>
          </a:r>
          <a:r>
            <a:rPr lang="en-IN" sz="1600" b="1" dirty="0">
              <a:latin typeface="+mn-lt"/>
              <a:ea typeface="+mn-ea"/>
              <a:cs typeface="+mn-cs"/>
            </a:rPr>
            <a:t>Cores</a:t>
          </a:r>
        </a:p>
      </dgm:t>
    </dgm:pt>
    <dgm:pt modelId="{A463E976-5F46-4BDC-B867-E2E7588A3E5B}" type="parTrans" cxnId="{36810A74-7EED-4077-8545-0978E9EE8B64}">
      <dgm:prSet/>
      <dgm:spPr/>
      <dgm:t>
        <a:bodyPr/>
        <a:lstStyle/>
        <a:p>
          <a:endParaRPr lang="en-IN"/>
        </a:p>
      </dgm:t>
    </dgm:pt>
    <dgm:pt modelId="{A87BA303-300D-4431-AE53-CEDCC8F77880}" type="sibTrans" cxnId="{36810A74-7EED-4077-8545-0978E9EE8B64}">
      <dgm:prSet/>
      <dgm:spPr/>
      <dgm:t>
        <a:bodyPr/>
        <a:lstStyle/>
        <a:p>
          <a:endParaRPr lang="en-IN"/>
        </a:p>
      </dgm:t>
    </dgm:pt>
    <dgm:pt modelId="{F6AE02B3-CA35-45EA-913F-E373D2B084A7}">
      <dgm:prSet phldrT="[Text]" custT="1"/>
      <dgm:spPr>
        <a:xfrm>
          <a:off x="0" y="3725333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b="0" dirty="0">
              <a:latin typeface="+mn-lt"/>
              <a:ea typeface="+mn-ea"/>
              <a:cs typeface="+mn-cs"/>
            </a:rPr>
            <a:t>Sizes Available from 29 mm to 59 mm</a:t>
          </a:r>
        </a:p>
      </dgm:t>
    </dgm:pt>
    <dgm:pt modelId="{22DE4F90-5766-41B2-B946-CAD96426996E}" type="parTrans" cxnId="{1B39DA9B-82B1-454F-9472-F191540316DA}">
      <dgm:prSet/>
      <dgm:spPr/>
      <dgm:t>
        <a:bodyPr/>
        <a:lstStyle/>
        <a:p>
          <a:endParaRPr lang="en-IN"/>
        </a:p>
      </dgm:t>
    </dgm:pt>
    <dgm:pt modelId="{EDD31554-CE98-4601-9F46-B361BE9BEE4C}" type="sibTrans" cxnId="{1B39DA9B-82B1-454F-9472-F191540316DA}">
      <dgm:prSet/>
      <dgm:spPr/>
      <dgm:t>
        <a:bodyPr/>
        <a:lstStyle/>
        <a:p>
          <a:endParaRPr lang="en-IN"/>
        </a:p>
      </dgm:t>
    </dgm:pt>
    <dgm:pt modelId="{D04DD81F-0E2D-4F5B-9F3D-8876FAABFED4}">
      <dgm:prSet phldrT="[Text]" custT="1"/>
      <dgm:spPr>
        <a:xfrm>
          <a:off x="0" y="3725333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b="0" dirty="0">
              <a:latin typeface="+mn-lt"/>
              <a:ea typeface="+mn-ea"/>
              <a:cs typeface="+mn-cs"/>
            </a:rPr>
            <a:t>Application – Power Transformer and Inductors</a:t>
          </a:r>
        </a:p>
      </dgm:t>
    </dgm:pt>
    <dgm:pt modelId="{E6AE3E75-2857-4907-B939-8D5DCFF5E67C}" type="parTrans" cxnId="{94DDA0D2-5726-4565-B7F1-A6DBAF8D5B64}">
      <dgm:prSet/>
      <dgm:spPr/>
      <dgm:t>
        <a:bodyPr/>
        <a:lstStyle/>
        <a:p>
          <a:endParaRPr lang="en-IN"/>
        </a:p>
      </dgm:t>
    </dgm:pt>
    <dgm:pt modelId="{BAA5E954-8846-4436-ACBC-FD77A05B1F2E}" type="sibTrans" cxnId="{94DDA0D2-5726-4565-B7F1-A6DBAF8D5B64}">
      <dgm:prSet/>
      <dgm:spPr/>
      <dgm:t>
        <a:bodyPr/>
        <a:lstStyle/>
        <a:p>
          <a:endParaRPr lang="en-IN"/>
        </a:p>
      </dgm:t>
    </dgm:pt>
    <dgm:pt modelId="{FD1F1802-60F7-4C39-8DC1-BA7B45D22BAF}">
      <dgm:prSet custT="1"/>
      <dgm:spPr>
        <a:xfrm>
          <a:off x="0" y="0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b="0" dirty="0">
              <a:latin typeface="+mn-lt"/>
              <a:ea typeface="+mn-ea"/>
              <a:cs typeface="+mn-cs"/>
            </a:rPr>
            <a:t>Application – Power Transformers, Power Inductors, Converters, Inverters, SMPS and Filter Inductors</a:t>
          </a:r>
        </a:p>
      </dgm:t>
    </dgm:pt>
    <dgm:pt modelId="{42268049-97AA-4B11-9F85-31254D014779}" type="parTrans" cxnId="{97E8E694-75D9-4EF1-BBC4-A074E978B27B}">
      <dgm:prSet/>
      <dgm:spPr/>
      <dgm:t>
        <a:bodyPr/>
        <a:lstStyle/>
        <a:p>
          <a:endParaRPr lang="en-IN"/>
        </a:p>
      </dgm:t>
    </dgm:pt>
    <dgm:pt modelId="{30D4C3A4-194B-4899-8CA4-00A9C9488327}" type="sibTrans" cxnId="{97E8E694-75D9-4EF1-BBC4-A074E978B27B}">
      <dgm:prSet/>
      <dgm:spPr/>
      <dgm:t>
        <a:bodyPr/>
        <a:lstStyle/>
        <a:p>
          <a:endParaRPr lang="en-IN"/>
        </a:p>
      </dgm:t>
    </dgm:pt>
    <dgm:pt modelId="{EC1CA94A-115C-4CE8-B8EB-0ACC0CB9FFC6}">
      <dgm:prSet custT="1"/>
      <dgm:spPr>
        <a:xfrm>
          <a:off x="0" y="1862666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dirty="0">
              <a:latin typeface="+mn-lt"/>
              <a:ea typeface="+mn-ea"/>
              <a:cs typeface="+mn-cs"/>
            </a:rPr>
            <a:t>Application – Power and Wide Band Transformer;  High Q Inductors and Tuned Transformers </a:t>
          </a:r>
        </a:p>
      </dgm:t>
    </dgm:pt>
    <dgm:pt modelId="{65AD3324-67C7-478A-91C4-B2A46818600B}" type="parTrans" cxnId="{5569403D-6A6D-4D6A-8E43-28979CF377A2}">
      <dgm:prSet/>
      <dgm:spPr/>
      <dgm:t>
        <a:bodyPr/>
        <a:lstStyle/>
        <a:p>
          <a:endParaRPr lang="en-IN"/>
        </a:p>
      </dgm:t>
    </dgm:pt>
    <dgm:pt modelId="{9F7C88C2-25EF-47D4-B4D7-165CFBCF33D6}" type="sibTrans" cxnId="{5569403D-6A6D-4D6A-8E43-28979CF377A2}">
      <dgm:prSet/>
      <dgm:spPr/>
      <dgm:t>
        <a:bodyPr/>
        <a:lstStyle/>
        <a:p>
          <a:endParaRPr lang="en-IN"/>
        </a:p>
      </dgm:t>
    </dgm:pt>
    <dgm:pt modelId="{E9E5396C-91BF-4B94-9F20-599D7282D77F}" type="pres">
      <dgm:prSet presAssocID="{C53B59B5-2437-4AD5-9C54-0CCB91FEA17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740FF5D-81F0-47D4-9E00-F4A29567FDC8}" type="pres">
      <dgm:prSet presAssocID="{C968E9B6-52E0-44D9-A98B-8864B5982FA0}" presName="comp" presStyleCnt="0"/>
      <dgm:spPr/>
    </dgm:pt>
    <dgm:pt modelId="{73292E78-1D2A-4FFC-9AA0-DA958CA678D8}" type="pres">
      <dgm:prSet presAssocID="{C968E9B6-52E0-44D9-A98B-8864B5982FA0}" presName="box" presStyleLbl="node1" presStyleIdx="0" presStyleCnt="3" custScaleY="9683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807EF58C-5552-43AC-8077-92CBCAF9860C}" type="pres">
      <dgm:prSet presAssocID="{C968E9B6-52E0-44D9-A98B-8864B5982FA0}" presName="img" presStyleLbl="fgImgPlace1" presStyleIdx="0" presStyleCnt="3" custScaleY="69445"/>
      <dgm:spPr>
        <a:xfrm>
          <a:off x="169333" y="169333"/>
          <a:ext cx="1625600" cy="135466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5E8362-499B-4EE0-B76A-15C3B6E5A8AF}" type="pres">
      <dgm:prSet presAssocID="{C968E9B6-52E0-44D9-A98B-8864B5982FA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6ACA33-7AFE-4B64-8E61-740CD4B8AFAF}" type="pres">
      <dgm:prSet presAssocID="{5398993C-0CEE-42EB-BB10-F836E2A5902A}" presName="spacer" presStyleCnt="0"/>
      <dgm:spPr/>
    </dgm:pt>
    <dgm:pt modelId="{D271F058-2312-4898-96D3-F8736A5A099B}" type="pres">
      <dgm:prSet presAssocID="{B4A81F52-45EA-4D9F-A610-541F9A2B53EE}" presName="comp" presStyleCnt="0"/>
      <dgm:spPr/>
    </dgm:pt>
    <dgm:pt modelId="{54B2E0D6-F8B0-4494-A221-308A4DD9CDAF}" type="pres">
      <dgm:prSet presAssocID="{B4A81F52-45EA-4D9F-A610-541F9A2B53EE}" presName="box" presStyleLbl="node1" presStyleIdx="1" presStyleCnt="3" custScaleY="101077" custLinFactNeighborY="-227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C1FBD724-7887-4529-A0F5-6794F90EDE8C}" type="pres">
      <dgm:prSet presAssocID="{B4A81F52-45EA-4D9F-A610-541F9A2B53EE}" presName="img" presStyleLbl="fgImgPlace1" presStyleIdx="1" presStyleCnt="3" custScaleX="106923" custScaleY="67598"/>
      <dgm:spPr>
        <a:xfrm>
          <a:off x="169333" y="2032000"/>
          <a:ext cx="1625600" cy="135466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7E983CB-59DA-4DDC-8F29-C95BFC963265}" type="pres">
      <dgm:prSet presAssocID="{B4A81F52-45EA-4D9F-A610-541F9A2B53E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854796-B5D7-4163-8373-E6406BF2E47C}" type="pres">
      <dgm:prSet presAssocID="{5CDFB731-BCB9-4D67-91B0-B4DC1C2ADDAD}" presName="spacer" presStyleCnt="0"/>
      <dgm:spPr/>
    </dgm:pt>
    <dgm:pt modelId="{2A6A6BEC-E0C5-47C2-9823-375B6DC63817}" type="pres">
      <dgm:prSet presAssocID="{E2389F66-4489-4889-B246-F81C5C4DA820}" presName="comp" presStyleCnt="0"/>
      <dgm:spPr/>
    </dgm:pt>
    <dgm:pt modelId="{D2C26289-96FA-4E5D-84A6-9EB84BA49402}" type="pres">
      <dgm:prSet presAssocID="{E2389F66-4489-4889-B246-F81C5C4DA820}" presName="box" presStyleLbl="node1" presStyleIdx="2" presStyleCnt="3" custLinFactNeighborY="-167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992820CE-D6EB-431B-9263-1379B0588E6B}" type="pres">
      <dgm:prSet presAssocID="{E2389F66-4489-4889-B246-F81C5C4DA820}" presName="img" presStyleLbl="fgImgPlace1" presStyleIdx="2" presStyleCnt="3" custScaleY="79644"/>
      <dgm:spPr>
        <a:xfrm>
          <a:off x="169333" y="3894666"/>
          <a:ext cx="1625600" cy="135466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891428F-2580-4300-A9E3-055B89BB8DA0}" type="pres">
      <dgm:prSet presAssocID="{E2389F66-4489-4889-B246-F81C5C4DA82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57CFCD4-BB69-446C-BC70-E1BDBBF211B9}" type="presOf" srcId="{5A071EAB-AAE1-41A1-A267-9EF77C116CAE}" destId="{B55E8362-499B-4EE0-B76A-15C3B6E5A8AF}" srcOrd="1" destOrd="1" presId="urn:microsoft.com/office/officeart/2005/8/layout/vList4#2"/>
    <dgm:cxn modelId="{D997F06E-0FC1-496E-AB65-B7F6CC6689DF}" type="presOf" srcId="{04D9B203-23CF-43AA-BDCE-223EAE37AA2F}" destId="{F7E983CB-59DA-4DDC-8F29-C95BFC963265}" srcOrd="1" destOrd="1" presId="urn:microsoft.com/office/officeart/2005/8/layout/vList4#2"/>
    <dgm:cxn modelId="{3B985EE5-E008-4413-8F1C-E62F0D2E1D3B}" type="presOf" srcId="{C968E9B6-52E0-44D9-A98B-8864B5982FA0}" destId="{B55E8362-499B-4EE0-B76A-15C3B6E5A8AF}" srcOrd="1" destOrd="0" presId="urn:microsoft.com/office/officeart/2005/8/layout/vList4#2"/>
    <dgm:cxn modelId="{5AD34494-603C-468D-8465-E0CBF3FE6DFE}" type="presOf" srcId="{D04DD81F-0E2D-4F5B-9F3D-8876FAABFED4}" destId="{D2C26289-96FA-4E5D-84A6-9EB84BA49402}" srcOrd="0" destOrd="2" presId="urn:microsoft.com/office/officeart/2005/8/layout/vList4#2"/>
    <dgm:cxn modelId="{36810A74-7EED-4077-8545-0978E9EE8B64}" srcId="{C53B59B5-2437-4AD5-9C54-0CCB91FEA17B}" destId="{E2389F66-4489-4889-B246-F81C5C4DA820}" srcOrd="2" destOrd="0" parTransId="{A463E976-5F46-4BDC-B867-E2E7588A3E5B}" sibTransId="{A87BA303-300D-4431-AE53-CEDCC8F77880}"/>
    <dgm:cxn modelId="{1452B87C-2C0A-4515-9E36-76A2E7C81537}" type="presOf" srcId="{E2389F66-4489-4889-B246-F81C5C4DA820}" destId="{D2C26289-96FA-4E5D-84A6-9EB84BA49402}" srcOrd="0" destOrd="0" presId="urn:microsoft.com/office/officeart/2005/8/layout/vList4#2"/>
    <dgm:cxn modelId="{97E8E694-75D9-4EF1-BBC4-A074E978B27B}" srcId="{C968E9B6-52E0-44D9-A98B-8864B5982FA0}" destId="{FD1F1802-60F7-4C39-8DC1-BA7B45D22BAF}" srcOrd="1" destOrd="0" parTransId="{42268049-97AA-4B11-9F85-31254D014779}" sibTransId="{30D4C3A4-194B-4899-8CA4-00A9C9488327}"/>
    <dgm:cxn modelId="{FC98F999-4C4F-4798-8283-0DB0E0594F35}" type="presOf" srcId="{F6AE02B3-CA35-45EA-913F-E373D2B084A7}" destId="{8891428F-2580-4300-A9E3-055B89BB8DA0}" srcOrd="1" destOrd="1" presId="urn:microsoft.com/office/officeart/2005/8/layout/vList4#2"/>
    <dgm:cxn modelId="{8F608B11-4AFC-4A0E-8819-B5D6CD7060B6}" type="presOf" srcId="{EC1CA94A-115C-4CE8-B8EB-0ACC0CB9FFC6}" destId="{54B2E0D6-F8B0-4494-A221-308A4DD9CDAF}" srcOrd="0" destOrd="2" presId="urn:microsoft.com/office/officeart/2005/8/layout/vList4#2"/>
    <dgm:cxn modelId="{564FA114-8112-4E8D-88DD-C1BAE7C150B9}" type="presOf" srcId="{FD1F1802-60F7-4C39-8DC1-BA7B45D22BAF}" destId="{73292E78-1D2A-4FFC-9AA0-DA958CA678D8}" srcOrd="0" destOrd="2" presId="urn:microsoft.com/office/officeart/2005/8/layout/vList4#2"/>
    <dgm:cxn modelId="{5569403D-6A6D-4D6A-8E43-28979CF377A2}" srcId="{B4A81F52-45EA-4D9F-A610-541F9A2B53EE}" destId="{EC1CA94A-115C-4CE8-B8EB-0ACC0CB9FFC6}" srcOrd="1" destOrd="0" parTransId="{65AD3324-67C7-478A-91C4-B2A46818600B}" sibTransId="{9F7C88C2-25EF-47D4-B4D7-165CFBCF33D6}"/>
    <dgm:cxn modelId="{08077D04-A254-4B49-B8BE-1C619279C6CC}" type="presOf" srcId="{D04DD81F-0E2D-4F5B-9F3D-8876FAABFED4}" destId="{8891428F-2580-4300-A9E3-055B89BB8DA0}" srcOrd="1" destOrd="2" presId="urn:microsoft.com/office/officeart/2005/8/layout/vList4#2"/>
    <dgm:cxn modelId="{8D8BFA92-D5C4-49A5-A466-6FEFC8485897}" srcId="{C53B59B5-2437-4AD5-9C54-0CCB91FEA17B}" destId="{B4A81F52-45EA-4D9F-A610-541F9A2B53EE}" srcOrd="1" destOrd="0" parTransId="{1229DBEA-5A9F-451A-BB87-35BD696C6BA2}" sibTransId="{5CDFB731-BCB9-4D67-91B0-B4DC1C2ADDAD}"/>
    <dgm:cxn modelId="{94DDA0D2-5726-4565-B7F1-A6DBAF8D5B64}" srcId="{E2389F66-4489-4889-B246-F81C5C4DA820}" destId="{D04DD81F-0E2D-4F5B-9F3D-8876FAABFED4}" srcOrd="1" destOrd="0" parTransId="{E6AE3E75-2857-4907-B939-8D5DCFF5E67C}" sibTransId="{BAA5E954-8846-4436-ACBC-FD77A05B1F2E}"/>
    <dgm:cxn modelId="{653E99F6-665B-4244-B0B5-D1724DC06306}" type="presOf" srcId="{04D9B203-23CF-43AA-BDCE-223EAE37AA2F}" destId="{54B2E0D6-F8B0-4494-A221-308A4DD9CDAF}" srcOrd="0" destOrd="1" presId="urn:microsoft.com/office/officeart/2005/8/layout/vList4#2"/>
    <dgm:cxn modelId="{873E8158-D81D-42D0-8830-053DA6B07672}" srcId="{C53B59B5-2437-4AD5-9C54-0CCB91FEA17B}" destId="{C968E9B6-52E0-44D9-A98B-8864B5982FA0}" srcOrd="0" destOrd="0" parTransId="{AAF97530-7868-46CE-A12B-B90FB6185F81}" sibTransId="{5398993C-0CEE-42EB-BB10-F836E2A5902A}"/>
    <dgm:cxn modelId="{1B39DA9B-82B1-454F-9472-F191540316DA}" srcId="{E2389F66-4489-4889-B246-F81C5C4DA820}" destId="{F6AE02B3-CA35-45EA-913F-E373D2B084A7}" srcOrd="0" destOrd="0" parTransId="{22DE4F90-5766-41B2-B946-CAD96426996E}" sibTransId="{EDD31554-CE98-4601-9F46-B361BE9BEE4C}"/>
    <dgm:cxn modelId="{3AA43118-AE3A-42E9-9844-CF24B855B5E7}" type="presOf" srcId="{E2389F66-4489-4889-B246-F81C5C4DA820}" destId="{8891428F-2580-4300-A9E3-055B89BB8DA0}" srcOrd="1" destOrd="0" presId="urn:microsoft.com/office/officeart/2005/8/layout/vList4#2"/>
    <dgm:cxn modelId="{24FCAC81-B276-4660-8394-172D910A1B1A}" type="presOf" srcId="{C53B59B5-2437-4AD5-9C54-0CCB91FEA17B}" destId="{E9E5396C-91BF-4B94-9F20-599D7282D77F}" srcOrd="0" destOrd="0" presId="urn:microsoft.com/office/officeart/2005/8/layout/vList4#2"/>
    <dgm:cxn modelId="{99705F62-78C3-4131-A290-0EDF782CEC22}" type="presOf" srcId="{B4A81F52-45EA-4D9F-A610-541F9A2B53EE}" destId="{F7E983CB-59DA-4DDC-8F29-C95BFC963265}" srcOrd="1" destOrd="0" presId="urn:microsoft.com/office/officeart/2005/8/layout/vList4#2"/>
    <dgm:cxn modelId="{149BA900-037C-464D-ADF8-25A7AFFFAC94}" type="presOf" srcId="{B4A81F52-45EA-4D9F-A610-541F9A2B53EE}" destId="{54B2E0D6-F8B0-4494-A221-308A4DD9CDAF}" srcOrd="0" destOrd="0" presId="urn:microsoft.com/office/officeart/2005/8/layout/vList4#2"/>
    <dgm:cxn modelId="{27111ACD-6777-4093-ACC8-04F406AEE44A}" type="presOf" srcId="{FD1F1802-60F7-4C39-8DC1-BA7B45D22BAF}" destId="{B55E8362-499B-4EE0-B76A-15C3B6E5A8AF}" srcOrd="1" destOrd="2" presId="urn:microsoft.com/office/officeart/2005/8/layout/vList4#2"/>
    <dgm:cxn modelId="{6B3C44E8-CA05-4539-BC3E-312C2D329E82}" srcId="{C968E9B6-52E0-44D9-A98B-8864B5982FA0}" destId="{5A071EAB-AAE1-41A1-A267-9EF77C116CAE}" srcOrd="0" destOrd="0" parTransId="{B42795B0-BDCD-4837-BD26-3A12385E04AB}" sibTransId="{0BD91236-6325-43B1-A078-1F31B7FDAB53}"/>
    <dgm:cxn modelId="{9F5BBCA3-7E1E-4F48-AAA5-0470443D0C25}" type="presOf" srcId="{C968E9B6-52E0-44D9-A98B-8864B5982FA0}" destId="{73292E78-1D2A-4FFC-9AA0-DA958CA678D8}" srcOrd="0" destOrd="0" presId="urn:microsoft.com/office/officeart/2005/8/layout/vList4#2"/>
    <dgm:cxn modelId="{8E98EF90-3556-4A92-A753-9059F26E1CA8}" srcId="{B4A81F52-45EA-4D9F-A610-541F9A2B53EE}" destId="{04D9B203-23CF-43AA-BDCE-223EAE37AA2F}" srcOrd="0" destOrd="0" parTransId="{38C3017D-7C84-4805-BDDA-2A45C639C5F9}" sibTransId="{5816FBE3-6A32-4F7E-B498-392AFF6F6819}"/>
    <dgm:cxn modelId="{03EF5D1B-42CA-4AB8-A8E7-1C2610DB5417}" type="presOf" srcId="{5A071EAB-AAE1-41A1-A267-9EF77C116CAE}" destId="{73292E78-1D2A-4FFC-9AA0-DA958CA678D8}" srcOrd="0" destOrd="1" presId="urn:microsoft.com/office/officeart/2005/8/layout/vList4#2"/>
    <dgm:cxn modelId="{DD5BD08E-77FD-4B64-A1FE-EF11B9AC991E}" type="presOf" srcId="{EC1CA94A-115C-4CE8-B8EB-0ACC0CB9FFC6}" destId="{F7E983CB-59DA-4DDC-8F29-C95BFC963265}" srcOrd="1" destOrd="2" presId="urn:microsoft.com/office/officeart/2005/8/layout/vList4#2"/>
    <dgm:cxn modelId="{8543EB12-B3AD-4489-8A5D-62CEBD4B042C}" type="presOf" srcId="{F6AE02B3-CA35-45EA-913F-E373D2B084A7}" destId="{D2C26289-96FA-4E5D-84A6-9EB84BA49402}" srcOrd="0" destOrd="1" presId="urn:microsoft.com/office/officeart/2005/8/layout/vList4#2"/>
    <dgm:cxn modelId="{9F01CF94-4457-4A02-9577-2B8B086631F8}" type="presParOf" srcId="{E9E5396C-91BF-4B94-9F20-599D7282D77F}" destId="{2740FF5D-81F0-47D4-9E00-F4A29567FDC8}" srcOrd="0" destOrd="0" presId="urn:microsoft.com/office/officeart/2005/8/layout/vList4#2"/>
    <dgm:cxn modelId="{5B54B266-8809-4702-BD2A-B77F665CB44E}" type="presParOf" srcId="{2740FF5D-81F0-47D4-9E00-F4A29567FDC8}" destId="{73292E78-1D2A-4FFC-9AA0-DA958CA678D8}" srcOrd="0" destOrd="0" presId="urn:microsoft.com/office/officeart/2005/8/layout/vList4#2"/>
    <dgm:cxn modelId="{381304D5-A502-4DFC-BF94-3FB1E210CD63}" type="presParOf" srcId="{2740FF5D-81F0-47D4-9E00-F4A29567FDC8}" destId="{807EF58C-5552-43AC-8077-92CBCAF9860C}" srcOrd="1" destOrd="0" presId="urn:microsoft.com/office/officeart/2005/8/layout/vList4#2"/>
    <dgm:cxn modelId="{94ED02FD-727C-45E8-BEF6-9627C1C85CA8}" type="presParOf" srcId="{2740FF5D-81F0-47D4-9E00-F4A29567FDC8}" destId="{B55E8362-499B-4EE0-B76A-15C3B6E5A8AF}" srcOrd="2" destOrd="0" presId="urn:microsoft.com/office/officeart/2005/8/layout/vList4#2"/>
    <dgm:cxn modelId="{31ED2DD3-2E99-4329-89A7-B6F510AC9AAB}" type="presParOf" srcId="{E9E5396C-91BF-4B94-9F20-599D7282D77F}" destId="{A76ACA33-7AFE-4B64-8E61-740CD4B8AFAF}" srcOrd="1" destOrd="0" presId="urn:microsoft.com/office/officeart/2005/8/layout/vList4#2"/>
    <dgm:cxn modelId="{1EECFDA3-ED9B-4BA3-A550-C40DE7CEA3D4}" type="presParOf" srcId="{E9E5396C-91BF-4B94-9F20-599D7282D77F}" destId="{D271F058-2312-4898-96D3-F8736A5A099B}" srcOrd="2" destOrd="0" presId="urn:microsoft.com/office/officeart/2005/8/layout/vList4#2"/>
    <dgm:cxn modelId="{5B21F17D-6CA4-4519-A5AF-E52BA7A809A0}" type="presParOf" srcId="{D271F058-2312-4898-96D3-F8736A5A099B}" destId="{54B2E0D6-F8B0-4494-A221-308A4DD9CDAF}" srcOrd="0" destOrd="0" presId="urn:microsoft.com/office/officeart/2005/8/layout/vList4#2"/>
    <dgm:cxn modelId="{6B386267-490F-4F73-A0C7-07D7C80BB60E}" type="presParOf" srcId="{D271F058-2312-4898-96D3-F8736A5A099B}" destId="{C1FBD724-7887-4529-A0F5-6794F90EDE8C}" srcOrd="1" destOrd="0" presId="urn:microsoft.com/office/officeart/2005/8/layout/vList4#2"/>
    <dgm:cxn modelId="{8172BD6A-9201-4C99-BE3F-4B008E50696D}" type="presParOf" srcId="{D271F058-2312-4898-96D3-F8736A5A099B}" destId="{F7E983CB-59DA-4DDC-8F29-C95BFC963265}" srcOrd="2" destOrd="0" presId="urn:microsoft.com/office/officeart/2005/8/layout/vList4#2"/>
    <dgm:cxn modelId="{FB74BC01-9749-4145-98C1-058C3D109C12}" type="presParOf" srcId="{E9E5396C-91BF-4B94-9F20-599D7282D77F}" destId="{D7854796-B5D7-4163-8373-E6406BF2E47C}" srcOrd="3" destOrd="0" presId="urn:microsoft.com/office/officeart/2005/8/layout/vList4#2"/>
    <dgm:cxn modelId="{FF050204-4FEA-4E4B-9494-C832CFAD3DDE}" type="presParOf" srcId="{E9E5396C-91BF-4B94-9F20-599D7282D77F}" destId="{2A6A6BEC-E0C5-47C2-9823-375B6DC63817}" srcOrd="4" destOrd="0" presId="urn:microsoft.com/office/officeart/2005/8/layout/vList4#2"/>
    <dgm:cxn modelId="{2ED0CCEE-3221-4CC8-928D-A0139EC96CBE}" type="presParOf" srcId="{2A6A6BEC-E0C5-47C2-9823-375B6DC63817}" destId="{D2C26289-96FA-4E5D-84A6-9EB84BA49402}" srcOrd="0" destOrd="0" presId="urn:microsoft.com/office/officeart/2005/8/layout/vList4#2"/>
    <dgm:cxn modelId="{2C28420F-9AAE-4201-8986-B8DA60D3907B}" type="presParOf" srcId="{2A6A6BEC-E0C5-47C2-9823-375B6DC63817}" destId="{992820CE-D6EB-431B-9263-1379B0588E6B}" srcOrd="1" destOrd="0" presId="urn:microsoft.com/office/officeart/2005/8/layout/vList4#2"/>
    <dgm:cxn modelId="{5E3AF026-7EDF-4331-A465-F93BBDCC0B85}" type="presParOf" srcId="{2A6A6BEC-E0C5-47C2-9823-375B6DC63817}" destId="{8891428F-2580-4300-A9E3-055B89BB8DA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C0B5E3-4A44-484C-886C-11AB439E0AF7}" type="doc">
      <dgm:prSet loTypeId="urn:microsoft.com/office/officeart/2005/8/layout/vList4#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2EEB866E-322A-432B-9E06-4BBBF049A156}">
      <dgm:prSet phldrT="[Text]" custT="1"/>
      <dgm:spPr>
        <a:xfrm>
          <a:off x="0" y="1862666"/>
          <a:ext cx="8128000" cy="1693333"/>
        </a:xfrm>
        <a:solidFill>
          <a:srgbClr val="001848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sz="1400" b="1" dirty="0" smtClean="0">
            <a:latin typeface="+mn-lt"/>
            <a:ea typeface="+mn-ea"/>
            <a:cs typeface="+mn-cs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1600" b="1" dirty="0" smtClean="0">
              <a:latin typeface="+mn-lt"/>
              <a:ea typeface="+mn-ea"/>
              <a:cs typeface="+mn-cs"/>
            </a:rPr>
            <a:t>Toroid  </a:t>
          </a:r>
          <a:r>
            <a:rPr lang="en-IN" sz="1600" b="1" dirty="0">
              <a:latin typeface="+mn-lt"/>
              <a:ea typeface="+mn-ea"/>
              <a:cs typeface="+mn-cs"/>
            </a:rPr>
            <a:t>(With and Without Coating</a:t>
          </a:r>
          <a:r>
            <a:rPr lang="en-IN" sz="1600" b="1" dirty="0" smtClean="0">
              <a:latin typeface="+mn-lt"/>
              <a:ea typeface="+mn-ea"/>
              <a:cs typeface="+mn-cs"/>
            </a:rPr>
            <a:t>)</a:t>
          </a:r>
        </a:p>
      </dgm:t>
    </dgm:pt>
    <dgm:pt modelId="{51589403-CE5E-43D1-9868-9DB0DBFF6494}" type="parTrans" cxnId="{3AADB8A8-C966-4DDE-9FB9-728E0693831A}">
      <dgm:prSet/>
      <dgm:spPr/>
      <dgm:t>
        <a:bodyPr/>
        <a:lstStyle/>
        <a:p>
          <a:endParaRPr lang="en-IN"/>
        </a:p>
      </dgm:t>
    </dgm:pt>
    <dgm:pt modelId="{63926835-3ABD-41FA-AE05-3EC4CB8820F7}" type="sibTrans" cxnId="{3AADB8A8-C966-4DDE-9FB9-728E0693831A}">
      <dgm:prSet/>
      <dgm:spPr/>
      <dgm:t>
        <a:bodyPr/>
        <a:lstStyle/>
        <a:p>
          <a:endParaRPr lang="en-IN"/>
        </a:p>
      </dgm:t>
    </dgm:pt>
    <dgm:pt modelId="{00F63716-F36C-4AFB-B0BB-7429CCA0D798}">
      <dgm:prSet phldrT="[Text]" custT="1"/>
      <dgm:spPr>
        <a:xfrm>
          <a:off x="0" y="1862666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0" i="0" dirty="0">
              <a:latin typeface="+mn-lt"/>
              <a:ea typeface="+mn-ea"/>
              <a:cs typeface="+mn-cs"/>
            </a:rPr>
            <a:t>Sizes Available from 06 mm to 202 mm</a:t>
          </a:r>
        </a:p>
      </dgm:t>
    </dgm:pt>
    <dgm:pt modelId="{767A6885-000A-4862-B174-B9F9AC522DCD}" type="parTrans" cxnId="{C1C916C9-2151-418D-BE30-BD3B73DE737E}">
      <dgm:prSet/>
      <dgm:spPr/>
      <dgm:t>
        <a:bodyPr/>
        <a:lstStyle/>
        <a:p>
          <a:endParaRPr lang="en-IN"/>
        </a:p>
      </dgm:t>
    </dgm:pt>
    <dgm:pt modelId="{05C93603-680B-493F-AB0E-CCBFEE285898}" type="sibTrans" cxnId="{C1C916C9-2151-418D-BE30-BD3B73DE737E}">
      <dgm:prSet/>
      <dgm:spPr/>
      <dgm:t>
        <a:bodyPr/>
        <a:lstStyle/>
        <a:p>
          <a:endParaRPr lang="en-IN"/>
        </a:p>
      </dgm:t>
    </dgm:pt>
    <dgm:pt modelId="{F2E359E3-6C4E-4FD4-A2DD-7C3BA0C5BCBC}">
      <dgm:prSet phldrT="[Text]" custT="1"/>
      <dgm:spPr>
        <a:xfrm>
          <a:off x="0" y="1862666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0" i="0" dirty="0">
              <a:latin typeface="+mn-lt"/>
              <a:ea typeface="+mn-ea"/>
              <a:cs typeface="+mn-cs"/>
            </a:rPr>
            <a:t>Application - Wide Band and Pulse Transformers and Common Mode Chokes</a:t>
          </a:r>
        </a:p>
      </dgm:t>
    </dgm:pt>
    <dgm:pt modelId="{6B0177D7-6D0C-4D51-8C24-3268C5406059}" type="parTrans" cxnId="{83B60299-081B-4538-AED9-6B2F22B07BB8}">
      <dgm:prSet/>
      <dgm:spPr/>
      <dgm:t>
        <a:bodyPr/>
        <a:lstStyle/>
        <a:p>
          <a:endParaRPr lang="en-IN"/>
        </a:p>
      </dgm:t>
    </dgm:pt>
    <dgm:pt modelId="{486DD7F3-B839-4534-A971-FFFC05062978}" type="sibTrans" cxnId="{83B60299-081B-4538-AED9-6B2F22B07BB8}">
      <dgm:prSet/>
      <dgm:spPr/>
      <dgm:t>
        <a:bodyPr/>
        <a:lstStyle/>
        <a:p>
          <a:endParaRPr lang="en-IN"/>
        </a:p>
      </dgm:t>
    </dgm:pt>
    <dgm:pt modelId="{40488B02-E20E-4962-AC4D-DEC494E02682}">
      <dgm:prSet phldrT="[Text]" custT="1"/>
      <dgm:spPr>
        <a:xfrm>
          <a:off x="0" y="3725333"/>
          <a:ext cx="8128000" cy="1693333"/>
        </a:xfrm>
        <a:solidFill>
          <a:srgbClr val="001848"/>
        </a:solidFill>
      </dgm:spPr>
      <dgm:t>
        <a:bodyPr/>
        <a:lstStyle/>
        <a:p>
          <a:pPr marL="57150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400" b="0" i="0" dirty="0" smtClean="0">
              <a:latin typeface="+mn-lt"/>
              <a:ea typeface="+mn-ea"/>
              <a:cs typeface="+mn-cs"/>
            </a:rPr>
            <a:t>     </a:t>
          </a:r>
          <a:r>
            <a:rPr lang="en-IN" sz="1600" b="1" i="0" dirty="0" smtClean="0">
              <a:latin typeface="+mn-lt"/>
              <a:ea typeface="+mn-ea"/>
              <a:cs typeface="+mn-cs"/>
            </a:rPr>
            <a:t>UU Cores</a:t>
          </a:r>
        </a:p>
        <a:p>
          <a:pPr marL="228600" indent="-1714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0" i="0" dirty="0" smtClean="0">
              <a:latin typeface="+mn-lt"/>
              <a:ea typeface="+mn-ea"/>
              <a:cs typeface="+mn-cs"/>
            </a:rPr>
            <a:t> Sizes Available from 10 mm to 141 mm</a:t>
          </a:r>
        </a:p>
        <a:p>
          <a:pPr marL="228600" indent="-1714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0" i="0" dirty="0" smtClean="0">
              <a:latin typeface="+mn-lt"/>
              <a:ea typeface="+mn-ea"/>
              <a:cs typeface="+mn-cs"/>
            </a:rPr>
            <a:t>Application – Power Transformer and Inductors</a:t>
          </a:r>
          <a:endParaRPr lang="en-IN" sz="1600" b="0" i="0" dirty="0">
            <a:latin typeface="+mn-lt"/>
            <a:ea typeface="+mn-ea"/>
            <a:cs typeface="+mn-cs"/>
          </a:endParaRPr>
        </a:p>
      </dgm:t>
    </dgm:pt>
    <dgm:pt modelId="{2411A191-9295-4EDA-A963-EF11C88D539E}" type="parTrans" cxnId="{E23E966D-DBE9-4F22-8613-AB7985102F22}">
      <dgm:prSet/>
      <dgm:spPr/>
      <dgm:t>
        <a:bodyPr/>
        <a:lstStyle/>
        <a:p>
          <a:endParaRPr lang="en-IN"/>
        </a:p>
      </dgm:t>
    </dgm:pt>
    <dgm:pt modelId="{083ECF6E-2996-4576-97D7-78C1952DF17B}" type="sibTrans" cxnId="{E23E966D-DBE9-4F22-8613-AB7985102F22}">
      <dgm:prSet/>
      <dgm:spPr/>
      <dgm:t>
        <a:bodyPr/>
        <a:lstStyle/>
        <a:p>
          <a:endParaRPr lang="en-IN"/>
        </a:p>
      </dgm:t>
    </dgm:pt>
    <dgm:pt modelId="{F3D354AD-6CD4-4468-ACA3-4BA0BF9188C0}">
      <dgm:prSet phldrT="[Text]" custT="1"/>
      <dgm:spPr>
        <a:xfrm>
          <a:off x="0" y="0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b="1" dirty="0">
              <a:latin typeface="+mn-lt"/>
              <a:ea typeface="+mn-ea"/>
              <a:cs typeface="+mn-cs"/>
            </a:rPr>
            <a:t> </a:t>
          </a:r>
          <a:r>
            <a:rPr lang="en-IN" sz="1600" b="0" dirty="0">
              <a:latin typeface="+mn-lt"/>
              <a:ea typeface="+mn-ea"/>
              <a:cs typeface="+mn-cs"/>
            </a:rPr>
            <a:t>Sizes Available from  </a:t>
          </a:r>
          <a:r>
            <a:rPr lang="en-IN" sz="1600" b="0" dirty="0" smtClean="0">
              <a:latin typeface="+mn-lt"/>
              <a:ea typeface="+mn-ea"/>
              <a:cs typeface="+mn-cs"/>
            </a:rPr>
            <a:t>10 </a:t>
          </a:r>
          <a:r>
            <a:rPr lang="en-IN" sz="1600" b="0" dirty="0">
              <a:latin typeface="+mn-lt"/>
              <a:ea typeface="+mn-ea"/>
              <a:cs typeface="+mn-cs"/>
            </a:rPr>
            <a:t>mm to 128 mm</a:t>
          </a:r>
        </a:p>
        <a:p>
          <a:pPr marL="228600" indent="-171450">
            <a:buChar char="•"/>
          </a:pPr>
          <a:r>
            <a:rPr lang="en-IN" sz="1600" b="0" dirty="0">
              <a:latin typeface="+mn-lt"/>
              <a:ea typeface="+mn-ea"/>
              <a:cs typeface="+mn-cs"/>
            </a:rPr>
            <a:t>Application – Power Transformer and   Inductors</a:t>
          </a:r>
        </a:p>
        <a:p>
          <a:pPr marL="57150" indent="0">
            <a:buChar char="•"/>
          </a:pPr>
          <a:r>
            <a:rPr lang="en-IN" sz="1400" dirty="0">
              <a:latin typeface="+mn-lt"/>
              <a:ea typeface="+mn-ea"/>
              <a:cs typeface="+mn-cs"/>
            </a:rPr>
            <a:t>  </a:t>
          </a:r>
          <a:endParaRPr lang="en-IN" sz="1400" b="1" dirty="0">
            <a:latin typeface="+mn-lt"/>
            <a:ea typeface="+mn-ea"/>
            <a:cs typeface="+mn-cs"/>
          </a:endParaRPr>
        </a:p>
      </dgm:t>
    </dgm:pt>
    <dgm:pt modelId="{6D568CFD-EFB8-42C0-80AD-8EC5CFF6B721}">
      <dgm:prSet phldrT="[Text]" custT="1"/>
      <dgm:spPr>
        <a:xfrm>
          <a:off x="0" y="0"/>
          <a:ext cx="8128000" cy="1693333"/>
        </a:xfrm>
        <a:solidFill>
          <a:srgbClr val="001848"/>
        </a:solidFill>
      </dgm:spPr>
      <dgm:t>
        <a:bodyPr/>
        <a:lstStyle/>
        <a:p>
          <a:pPr>
            <a:buNone/>
          </a:pPr>
          <a:r>
            <a:rPr lang="en-IN" sz="1050" dirty="0">
              <a:latin typeface="+mn-lt"/>
              <a:ea typeface="+mn-ea"/>
              <a:cs typeface="+mn-cs"/>
            </a:rPr>
            <a:t>   </a:t>
          </a:r>
        </a:p>
        <a:p>
          <a:pPr>
            <a:buNone/>
          </a:pPr>
          <a:r>
            <a:rPr lang="en-IN" sz="1050" b="1" dirty="0">
              <a:latin typeface="+mn-lt"/>
              <a:ea typeface="+mn-ea"/>
              <a:cs typeface="+mn-cs"/>
            </a:rPr>
            <a:t>        </a:t>
          </a:r>
          <a:r>
            <a:rPr lang="en-IN" sz="1600" b="1" dirty="0">
              <a:latin typeface="+mn-lt"/>
              <a:ea typeface="+mn-ea"/>
              <a:cs typeface="+mn-cs"/>
            </a:rPr>
            <a:t>EE Cores</a:t>
          </a:r>
        </a:p>
      </dgm:t>
    </dgm:pt>
    <dgm:pt modelId="{34BEBB44-3235-4356-BE4A-40EDD79016E3}" type="sibTrans" cxnId="{DC608A5F-B921-43BF-A548-8A3FDD295251}">
      <dgm:prSet/>
      <dgm:spPr/>
      <dgm:t>
        <a:bodyPr/>
        <a:lstStyle/>
        <a:p>
          <a:endParaRPr lang="en-IN"/>
        </a:p>
      </dgm:t>
    </dgm:pt>
    <dgm:pt modelId="{D066883F-D099-4893-86AD-D53C7B3A148A}" type="parTrans" cxnId="{DC608A5F-B921-43BF-A548-8A3FDD295251}">
      <dgm:prSet/>
      <dgm:spPr/>
      <dgm:t>
        <a:bodyPr/>
        <a:lstStyle/>
        <a:p>
          <a:endParaRPr lang="en-IN"/>
        </a:p>
      </dgm:t>
    </dgm:pt>
    <dgm:pt modelId="{989B02F0-2C84-4EB5-B863-E138C9F5245A}" type="sibTrans" cxnId="{67EA5056-21B1-473E-A720-1AC0BDE05847}">
      <dgm:prSet/>
      <dgm:spPr/>
      <dgm:t>
        <a:bodyPr/>
        <a:lstStyle/>
        <a:p>
          <a:endParaRPr lang="en-IN"/>
        </a:p>
      </dgm:t>
    </dgm:pt>
    <dgm:pt modelId="{8C5248AC-38BF-4480-80C5-C8530CFE5CF7}" type="parTrans" cxnId="{67EA5056-21B1-473E-A720-1AC0BDE05847}">
      <dgm:prSet/>
      <dgm:spPr/>
      <dgm:t>
        <a:bodyPr/>
        <a:lstStyle/>
        <a:p>
          <a:endParaRPr lang="en-IN"/>
        </a:p>
      </dgm:t>
    </dgm:pt>
    <dgm:pt modelId="{618CCD27-107D-450F-90BF-0533C9225093}" type="pres">
      <dgm:prSet presAssocID="{2FC0B5E3-4A44-484C-886C-11AB439E0AF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E2B9387-A719-4B27-8DB7-81CD1476079D}" type="pres">
      <dgm:prSet presAssocID="{6D568CFD-EFB8-42C0-80AD-8EC5CFF6B721}" presName="comp" presStyleCnt="0"/>
      <dgm:spPr/>
    </dgm:pt>
    <dgm:pt modelId="{33A07830-3094-4AAF-A2AD-6DEC1927D604}" type="pres">
      <dgm:prSet presAssocID="{6D568CFD-EFB8-42C0-80AD-8EC5CFF6B721}" presName="box" presStyleLbl="node1" presStyleIdx="0" presStyleCnt="3" custScaleY="87793" custLinFactNeighborX="0" custLinFactNeighborY="5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F649F5F8-5272-4F54-B999-75D1C38EFD35}" type="pres">
      <dgm:prSet presAssocID="{6D568CFD-EFB8-42C0-80AD-8EC5CFF6B721}" presName="img" presStyleLbl="fgImgPlace1" presStyleIdx="0" presStyleCnt="3" custScaleX="108213" custScaleY="70674" custLinFactNeighborX="-4102" custLinFactNeighborY="1819"/>
      <dgm:spPr>
        <a:xfrm>
          <a:off x="169333" y="169333"/>
          <a:ext cx="1625600" cy="135466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02157055-0176-4B4C-8804-3AEF5269B6F1}" type="pres">
      <dgm:prSet presAssocID="{6D568CFD-EFB8-42C0-80AD-8EC5CFF6B72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6B8203-E49F-45E4-AF42-C8FC903DED1E}" type="pres">
      <dgm:prSet presAssocID="{34BEBB44-3235-4356-BE4A-40EDD79016E3}" presName="spacer" presStyleCnt="0"/>
      <dgm:spPr/>
    </dgm:pt>
    <dgm:pt modelId="{689FD163-5EAE-4396-B60A-164A80C6E50D}" type="pres">
      <dgm:prSet presAssocID="{2EEB866E-322A-432B-9E06-4BBBF049A156}" presName="comp" presStyleCnt="0"/>
      <dgm:spPr/>
    </dgm:pt>
    <dgm:pt modelId="{C445D526-F544-48B5-9823-B96B4BED5DFA}" type="pres">
      <dgm:prSet presAssocID="{2EEB866E-322A-432B-9E06-4BBBF049A156}" presName="box" presStyleLbl="node1" presStyleIdx="1" presStyleCnt="3" custScaleY="89506" custLinFactNeighborY="25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B0C3829B-C0A7-40B6-AD85-8B9400F2E752}" type="pres">
      <dgm:prSet presAssocID="{2EEB866E-322A-432B-9E06-4BBBF049A156}" presName="img" presStyleLbl="fgImgPlace1" presStyleIdx="1" presStyleCnt="3" custScaleX="101470" custScaleY="73687" custLinFactNeighborX="-9231" custLinFactNeighborY="6031"/>
      <dgm:spPr>
        <a:xfrm>
          <a:off x="169333" y="2032000"/>
          <a:ext cx="1625600" cy="135466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73D83F14-9F44-4DA8-8B68-0F784B85D70F}" type="pres">
      <dgm:prSet presAssocID="{2EEB866E-322A-432B-9E06-4BBBF049A15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28CED3-058E-4A0E-A8FF-7F71EE1F83AB}" type="pres">
      <dgm:prSet presAssocID="{63926835-3ABD-41FA-AE05-3EC4CB8820F7}" presName="spacer" presStyleCnt="0"/>
      <dgm:spPr/>
    </dgm:pt>
    <dgm:pt modelId="{F5B87EEE-F572-461C-B1DA-C7390557ED6F}" type="pres">
      <dgm:prSet presAssocID="{40488B02-E20E-4962-AC4D-DEC494E02682}" presName="comp" presStyleCnt="0"/>
      <dgm:spPr/>
    </dgm:pt>
    <dgm:pt modelId="{A0F39491-45F7-4A48-8D58-337C9E8FF773}" type="pres">
      <dgm:prSet presAssocID="{40488B02-E20E-4962-AC4D-DEC494E02682}" presName="box" presStyleLbl="node1" presStyleIdx="2" presStyleCnt="3" custScaleY="93361" custLinFactNeighborX="-47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2207CB20-53A6-4B7C-BB03-14B4C839E4F7}" type="pres">
      <dgm:prSet presAssocID="{40488B02-E20E-4962-AC4D-DEC494E02682}" presName="img" presStyleLbl="fgImgPlace1" presStyleIdx="2" presStyleCnt="3" custScaleX="96982" custScaleY="71999" custLinFactNeighborX="-9933" custLinFactNeighborY="-246"/>
      <dgm:spPr>
        <a:xfrm>
          <a:off x="169333" y="3894666"/>
          <a:ext cx="1625600" cy="135466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828AA251-3273-4968-9CA5-231D3A15336C}" type="pres">
      <dgm:prSet presAssocID="{40488B02-E20E-4962-AC4D-DEC494E0268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3B60299-081B-4538-AED9-6B2F22B07BB8}" srcId="{2EEB866E-322A-432B-9E06-4BBBF049A156}" destId="{F2E359E3-6C4E-4FD4-A2DD-7C3BA0C5BCBC}" srcOrd="1" destOrd="0" parTransId="{6B0177D7-6D0C-4D51-8C24-3268C5406059}" sibTransId="{486DD7F3-B839-4534-A971-FFFC05062978}"/>
    <dgm:cxn modelId="{6CC63F24-FF09-4C35-9419-EC4B00CE44E6}" type="presOf" srcId="{00F63716-F36C-4AFB-B0BB-7429CCA0D798}" destId="{C445D526-F544-48B5-9823-B96B4BED5DFA}" srcOrd="0" destOrd="1" presId="urn:microsoft.com/office/officeart/2005/8/layout/vList4#1"/>
    <dgm:cxn modelId="{E23E966D-DBE9-4F22-8613-AB7985102F22}" srcId="{2FC0B5E3-4A44-484C-886C-11AB439E0AF7}" destId="{40488B02-E20E-4962-AC4D-DEC494E02682}" srcOrd="2" destOrd="0" parTransId="{2411A191-9295-4EDA-A963-EF11C88D539E}" sibTransId="{083ECF6E-2996-4576-97D7-78C1952DF17B}"/>
    <dgm:cxn modelId="{356337C4-EA0C-467E-B042-912E0E379073}" type="presOf" srcId="{40488B02-E20E-4962-AC4D-DEC494E02682}" destId="{A0F39491-45F7-4A48-8D58-337C9E8FF773}" srcOrd="0" destOrd="0" presId="urn:microsoft.com/office/officeart/2005/8/layout/vList4#1"/>
    <dgm:cxn modelId="{4AAD21F0-9D52-44C5-BF9E-10E8E9ABCB13}" type="presOf" srcId="{6D568CFD-EFB8-42C0-80AD-8EC5CFF6B721}" destId="{02157055-0176-4B4C-8804-3AEF5269B6F1}" srcOrd="1" destOrd="0" presId="urn:microsoft.com/office/officeart/2005/8/layout/vList4#1"/>
    <dgm:cxn modelId="{C1C916C9-2151-418D-BE30-BD3B73DE737E}" srcId="{2EEB866E-322A-432B-9E06-4BBBF049A156}" destId="{00F63716-F36C-4AFB-B0BB-7429CCA0D798}" srcOrd="0" destOrd="0" parTransId="{767A6885-000A-4862-B174-B9F9AC522DCD}" sibTransId="{05C93603-680B-493F-AB0E-CCBFEE285898}"/>
    <dgm:cxn modelId="{9D606871-D605-4517-AC6B-F8D2CA08D52E}" type="presOf" srcId="{F2E359E3-6C4E-4FD4-A2DD-7C3BA0C5BCBC}" destId="{73D83F14-9F44-4DA8-8B68-0F784B85D70F}" srcOrd="1" destOrd="2" presId="urn:microsoft.com/office/officeart/2005/8/layout/vList4#1"/>
    <dgm:cxn modelId="{4BA11BCC-4F13-4D3C-9E85-0806815D90CC}" type="presOf" srcId="{00F63716-F36C-4AFB-B0BB-7429CCA0D798}" destId="{73D83F14-9F44-4DA8-8B68-0F784B85D70F}" srcOrd="1" destOrd="1" presId="urn:microsoft.com/office/officeart/2005/8/layout/vList4#1"/>
    <dgm:cxn modelId="{6CC9F4BA-053D-481A-AEA7-16A37961B78E}" type="presOf" srcId="{F2E359E3-6C4E-4FD4-A2DD-7C3BA0C5BCBC}" destId="{C445D526-F544-48B5-9823-B96B4BED5DFA}" srcOrd="0" destOrd="2" presId="urn:microsoft.com/office/officeart/2005/8/layout/vList4#1"/>
    <dgm:cxn modelId="{3AADB8A8-C966-4DDE-9FB9-728E0693831A}" srcId="{2FC0B5E3-4A44-484C-886C-11AB439E0AF7}" destId="{2EEB866E-322A-432B-9E06-4BBBF049A156}" srcOrd="1" destOrd="0" parTransId="{51589403-CE5E-43D1-9868-9DB0DBFF6494}" sibTransId="{63926835-3ABD-41FA-AE05-3EC4CB8820F7}"/>
    <dgm:cxn modelId="{B2E71C73-A539-4BA2-862F-0FA8F1BC87FE}" type="presOf" srcId="{2EEB866E-322A-432B-9E06-4BBBF049A156}" destId="{C445D526-F544-48B5-9823-B96B4BED5DFA}" srcOrd="0" destOrd="0" presId="urn:microsoft.com/office/officeart/2005/8/layout/vList4#1"/>
    <dgm:cxn modelId="{CCD1B3C7-B345-4630-8098-E0956DD76E7D}" type="presOf" srcId="{2EEB866E-322A-432B-9E06-4BBBF049A156}" destId="{73D83F14-9F44-4DA8-8B68-0F784B85D70F}" srcOrd="1" destOrd="0" presId="urn:microsoft.com/office/officeart/2005/8/layout/vList4#1"/>
    <dgm:cxn modelId="{DC608A5F-B921-43BF-A548-8A3FDD295251}" srcId="{2FC0B5E3-4A44-484C-886C-11AB439E0AF7}" destId="{6D568CFD-EFB8-42C0-80AD-8EC5CFF6B721}" srcOrd="0" destOrd="0" parTransId="{D066883F-D099-4893-86AD-D53C7B3A148A}" sibTransId="{34BEBB44-3235-4356-BE4A-40EDD79016E3}"/>
    <dgm:cxn modelId="{975C66B3-1CE7-4131-86D5-201E47F067B6}" type="presOf" srcId="{6D568CFD-EFB8-42C0-80AD-8EC5CFF6B721}" destId="{33A07830-3094-4AAF-A2AD-6DEC1927D604}" srcOrd="0" destOrd="0" presId="urn:microsoft.com/office/officeart/2005/8/layout/vList4#1"/>
    <dgm:cxn modelId="{67EA5056-21B1-473E-A720-1AC0BDE05847}" srcId="{6D568CFD-EFB8-42C0-80AD-8EC5CFF6B721}" destId="{F3D354AD-6CD4-4468-ACA3-4BA0BF9188C0}" srcOrd="0" destOrd="0" parTransId="{8C5248AC-38BF-4480-80C5-C8530CFE5CF7}" sibTransId="{989B02F0-2C84-4EB5-B863-E138C9F5245A}"/>
    <dgm:cxn modelId="{3E59D5D9-9F75-4A02-AB76-F9AFF7FE70C6}" type="presOf" srcId="{2FC0B5E3-4A44-484C-886C-11AB439E0AF7}" destId="{618CCD27-107D-450F-90BF-0533C9225093}" srcOrd="0" destOrd="0" presId="urn:microsoft.com/office/officeart/2005/8/layout/vList4#1"/>
    <dgm:cxn modelId="{BF7A64F7-FF19-4CDA-9C9C-DD191C5BDBA2}" type="presOf" srcId="{F3D354AD-6CD4-4468-ACA3-4BA0BF9188C0}" destId="{33A07830-3094-4AAF-A2AD-6DEC1927D604}" srcOrd="0" destOrd="1" presId="urn:microsoft.com/office/officeart/2005/8/layout/vList4#1"/>
    <dgm:cxn modelId="{D0F44180-31E3-418C-8B15-B074DA9B7EEA}" type="presOf" srcId="{F3D354AD-6CD4-4468-ACA3-4BA0BF9188C0}" destId="{02157055-0176-4B4C-8804-3AEF5269B6F1}" srcOrd="1" destOrd="1" presId="urn:microsoft.com/office/officeart/2005/8/layout/vList4#1"/>
    <dgm:cxn modelId="{B48B44CA-0631-46C3-99C5-A6E4BBDD1895}" type="presOf" srcId="{40488B02-E20E-4962-AC4D-DEC494E02682}" destId="{828AA251-3273-4968-9CA5-231D3A15336C}" srcOrd="1" destOrd="0" presId="urn:microsoft.com/office/officeart/2005/8/layout/vList4#1"/>
    <dgm:cxn modelId="{A9E99220-EFD2-4D6B-BE51-491E18C6F128}" type="presParOf" srcId="{618CCD27-107D-450F-90BF-0533C9225093}" destId="{0E2B9387-A719-4B27-8DB7-81CD1476079D}" srcOrd="0" destOrd="0" presId="urn:microsoft.com/office/officeart/2005/8/layout/vList4#1"/>
    <dgm:cxn modelId="{B2D7EE3C-1856-4B3C-AA42-7CEC67A9B269}" type="presParOf" srcId="{0E2B9387-A719-4B27-8DB7-81CD1476079D}" destId="{33A07830-3094-4AAF-A2AD-6DEC1927D604}" srcOrd="0" destOrd="0" presId="urn:microsoft.com/office/officeart/2005/8/layout/vList4#1"/>
    <dgm:cxn modelId="{E9B4F10E-33F3-4FF1-B990-B3A4E3601AE4}" type="presParOf" srcId="{0E2B9387-A719-4B27-8DB7-81CD1476079D}" destId="{F649F5F8-5272-4F54-B999-75D1C38EFD35}" srcOrd="1" destOrd="0" presId="urn:microsoft.com/office/officeart/2005/8/layout/vList4#1"/>
    <dgm:cxn modelId="{5FA5CF8F-6464-4515-A21C-FD7AA1F9D999}" type="presParOf" srcId="{0E2B9387-A719-4B27-8DB7-81CD1476079D}" destId="{02157055-0176-4B4C-8804-3AEF5269B6F1}" srcOrd="2" destOrd="0" presId="urn:microsoft.com/office/officeart/2005/8/layout/vList4#1"/>
    <dgm:cxn modelId="{1B83B37F-109C-448B-B91D-0BF8945A1E72}" type="presParOf" srcId="{618CCD27-107D-450F-90BF-0533C9225093}" destId="{636B8203-E49F-45E4-AF42-C8FC903DED1E}" srcOrd="1" destOrd="0" presId="urn:microsoft.com/office/officeart/2005/8/layout/vList4#1"/>
    <dgm:cxn modelId="{0BB5548F-D096-4E81-BDEA-AD81AE4BCC3C}" type="presParOf" srcId="{618CCD27-107D-450F-90BF-0533C9225093}" destId="{689FD163-5EAE-4396-B60A-164A80C6E50D}" srcOrd="2" destOrd="0" presId="urn:microsoft.com/office/officeart/2005/8/layout/vList4#1"/>
    <dgm:cxn modelId="{295FAC88-744A-48C7-A770-BF3368C7C518}" type="presParOf" srcId="{689FD163-5EAE-4396-B60A-164A80C6E50D}" destId="{C445D526-F544-48B5-9823-B96B4BED5DFA}" srcOrd="0" destOrd="0" presId="urn:microsoft.com/office/officeart/2005/8/layout/vList4#1"/>
    <dgm:cxn modelId="{0C35AB48-A416-4622-BD93-9A38CF388D2C}" type="presParOf" srcId="{689FD163-5EAE-4396-B60A-164A80C6E50D}" destId="{B0C3829B-C0A7-40B6-AD85-8B9400F2E752}" srcOrd="1" destOrd="0" presId="urn:microsoft.com/office/officeart/2005/8/layout/vList4#1"/>
    <dgm:cxn modelId="{A4F28723-0085-47E4-8DA6-64F0F0825A66}" type="presParOf" srcId="{689FD163-5EAE-4396-B60A-164A80C6E50D}" destId="{73D83F14-9F44-4DA8-8B68-0F784B85D70F}" srcOrd="2" destOrd="0" presId="urn:microsoft.com/office/officeart/2005/8/layout/vList4#1"/>
    <dgm:cxn modelId="{E46F662B-0494-43B7-B826-A851FC273588}" type="presParOf" srcId="{618CCD27-107D-450F-90BF-0533C9225093}" destId="{5C28CED3-058E-4A0E-A8FF-7F71EE1F83AB}" srcOrd="3" destOrd="0" presId="urn:microsoft.com/office/officeart/2005/8/layout/vList4#1"/>
    <dgm:cxn modelId="{3698C331-7CF6-4DB8-A425-BBD522838A51}" type="presParOf" srcId="{618CCD27-107D-450F-90BF-0533C9225093}" destId="{F5B87EEE-F572-461C-B1DA-C7390557ED6F}" srcOrd="4" destOrd="0" presId="urn:microsoft.com/office/officeart/2005/8/layout/vList4#1"/>
    <dgm:cxn modelId="{D66725F4-70E2-4EB2-8B18-AD306314642E}" type="presParOf" srcId="{F5B87EEE-F572-461C-B1DA-C7390557ED6F}" destId="{A0F39491-45F7-4A48-8D58-337C9E8FF773}" srcOrd="0" destOrd="0" presId="urn:microsoft.com/office/officeart/2005/8/layout/vList4#1"/>
    <dgm:cxn modelId="{071B0CC0-8D4F-45F2-AAB3-B311B5C3C914}" type="presParOf" srcId="{F5B87EEE-F572-461C-B1DA-C7390557ED6F}" destId="{2207CB20-53A6-4B7C-BB03-14B4C839E4F7}" srcOrd="1" destOrd="0" presId="urn:microsoft.com/office/officeart/2005/8/layout/vList4#1"/>
    <dgm:cxn modelId="{E6F2F599-6A9E-440F-AAF3-DAA5AF4F5D95}" type="presParOf" srcId="{F5B87EEE-F572-461C-B1DA-C7390557ED6F}" destId="{828AA251-3273-4968-9CA5-231D3A15336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698ED-E999-4FC0-A934-C07F11FB5898}" type="doc">
      <dgm:prSet loTypeId="urn:microsoft.com/office/officeart/2005/8/layout/vList4#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221A9937-6A39-4AD4-9427-CEA87C3B8CD0}">
      <dgm:prSet phldrT="[Text]" custT="1"/>
      <dgm:spPr>
        <a:xfrm>
          <a:off x="0" y="0"/>
          <a:ext cx="8128000" cy="1693333"/>
        </a:xfrm>
        <a:solidFill>
          <a:srgbClr val="001848"/>
        </a:solidFill>
      </dgm:spPr>
      <dgm:t>
        <a:bodyPr/>
        <a:lstStyle/>
        <a:p>
          <a:pPr marL="57150" indent="0">
            <a:buNone/>
          </a:pPr>
          <a:endParaRPr lang="en-IN" sz="900" b="1" dirty="0">
            <a:latin typeface="Calibri"/>
            <a:ea typeface="+mn-ea"/>
            <a:cs typeface="+mn-cs"/>
          </a:endParaRPr>
        </a:p>
        <a:p>
          <a:pPr marL="57150" indent="0">
            <a:buNone/>
          </a:pPr>
          <a:r>
            <a:rPr lang="en-IN" sz="900" b="1" dirty="0">
              <a:latin typeface="Calibri"/>
              <a:ea typeface="+mn-ea"/>
              <a:cs typeface="+mn-cs"/>
            </a:rPr>
            <a:t>      </a:t>
          </a:r>
          <a:r>
            <a:rPr lang="en-IN" sz="900" b="1" dirty="0" smtClean="0">
              <a:latin typeface="Calibri"/>
              <a:ea typeface="+mn-ea"/>
              <a:cs typeface="+mn-cs"/>
            </a:rPr>
            <a:t>      </a:t>
          </a:r>
          <a:r>
            <a:rPr lang="en-IN" sz="1600" b="1" dirty="0">
              <a:latin typeface="+mn-lt"/>
              <a:ea typeface="+mn-ea"/>
              <a:cs typeface="+mn-cs"/>
            </a:rPr>
            <a:t>PQ Cores</a:t>
          </a:r>
          <a:r>
            <a:rPr lang="en-US" sz="1600" b="1" dirty="0">
              <a:latin typeface="+mn-lt"/>
              <a:ea typeface="+mn-ea"/>
              <a:cs typeface="+mn-cs"/>
            </a:rPr>
            <a:t> </a:t>
          </a:r>
          <a:endParaRPr lang="en-US" sz="1600" b="1" dirty="0" smtClean="0">
            <a:latin typeface="+mn-lt"/>
            <a:ea typeface="+mn-ea"/>
            <a:cs typeface="+mn-cs"/>
          </a:endParaRPr>
        </a:p>
        <a:p>
          <a:pPr marL="228600" indent="-171450">
            <a:buChar char="•"/>
          </a:pPr>
          <a:r>
            <a:rPr lang="en-IN" sz="1600" dirty="0" smtClean="0">
              <a:latin typeface="+mn-lt"/>
              <a:ea typeface="+mn-ea"/>
              <a:cs typeface="+mn-cs"/>
            </a:rPr>
            <a:t>Sizes Available from 20 mm to 71 mm</a:t>
          </a:r>
        </a:p>
        <a:p>
          <a:pPr marL="228600" indent="-171450">
            <a:buChar char="•"/>
          </a:pPr>
          <a:r>
            <a:rPr lang="en-IN" sz="1600" dirty="0" smtClean="0">
              <a:latin typeface="+mn-lt"/>
              <a:ea typeface="+mn-ea"/>
              <a:cs typeface="+mn-cs"/>
            </a:rPr>
            <a:t>Application – Power Transformer and Inductors</a:t>
          </a:r>
          <a:endParaRPr lang="en-IN" sz="1600" dirty="0">
            <a:latin typeface="+mn-lt"/>
            <a:ea typeface="+mn-ea"/>
            <a:cs typeface="+mn-cs"/>
          </a:endParaRPr>
        </a:p>
      </dgm:t>
    </dgm:pt>
    <dgm:pt modelId="{349A979C-BB16-404E-9B7A-A13F28BE95E8}" type="parTrans" cxnId="{192D71D1-2A04-4160-A5DB-C9F99B4DB475}">
      <dgm:prSet/>
      <dgm:spPr/>
      <dgm:t>
        <a:bodyPr/>
        <a:lstStyle/>
        <a:p>
          <a:endParaRPr lang="en-IN"/>
        </a:p>
      </dgm:t>
    </dgm:pt>
    <dgm:pt modelId="{B784E04F-6BF6-4911-A1B6-6EE9D2872080}" type="sibTrans" cxnId="{192D71D1-2A04-4160-A5DB-C9F99B4DB475}">
      <dgm:prSet/>
      <dgm:spPr/>
      <dgm:t>
        <a:bodyPr/>
        <a:lstStyle/>
        <a:p>
          <a:endParaRPr lang="en-IN"/>
        </a:p>
      </dgm:t>
    </dgm:pt>
    <dgm:pt modelId="{A75AE2D6-55C6-4B22-B7B9-A51B977034CC}">
      <dgm:prSet phldrT="[Text]" custT="1"/>
      <dgm:spPr>
        <a:xfrm>
          <a:off x="0" y="1862666"/>
          <a:ext cx="8128000" cy="1693333"/>
        </a:xfrm>
        <a:solidFill>
          <a:srgbClr val="001848"/>
        </a:solidFill>
      </dgm:spPr>
      <dgm:t>
        <a:bodyPr/>
        <a:lstStyle/>
        <a:p>
          <a:pPr marL="57150" indent="0">
            <a:buNone/>
          </a:pPr>
          <a:endParaRPr lang="en-IN" sz="1050" dirty="0">
            <a:latin typeface="+mn-lt"/>
            <a:ea typeface="+mn-ea"/>
            <a:cs typeface="+mn-cs"/>
          </a:endParaRPr>
        </a:p>
        <a:p>
          <a:pPr marL="57150" indent="0">
            <a:buNone/>
          </a:pPr>
          <a:r>
            <a:rPr lang="en-IN" sz="1400" dirty="0">
              <a:latin typeface="+mn-lt"/>
              <a:ea typeface="+mn-ea"/>
              <a:cs typeface="+mn-cs"/>
            </a:rPr>
            <a:t>     </a:t>
          </a:r>
          <a:r>
            <a:rPr lang="en-IN" sz="1600" b="1" dirty="0">
              <a:latin typeface="+mn-lt"/>
              <a:ea typeface="+mn-ea"/>
              <a:cs typeface="+mn-cs"/>
            </a:rPr>
            <a:t>EC Cores</a:t>
          </a:r>
        </a:p>
      </dgm:t>
    </dgm:pt>
    <dgm:pt modelId="{2E5318DF-FF52-448C-B400-0B6A0002C28E}" type="parTrans" cxnId="{6476BA2C-F90B-4A54-8852-7C819DC52542}">
      <dgm:prSet/>
      <dgm:spPr/>
      <dgm:t>
        <a:bodyPr/>
        <a:lstStyle/>
        <a:p>
          <a:endParaRPr lang="en-IN"/>
        </a:p>
      </dgm:t>
    </dgm:pt>
    <dgm:pt modelId="{5AC2347B-9E96-442C-81ED-A62B50E09507}" type="sibTrans" cxnId="{6476BA2C-F90B-4A54-8852-7C819DC52542}">
      <dgm:prSet/>
      <dgm:spPr/>
      <dgm:t>
        <a:bodyPr/>
        <a:lstStyle/>
        <a:p>
          <a:endParaRPr lang="en-IN"/>
        </a:p>
      </dgm:t>
    </dgm:pt>
    <dgm:pt modelId="{4240CF09-6E60-4CBF-9032-3ECC30464F8A}">
      <dgm:prSet phldrT="[Text]" custT="1"/>
      <dgm:spPr>
        <a:xfrm>
          <a:off x="0" y="1862666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dirty="0">
              <a:latin typeface="+mn-lt"/>
              <a:ea typeface="+mn-ea"/>
              <a:cs typeface="+mn-cs"/>
            </a:rPr>
            <a:t>Sizes Available from 35 mm to 90 mm</a:t>
          </a:r>
        </a:p>
      </dgm:t>
    </dgm:pt>
    <dgm:pt modelId="{E900FEB0-3F2F-441C-AAD8-1902B5F19851}" type="parTrans" cxnId="{961E5283-BD05-4AE9-8548-A8E286CE430E}">
      <dgm:prSet/>
      <dgm:spPr/>
      <dgm:t>
        <a:bodyPr/>
        <a:lstStyle/>
        <a:p>
          <a:endParaRPr lang="en-IN"/>
        </a:p>
      </dgm:t>
    </dgm:pt>
    <dgm:pt modelId="{20454F9C-0B0E-4083-88E3-8C19B2550981}" type="sibTrans" cxnId="{961E5283-BD05-4AE9-8548-A8E286CE430E}">
      <dgm:prSet/>
      <dgm:spPr/>
      <dgm:t>
        <a:bodyPr/>
        <a:lstStyle/>
        <a:p>
          <a:endParaRPr lang="en-IN"/>
        </a:p>
      </dgm:t>
    </dgm:pt>
    <dgm:pt modelId="{2B7F0437-5D73-41CD-B644-D76A2718F6B2}">
      <dgm:prSet phldrT="[Text]" custT="1"/>
      <dgm:spPr>
        <a:xfrm>
          <a:off x="0" y="1862666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dirty="0">
              <a:latin typeface="+mn-lt"/>
              <a:ea typeface="+mn-ea"/>
              <a:cs typeface="+mn-cs"/>
            </a:rPr>
            <a:t>Application – Power Transformer and Inductors</a:t>
          </a:r>
        </a:p>
      </dgm:t>
    </dgm:pt>
    <dgm:pt modelId="{E8C143C6-003E-45EF-BB10-26945FC49F95}" type="parTrans" cxnId="{7BA268EA-F3D3-4C0F-BBBA-2E6E79D7B5E7}">
      <dgm:prSet/>
      <dgm:spPr/>
      <dgm:t>
        <a:bodyPr/>
        <a:lstStyle/>
        <a:p>
          <a:endParaRPr lang="en-IN"/>
        </a:p>
      </dgm:t>
    </dgm:pt>
    <dgm:pt modelId="{3C5509D6-0CB9-4737-B10D-4EB2CB04792D}" type="sibTrans" cxnId="{7BA268EA-F3D3-4C0F-BBBA-2E6E79D7B5E7}">
      <dgm:prSet/>
      <dgm:spPr/>
      <dgm:t>
        <a:bodyPr/>
        <a:lstStyle/>
        <a:p>
          <a:endParaRPr lang="en-IN"/>
        </a:p>
      </dgm:t>
    </dgm:pt>
    <dgm:pt modelId="{9C11537A-3687-4C3F-BBFA-5494F98A47B3}">
      <dgm:prSet phldrT="[Text]" custT="1"/>
      <dgm:spPr>
        <a:xfrm>
          <a:off x="0" y="3725333"/>
          <a:ext cx="8128000" cy="1693333"/>
        </a:xfrm>
        <a:solidFill>
          <a:srgbClr val="001848"/>
        </a:solidFill>
      </dgm:spPr>
      <dgm:t>
        <a:bodyPr/>
        <a:lstStyle/>
        <a:p>
          <a:pPr marL="57150" indent="0">
            <a:buNone/>
          </a:pPr>
          <a:endParaRPr lang="en-IN" sz="1050" b="1" dirty="0">
            <a:latin typeface="+mn-lt"/>
            <a:ea typeface="+mn-ea"/>
            <a:cs typeface="+mn-cs"/>
          </a:endParaRPr>
        </a:p>
        <a:p>
          <a:pPr marL="57150" indent="0">
            <a:buNone/>
          </a:pPr>
          <a:r>
            <a:rPr lang="en-IN" sz="1600" b="1" dirty="0">
              <a:latin typeface="+mn-lt"/>
              <a:ea typeface="+mn-ea"/>
              <a:cs typeface="+mn-cs"/>
            </a:rPr>
            <a:t>     PM Cores</a:t>
          </a:r>
        </a:p>
      </dgm:t>
    </dgm:pt>
    <dgm:pt modelId="{646CBAC2-7491-441A-B9A0-AC51B0A12107}" type="parTrans" cxnId="{20F9F586-5010-42B4-96A5-ACBF1FEB86AC}">
      <dgm:prSet/>
      <dgm:spPr/>
      <dgm:t>
        <a:bodyPr/>
        <a:lstStyle/>
        <a:p>
          <a:endParaRPr lang="en-IN"/>
        </a:p>
      </dgm:t>
    </dgm:pt>
    <dgm:pt modelId="{4784EFAD-8A1C-43BE-8CD1-254CDBE03289}" type="sibTrans" cxnId="{20F9F586-5010-42B4-96A5-ACBF1FEB86AC}">
      <dgm:prSet/>
      <dgm:spPr/>
      <dgm:t>
        <a:bodyPr/>
        <a:lstStyle/>
        <a:p>
          <a:endParaRPr lang="en-IN"/>
        </a:p>
      </dgm:t>
    </dgm:pt>
    <dgm:pt modelId="{742C02E0-A41E-4015-AE9E-6A56E59E5B5D}">
      <dgm:prSet phldrT="[Text]" custT="1"/>
      <dgm:spPr>
        <a:xfrm>
          <a:off x="0" y="3725333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b="0" dirty="0">
              <a:latin typeface="+mn-lt"/>
              <a:ea typeface="+mn-ea"/>
              <a:cs typeface="+mn-cs"/>
            </a:rPr>
            <a:t>Sizes Available from 50 mm to 87 mm</a:t>
          </a:r>
        </a:p>
      </dgm:t>
    </dgm:pt>
    <dgm:pt modelId="{0655ED79-6363-4571-9955-2971F6BA3ADA}" type="parTrans" cxnId="{6BC27A79-DBBA-4073-A985-FE9FC37D0CDD}">
      <dgm:prSet/>
      <dgm:spPr/>
      <dgm:t>
        <a:bodyPr/>
        <a:lstStyle/>
        <a:p>
          <a:endParaRPr lang="en-IN"/>
        </a:p>
      </dgm:t>
    </dgm:pt>
    <dgm:pt modelId="{077A04D5-B0C0-4ABB-88A0-9FC347E26F56}" type="sibTrans" cxnId="{6BC27A79-DBBA-4073-A985-FE9FC37D0CDD}">
      <dgm:prSet/>
      <dgm:spPr/>
      <dgm:t>
        <a:bodyPr/>
        <a:lstStyle/>
        <a:p>
          <a:endParaRPr lang="en-IN"/>
        </a:p>
      </dgm:t>
    </dgm:pt>
    <dgm:pt modelId="{9508DFE4-C568-4A0B-B99A-274E5BB8912C}">
      <dgm:prSet phldrT="[Text]" custT="1"/>
      <dgm:spPr>
        <a:xfrm>
          <a:off x="0" y="3725333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b="0" dirty="0">
              <a:latin typeface="+mn-lt"/>
              <a:ea typeface="+mn-ea"/>
              <a:cs typeface="+mn-cs"/>
            </a:rPr>
            <a:t>Application – Power Conversion Transformer</a:t>
          </a:r>
        </a:p>
      </dgm:t>
    </dgm:pt>
    <dgm:pt modelId="{5BF9E69E-9419-41F7-9182-08C6F73ED35F}" type="parTrans" cxnId="{9D70D391-5903-4E6A-A0D1-BAF59753EAF6}">
      <dgm:prSet/>
      <dgm:spPr/>
      <dgm:t>
        <a:bodyPr/>
        <a:lstStyle/>
        <a:p>
          <a:endParaRPr lang="en-IN"/>
        </a:p>
      </dgm:t>
    </dgm:pt>
    <dgm:pt modelId="{5E58ED60-9EF5-496F-882C-007E122E2FB3}" type="sibTrans" cxnId="{9D70D391-5903-4E6A-A0D1-BAF59753EAF6}">
      <dgm:prSet/>
      <dgm:spPr/>
      <dgm:t>
        <a:bodyPr/>
        <a:lstStyle/>
        <a:p>
          <a:endParaRPr lang="en-IN"/>
        </a:p>
      </dgm:t>
    </dgm:pt>
    <dgm:pt modelId="{8D6D0D2B-C1E5-4436-9BA5-B540E6A12FCD}" type="pres">
      <dgm:prSet presAssocID="{48A698ED-E999-4FC0-A934-C07F11FB589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C2D0B9A-633A-4D71-B199-60798A8725A0}" type="pres">
      <dgm:prSet presAssocID="{221A9937-6A39-4AD4-9427-CEA87C3B8CD0}" presName="comp" presStyleCnt="0"/>
      <dgm:spPr/>
    </dgm:pt>
    <dgm:pt modelId="{30F2FCB6-9520-47E2-9D14-47A33DADBD7C}" type="pres">
      <dgm:prSet presAssocID="{221A9937-6A39-4AD4-9427-CEA87C3B8CD0}" presName="box" presStyleLbl="node1" presStyleIdx="0" presStyleCnt="3" custScaleY="95304" custLinFactNeighborX="4052" custLinFactNeighborY="-83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A878AF28-B7A5-4369-9BDE-69E75A3DFB6E}" type="pres">
      <dgm:prSet presAssocID="{221A9937-6A39-4AD4-9427-CEA87C3B8CD0}" presName="img" presStyleLbl="fgImgPlace1" presStyleIdx="0" presStyleCnt="3" custScaleX="111830" custScaleY="81872" custLinFactNeighborX="-4441"/>
      <dgm:spPr>
        <a:xfrm>
          <a:off x="169333" y="169333"/>
          <a:ext cx="1625600" cy="135466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C223B8F1-94DF-410D-89C2-005FC3B42253}" type="pres">
      <dgm:prSet presAssocID="{221A9937-6A39-4AD4-9427-CEA87C3B8CD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4B7CCB-C581-44BA-9F24-767A52A219E9}" type="pres">
      <dgm:prSet presAssocID="{B784E04F-6BF6-4911-A1B6-6EE9D2872080}" presName="spacer" presStyleCnt="0"/>
      <dgm:spPr/>
    </dgm:pt>
    <dgm:pt modelId="{FFBAFA23-C937-438E-81D7-0256FC69F599}" type="pres">
      <dgm:prSet presAssocID="{A75AE2D6-55C6-4B22-B7B9-A51B977034CC}" presName="comp" presStyleCnt="0"/>
      <dgm:spPr/>
    </dgm:pt>
    <dgm:pt modelId="{0B3C628C-68A1-4983-92FA-D215B2DB21A7}" type="pres">
      <dgm:prSet presAssocID="{A75AE2D6-55C6-4B22-B7B9-A51B977034CC}" presName="box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9793B689-17E0-4977-AF41-3631727BA5D1}" type="pres">
      <dgm:prSet presAssocID="{A75AE2D6-55C6-4B22-B7B9-A51B977034CC}" presName="img" presStyleLbl="fgImgPlace1" presStyleIdx="1" presStyleCnt="3" custScaleY="74792"/>
      <dgm:spPr>
        <a:xfrm>
          <a:off x="169333" y="2032000"/>
          <a:ext cx="1625600" cy="135466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6E85F2A1-7667-4986-BC63-302CF2E47D24}" type="pres">
      <dgm:prSet presAssocID="{A75AE2D6-55C6-4B22-B7B9-A51B977034C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0CE0690-D609-43A6-A2FA-A15A793341B3}" type="pres">
      <dgm:prSet presAssocID="{5AC2347B-9E96-442C-81ED-A62B50E09507}" presName="spacer" presStyleCnt="0"/>
      <dgm:spPr/>
    </dgm:pt>
    <dgm:pt modelId="{334B557D-7321-4E6C-9EC8-9C0CD281102E}" type="pres">
      <dgm:prSet presAssocID="{9C11537A-3687-4C3F-BBFA-5494F98A47B3}" presName="comp" presStyleCnt="0"/>
      <dgm:spPr/>
    </dgm:pt>
    <dgm:pt modelId="{4E29F259-4DCB-443E-B6A6-8166E669A919}" type="pres">
      <dgm:prSet presAssocID="{9C11537A-3687-4C3F-BBFA-5494F98A47B3}" presName="box" presStyleLbl="node1" presStyleIdx="2" presStyleCnt="3" custLinFactNeighborX="-1013" custLinFactNeighborY="-83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FB73003C-1DA3-4ABF-8FFE-EB87BBCD8100}" type="pres">
      <dgm:prSet presAssocID="{9C11537A-3687-4C3F-BBFA-5494F98A47B3}" presName="img" presStyleLbl="fgImgPlace1" presStyleIdx="2" presStyleCnt="3" custScaleY="73050"/>
      <dgm:spPr>
        <a:xfrm>
          <a:off x="169333" y="3894666"/>
          <a:ext cx="1625600" cy="135466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BD231AB2-1997-4D56-80D3-4D6B9D6B2D3D}" type="pres">
      <dgm:prSet presAssocID="{9C11537A-3687-4C3F-BBFA-5494F98A47B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398B34A-A2D3-4B83-9857-75C818E9E634}" type="presOf" srcId="{9508DFE4-C568-4A0B-B99A-274E5BB8912C}" destId="{4E29F259-4DCB-443E-B6A6-8166E669A919}" srcOrd="0" destOrd="2" presId="urn:microsoft.com/office/officeart/2005/8/layout/vList4#3"/>
    <dgm:cxn modelId="{15A3C427-D148-4B63-9AA3-4BA51161AC5C}" type="presOf" srcId="{9508DFE4-C568-4A0B-B99A-274E5BB8912C}" destId="{BD231AB2-1997-4D56-80D3-4D6B9D6B2D3D}" srcOrd="1" destOrd="2" presId="urn:microsoft.com/office/officeart/2005/8/layout/vList4#3"/>
    <dgm:cxn modelId="{71909A25-BE00-46DF-A374-9FA458C0613F}" type="presOf" srcId="{742C02E0-A41E-4015-AE9E-6A56E59E5B5D}" destId="{4E29F259-4DCB-443E-B6A6-8166E669A919}" srcOrd="0" destOrd="1" presId="urn:microsoft.com/office/officeart/2005/8/layout/vList4#3"/>
    <dgm:cxn modelId="{E4603A0D-0915-4FC0-BC98-C68F499192BD}" type="presOf" srcId="{4240CF09-6E60-4CBF-9032-3ECC30464F8A}" destId="{6E85F2A1-7667-4986-BC63-302CF2E47D24}" srcOrd="1" destOrd="1" presId="urn:microsoft.com/office/officeart/2005/8/layout/vList4#3"/>
    <dgm:cxn modelId="{961E5283-BD05-4AE9-8548-A8E286CE430E}" srcId="{A75AE2D6-55C6-4B22-B7B9-A51B977034CC}" destId="{4240CF09-6E60-4CBF-9032-3ECC30464F8A}" srcOrd="0" destOrd="0" parTransId="{E900FEB0-3F2F-441C-AAD8-1902B5F19851}" sibTransId="{20454F9C-0B0E-4083-88E3-8C19B2550981}"/>
    <dgm:cxn modelId="{192D71D1-2A04-4160-A5DB-C9F99B4DB475}" srcId="{48A698ED-E999-4FC0-A934-C07F11FB5898}" destId="{221A9937-6A39-4AD4-9427-CEA87C3B8CD0}" srcOrd="0" destOrd="0" parTransId="{349A979C-BB16-404E-9B7A-A13F28BE95E8}" sibTransId="{B784E04F-6BF6-4911-A1B6-6EE9D2872080}"/>
    <dgm:cxn modelId="{5415D6FA-64F0-4223-9714-048B18BDB504}" type="presOf" srcId="{A75AE2D6-55C6-4B22-B7B9-A51B977034CC}" destId="{6E85F2A1-7667-4986-BC63-302CF2E47D24}" srcOrd="1" destOrd="0" presId="urn:microsoft.com/office/officeart/2005/8/layout/vList4#3"/>
    <dgm:cxn modelId="{EB16B288-A20D-419D-9407-CCBD52177398}" type="presOf" srcId="{2B7F0437-5D73-41CD-B644-D76A2718F6B2}" destId="{6E85F2A1-7667-4986-BC63-302CF2E47D24}" srcOrd="1" destOrd="2" presId="urn:microsoft.com/office/officeart/2005/8/layout/vList4#3"/>
    <dgm:cxn modelId="{6BC27A79-DBBA-4073-A985-FE9FC37D0CDD}" srcId="{9C11537A-3687-4C3F-BBFA-5494F98A47B3}" destId="{742C02E0-A41E-4015-AE9E-6A56E59E5B5D}" srcOrd="0" destOrd="0" parTransId="{0655ED79-6363-4571-9955-2971F6BA3ADA}" sibTransId="{077A04D5-B0C0-4ABB-88A0-9FC347E26F56}"/>
    <dgm:cxn modelId="{177CB46A-C1B2-4A4D-B44D-ACBBED355CAF}" type="presOf" srcId="{2B7F0437-5D73-41CD-B644-D76A2718F6B2}" destId="{0B3C628C-68A1-4983-92FA-D215B2DB21A7}" srcOrd="0" destOrd="2" presId="urn:microsoft.com/office/officeart/2005/8/layout/vList4#3"/>
    <dgm:cxn modelId="{7D62BD3B-5844-45B5-B70D-AA919B8461B8}" type="presOf" srcId="{4240CF09-6E60-4CBF-9032-3ECC30464F8A}" destId="{0B3C628C-68A1-4983-92FA-D215B2DB21A7}" srcOrd="0" destOrd="1" presId="urn:microsoft.com/office/officeart/2005/8/layout/vList4#3"/>
    <dgm:cxn modelId="{5D6FA201-CCA9-4E7D-8812-0C38216EE077}" type="presOf" srcId="{221A9937-6A39-4AD4-9427-CEA87C3B8CD0}" destId="{30F2FCB6-9520-47E2-9D14-47A33DADBD7C}" srcOrd="0" destOrd="0" presId="urn:microsoft.com/office/officeart/2005/8/layout/vList4#3"/>
    <dgm:cxn modelId="{3BAA2A48-AA66-4513-9BEA-C22996D5C8A6}" type="presOf" srcId="{48A698ED-E999-4FC0-A934-C07F11FB5898}" destId="{8D6D0D2B-C1E5-4436-9BA5-B540E6A12FCD}" srcOrd="0" destOrd="0" presId="urn:microsoft.com/office/officeart/2005/8/layout/vList4#3"/>
    <dgm:cxn modelId="{193D70A4-95D2-4EBA-B479-DF9BF9AE5DBF}" type="presOf" srcId="{9C11537A-3687-4C3F-BBFA-5494F98A47B3}" destId="{4E29F259-4DCB-443E-B6A6-8166E669A919}" srcOrd="0" destOrd="0" presId="urn:microsoft.com/office/officeart/2005/8/layout/vList4#3"/>
    <dgm:cxn modelId="{314C1F8A-B7A1-4CEB-8E93-A65AC79FFBBD}" type="presOf" srcId="{9C11537A-3687-4C3F-BBFA-5494F98A47B3}" destId="{BD231AB2-1997-4D56-80D3-4D6B9D6B2D3D}" srcOrd="1" destOrd="0" presId="urn:microsoft.com/office/officeart/2005/8/layout/vList4#3"/>
    <dgm:cxn modelId="{F448FCDE-D319-4244-9507-F5B68FAA9BB2}" type="presOf" srcId="{221A9937-6A39-4AD4-9427-CEA87C3B8CD0}" destId="{C223B8F1-94DF-410D-89C2-005FC3B42253}" srcOrd="1" destOrd="0" presId="urn:microsoft.com/office/officeart/2005/8/layout/vList4#3"/>
    <dgm:cxn modelId="{6476BA2C-F90B-4A54-8852-7C819DC52542}" srcId="{48A698ED-E999-4FC0-A934-C07F11FB5898}" destId="{A75AE2D6-55C6-4B22-B7B9-A51B977034CC}" srcOrd="1" destOrd="0" parTransId="{2E5318DF-FF52-448C-B400-0B6A0002C28E}" sibTransId="{5AC2347B-9E96-442C-81ED-A62B50E09507}"/>
    <dgm:cxn modelId="{E447C3F3-0443-4BF4-A951-321B7063163A}" type="presOf" srcId="{A75AE2D6-55C6-4B22-B7B9-A51B977034CC}" destId="{0B3C628C-68A1-4983-92FA-D215B2DB21A7}" srcOrd="0" destOrd="0" presId="urn:microsoft.com/office/officeart/2005/8/layout/vList4#3"/>
    <dgm:cxn modelId="{9D70D391-5903-4E6A-A0D1-BAF59753EAF6}" srcId="{9C11537A-3687-4C3F-BBFA-5494F98A47B3}" destId="{9508DFE4-C568-4A0B-B99A-274E5BB8912C}" srcOrd="1" destOrd="0" parTransId="{5BF9E69E-9419-41F7-9182-08C6F73ED35F}" sibTransId="{5E58ED60-9EF5-496F-882C-007E122E2FB3}"/>
    <dgm:cxn modelId="{7BA268EA-F3D3-4C0F-BBBA-2E6E79D7B5E7}" srcId="{A75AE2D6-55C6-4B22-B7B9-A51B977034CC}" destId="{2B7F0437-5D73-41CD-B644-D76A2718F6B2}" srcOrd="1" destOrd="0" parTransId="{E8C143C6-003E-45EF-BB10-26945FC49F95}" sibTransId="{3C5509D6-0CB9-4737-B10D-4EB2CB04792D}"/>
    <dgm:cxn modelId="{917E292E-5A54-4B45-A838-7296FA5C623E}" type="presOf" srcId="{742C02E0-A41E-4015-AE9E-6A56E59E5B5D}" destId="{BD231AB2-1997-4D56-80D3-4D6B9D6B2D3D}" srcOrd="1" destOrd="1" presId="urn:microsoft.com/office/officeart/2005/8/layout/vList4#3"/>
    <dgm:cxn modelId="{20F9F586-5010-42B4-96A5-ACBF1FEB86AC}" srcId="{48A698ED-E999-4FC0-A934-C07F11FB5898}" destId="{9C11537A-3687-4C3F-BBFA-5494F98A47B3}" srcOrd="2" destOrd="0" parTransId="{646CBAC2-7491-441A-B9A0-AC51B0A12107}" sibTransId="{4784EFAD-8A1C-43BE-8CD1-254CDBE03289}"/>
    <dgm:cxn modelId="{2ED69F32-AFDA-4FCD-95D0-39C0C1959160}" type="presParOf" srcId="{8D6D0D2B-C1E5-4436-9BA5-B540E6A12FCD}" destId="{EC2D0B9A-633A-4D71-B199-60798A8725A0}" srcOrd="0" destOrd="0" presId="urn:microsoft.com/office/officeart/2005/8/layout/vList4#3"/>
    <dgm:cxn modelId="{6704FF3C-C427-4017-8836-93260BAD7054}" type="presParOf" srcId="{EC2D0B9A-633A-4D71-B199-60798A8725A0}" destId="{30F2FCB6-9520-47E2-9D14-47A33DADBD7C}" srcOrd="0" destOrd="0" presId="urn:microsoft.com/office/officeart/2005/8/layout/vList4#3"/>
    <dgm:cxn modelId="{423A398D-F1EE-4917-9865-C6C6B42AA7FA}" type="presParOf" srcId="{EC2D0B9A-633A-4D71-B199-60798A8725A0}" destId="{A878AF28-B7A5-4369-9BDE-69E75A3DFB6E}" srcOrd="1" destOrd="0" presId="urn:microsoft.com/office/officeart/2005/8/layout/vList4#3"/>
    <dgm:cxn modelId="{E49714C8-DCA4-4EE8-800B-09176F91A732}" type="presParOf" srcId="{EC2D0B9A-633A-4D71-B199-60798A8725A0}" destId="{C223B8F1-94DF-410D-89C2-005FC3B42253}" srcOrd="2" destOrd="0" presId="urn:microsoft.com/office/officeart/2005/8/layout/vList4#3"/>
    <dgm:cxn modelId="{E26EA85B-80BE-498F-9C66-EA37239ED89C}" type="presParOf" srcId="{8D6D0D2B-C1E5-4436-9BA5-B540E6A12FCD}" destId="{034B7CCB-C581-44BA-9F24-767A52A219E9}" srcOrd="1" destOrd="0" presId="urn:microsoft.com/office/officeart/2005/8/layout/vList4#3"/>
    <dgm:cxn modelId="{8459EA8A-2B97-4A04-BC98-287A4B25715A}" type="presParOf" srcId="{8D6D0D2B-C1E5-4436-9BA5-B540E6A12FCD}" destId="{FFBAFA23-C937-438E-81D7-0256FC69F599}" srcOrd="2" destOrd="0" presId="urn:microsoft.com/office/officeart/2005/8/layout/vList4#3"/>
    <dgm:cxn modelId="{F6297E84-0CEE-43FB-BCD5-85A5107C899B}" type="presParOf" srcId="{FFBAFA23-C937-438E-81D7-0256FC69F599}" destId="{0B3C628C-68A1-4983-92FA-D215B2DB21A7}" srcOrd="0" destOrd="0" presId="urn:microsoft.com/office/officeart/2005/8/layout/vList4#3"/>
    <dgm:cxn modelId="{95ED451F-F740-42E2-95D4-F5BB8434177E}" type="presParOf" srcId="{FFBAFA23-C937-438E-81D7-0256FC69F599}" destId="{9793B689-17E0-4977-AF41-3631727BA5D1}" srcOrd="1" destOrd="0" presId="urn:microsoft.com/office/officeart/2005/8/layout/vList4#3"/>
    <dgm:cxn modelId="{F2C0681D-E851-4E48-8436-6C81CECEC265}" type="presParOf" srcId="{FFBAFA23-C937-438E-81D7-0256FC69F599}" destId="{6E85F2A1-7667-4986-BC63-302CF2E47D24}" srcOrd="2" destOrd="0" presId="urn:microsoft.com/office/officeart/2005/8/layout/vList4#3"/>
    <dgm:cxn modelId="{FA45B304-C4CA-494B-A060-872D3438E4CE}" type="presParOf" srcId="{8D6D0D2B-C1E5-4436-9BA5-B540E6A12FCD}" destId="{00CE0690-D609-43A6-A2FA-A15A793341B3}" srcOrd="3" destOrd="0" presId="urn:microsoft.com/office/officeart/2005/8/layout/vList4#3"/>
    <dgm:cxn modelId="{C04E0D98-A43A-4229-AE30-B49339CC0422}" type="presParOf" srcId="{8D6D0D2B-C1E5-4436-9BA5-B540E6A12FCD}" destId="{334B557D-7321-4E6C-9EC8-9C0CD281102E}" srcOrd="4" destOrd="0" presId="urn:microsoft.com/office/officeart/2005/8/layout/vList4#3"/>
    <dgm:cxn modelId="{FEC16D3E-2B41-48C4-9213-3E9FFB36D89F}" type="presParOf" srcId="{334B557D-7321-4E6C-9EC8-9C0CD281102E}" destId="{4E29F259-4DCB-443E-B6A6-8166E669A919}" srcOrd="0" destOrd="0" presId="urn:microsoft.com/office/officeart/2005/8/layout/vList4#3"/>
    <dgm:cxn modelId="{9C3B023E-19F6-4B36-ACAA-64802A5547A3}" type="presParOf" srcId="{334B557D-7321-4E6C-9EC8-9C0CD281102E}" destId="{FB73003C-1DA3-4ABF-8FFE-EB87BBCD8100}" srcOrd="1" destOrd="0" presId="urn:microsoft.com/office/officeart/2005/8/layout/vList4#3"/>
    <dgm:cxn modelId="{9D6C8FCB-B7AF-4EC4-B263-B1E855B7F0C4}" type="presParOf" srcId="{334B557D-7321-4E6C-9EC8-9C0CD281102E}" destId="{BD231AB2-1997-4D56-80D3-4D6B9D6B2D3D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0473F8-CCDD-4640-B82E-52D8DEF0AB51}" type="doc">
      <dgm:prSet loTypeId="urn:microsoft.com/office/officeart/2005/8/layout/vList4#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5AEF5720-7A18-47B0-ABDF-4EE3E65E4CCF}">
      <dgm:prSet phldrT="[Text]" custT="1"/>
      <dgm:spPr>
        <a:xfrm>
          <a:off x="0" y="0"/>
          <a:ext cx="8128000" cy="1693333"/>
        </a:xfrm>
        <a:solidFill>
          <a:srgbClr val="001848"/>
        </a:solidFill>
      </dgm:spPr>
      <dgm:t>
        <a:bodyPr/>
        <a:lstStyle/>
        <a:p>
          <a:pPr marL="57150" indent="0">
            <a:buNone/>
          </a:pPr>
          <a:endParaRPr lang="en-IN" sz="1600" b="1" dirty="0">
            <a:latin typeface="+mn-lt"/>
            <a:ea typeface="+mn-ea"/>
            <a:cs typeface="+mn-cs"/>
          </a:endParaRPr>
        </a:p>
        <a:p>
          <a:pPr marL="57150" indent="0">
            <a:buNone/>
          </a:pPr>
          <a:r>
            <a:rPr lang="en-IN" sz="1600" b="1" dirty="0">
              <a:latin typeface="+mn-lt"/>
              <a:ea typeface="+mn-ea"/>
              <a:cs typeface="+mn-cs"/>
            </a:rPr>
            <a:t>    Planar Cores</a:t>
          </a:r>
        </a:p>
      </dgm:t>
    </dgm:pt>
    <dgm:pt modelId="{138380E4-678B-4AFF-9904-1B27ECDE77B8}" type="parTrans" cxnId="{D2DD9A08-48DD-4AC3-87E5-C0B598DC7AE4}">
      <dgm:prSet/>
      <dgm:spPr/>
      <dgm:t>
        <a:bodyPr/>
        <a:lstStyle/>
        <a:p>
          <a:endParaRPr lang="en-IN"/>
        </a:p>
      </dgm:t>
    </dgm:pt>
    <dgm:pt modelId="{7D775A8F-B5F5-4BD9-85DA-0B4F1EAC0607}" type="sibTrans" cxnId="{D2DD9A08-48DD-4AC3-87E5-C0B598DC7AE4}">
      <dgm:prSet/>
      <dgm:spPr/>
      <dgm:t>
        <a:bodyPr/>
        <a:lstStyle/>
        <a:p>
          <a:endParaRPr lang="en-IN"/>
        </a:p>
      </dgm:t>
    </dgm:pt>
    <dgm:pt modelId="{CC47120E-7B82-45B0-92AC-70B354BAF1BE}">
      <dgm:prSet phldrT="[Text]" custT="1"/>
      <dgm:spPr>
        <a:xfrm>
          <a:off x="0" y="0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b="0" dirty="0">
              <a:latin typeface="+mn-lt"/>
              <a:ea typeface="+mn-ea"/>
              <a:cs typeface="+mn-cs"/>
            </a:rPr>
            <a:t>Sizes Available from 18 mm to 153 mm</a:t>
          </a:r>
        </a:p>
      </dgm:t>
    </dgm:pt>
    <dgm:pt modelId="{6F2008CA-54B1-4E02-8B9A-6786F267A5A7}" type="parTrans" cxnId="{6FB157DA-E2BA-42D2-863A-5FF518242F61}">
      <dgm:prSet/>
      <dgm:spPr/>
      <dgm:t>
        <a:bodyPr/>
        <a:lstStyle/>
        <a:p>
          <a:endParaRPr lang="en-IN"/>
        </a:p>
      </dgm:t>
    </dgm:pt>
    <dgm:pt modelId="{D9EB83A9-A37A-4BE7-A113-0B63BA4B9A1D}" type="sibTrans" cxnId="{6FB157DA-E2BA-42D2-863A-5FF518242F61}">
      <dgm:prSet/>
      <dgm:spPr/>
      <dgm:t>
        <a:bodyPr/>
        <a:lstStyle/>
        <a:p>
          <a:endParaRPr lang="en-IN"/>
        </a:p>
      </dgm:t>
    </dgm:pt>
    <dgm:pt modelId="{0E3BD009-934D-4330-9573-8504441D92B1}">
      <dgm:prSet phldrT="[Text]" custT="1"/>
      <dgm:spPr>
        <a:xfrm>
          <a:off x="0" y="0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b="0" dirty="0">
              <a:latin typeface="+mn-lt"/>
              <a:ea typeface="+mn-ea"/>
              <a:cs typeface="+mn-cs"/>
            </a:rPr>
            <a:t>Application – Differential Inductors and DC/DC, AC/DC converters</a:t>
          </a:r>
        </a:p>
      </dgm:t>
    </dgm:pt>
    <dgm:pt modelId="{4BB03D68-5096-4942-94D4-30ECB1D43474}" type="parTrans" cxnId="{19C1AA15-52BC-4923-B40F-CF6A3CA95BF9}">
      <dgm:prSet/>
      <dgm:spPr/>
      <dgm:t>
        <a:bodyPr/>
        <a:lstStyle/>
        <a:p>
          <a:endParaRPr lang="en-IN"/>
        </a:p>
      </dgm:t>
    </dgm:pt>
    <dgm:pt modelId="{27A6B1C2-7C38-421D-8C52-7D11CB74B473}" type="sibTrans" cxnId="{19C1AA15-52BC-4923-B40F-CF6A3CA95BF9}">
      <dgm:prSet/>
      <dgm:spPr/>
      <dgm:t>
        <a:bodyPr/>
        <a:lstStyle/>
        <a:p>
          <a:endParaRPr lang="en-IN"/>
        </a:p>
      </dgm:t>
    </dgm:pt>
    <dgm:pt modelId="{B9850D15-8A1F-4DBE-ACD2-973A8CDA9927}">
      <dgm:prSet phldrT="[Text]" custT="1"/>
      <dgm:spPr>
        <a:xfrm>
          <a:off x="0" y="1862666"/>
          <a:ext cx="8128000" cy="1693333"/>
        </a:xfrm>
        <a:solidFill>
          <a:srgbClr val="001848"/>
        </a:solidFill>
      </dgm:spPr>
      <dgm:t>
        <a:bodyPr/>
        <a:lstStyle/>
        <a:p>
          <a:pPr>
            <a:buNone/>
          </a:pPr>
          <a:endParaRPr lang="en-IN" sz="1050" dirty="0">
            <a:latin typeface="Calibri"/>
            <a:ea typeface="+mn-ea"/>
            <a:cs typeface="+mn-cs"/>
          </a:endParaRPr>
        </a:p>
        <a:p>
          <a:pPr>
            <a:buNone/>
          </a:pPr>
          <a:r>
            <a:rPr lang="en-IN" sz="1600" dirty="0">
              <a:latin typeface="+mn-lt"/>
              <a:ea typeface="+mn-ea"/>
              <a:cs typeface="+mn-cs"/>
            </a:rPr>
            <a:t>      </a:t>
          </a:r>
          <a:r>
            <a:rPr lang="en-IN" sz="1600" b="1" dirty="0">
              <a:latin typeface="+mn-lt"/>
              <a:ea typeface="+mn-ea"/>
              <a:cs typeface="+mn-cs"/>
            </a:rPr>
            <a:t>I Bars, Plates</a:t>
          </a:r>
        </a:p>
      </dgm:t>
    </dgm:pt>
    <dgm:pt modelId="{17C5C8F2-0749-4DFD-910F-81D674974263}" type="parTrans" cxnId="{67CD25EA-6A0D-422D-A4DA-FB7B2F46FA05}">
      <dgm:prSet/>
      <dgm:spPr/>
      <dgm:t>
        <a:bodyPr/>
        <a:lstStyle/>
        <a:p>
          <a:endParaRPr lang="en-IN"/>
        </a:p>
      </dgm:t>
    </dgm:pt>
    <dgm:pt modelId="{4695743A-0652-45F9-BBC8-8F90C4638633}" type="sibTrans" cxnId="{67CD25EA-6A0D-422D-A4DA-FB7B2F46FA05}">
      <dgm:prSet/>
      <dgm:spPr/>
      <dgm:t>
        <a:bodyPr/>
        <a:lstStyle/>
        <a:p>
          <a:endParaRPr lang="en-IN"/>
        </a:p>
      </dgm:t>
    </dgm:pt>
    <dgm:pt modelId="{902839D0-0C08-47E9-A243-17B9A1D6A8B0}">
      <dgm:prSet phldrT="[Text]" custT="1"/>
      <dgm:spPr>
        <a:xfrm>
          <a:off x="0" y="1862666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dirty="0">
              <a:latin typeface="+mn-lt"/>
              <a:ea typeface="+mn-ea"/>
              <a:cs typeface="+mn-cs"/>
            </a:rPr>
            <a:t>Sizes Available from 20 mm to 186 mm</a:t>
          </a:r>
        </a:p>
      </dgm:t>
    </dgm:pt>
    <dgm:pt modelId="{1B56AC53-5F10-4744-8F60-9DB3E2A70825}" type="parTrans" cxnId="{C175D173-B6CF-4C51-AC8B-B694CC46A7D1}">
      <dgm:prSet/>
      <dgm:spPr/>
      <dgm:t>
        <a:bodyPr/>
        <a:lstStyle/>
        <a:p>
          <a:endParaRPr lang="en-IN"/>
        </a:p>
      </dgm:t>
    </dgm:pt>
    <dgm:pt modelId="{19B2A3D6-E6EF-410C-AC7B-87EEE02EEE42}" type="sibTrans" cxnId="{C175D173-B6CF-4C51-AC8B-B694CC46A7D1}">
      <dgm:prSet/>
      <dgm:spPr/>
      <dgm:t>
        <a:bodyPr/>
        <a:lstStyle/>
        <a:p>
          <a:endParaRPr lang="en-IN"/>
        </a:p>
      </dgm:t>
    </dgm:pt>
    <dgm:pt modelId="{E64C6DDD-D215-4080-83D0-FAD46340D747}">
      <dgm:prSet phldrT="[Text]" custT="1"/>
      <dgm:spPr>
        <a:xfrm>
          <a:off x="0" y="1862666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dirty="0">
              <a:latin typeface="+mn-lt"/>
              <a:ea typeface="+mn-ea"/>
              <a:cs typeface="+mn-cs"/>
            </a:rPr>
            <a:t>Application – Antennas, High Frequency Welding, EV Charging.</a:t>
          </a:r>
        </a:p>
      </dgm:t>
    </dgm:pt>
    <dgm:pt modelId="{3E17C44D-282E-42EA-82B6-641DD4E8E120}" type="parTrans" cxnId="{A83C3703-55CB-410B-8B8C-573E0FF04D89}">
      <dgm:prSet/>
      <dgm:spPr/>
      <dgm:t>
        <a:bodyPr/>
        <a:lstStyle/>
        <a:p>
          <a:endParaRPr lang="en-IN"/>
        </a:p>
      </dgm:t>
    </dgm:pt>
    <dgm:pt modelId="{7C42A539-BC70-436C-80B0-75F1E2E8D410}" type="sibTrans" cxnId="{A83C3703-55CB-410B-8B8C-573E0FF04D89}">
      <dgm:prSet/>
      <dgm:spPr/>
      <dgm:t>
        <a:bodyPr/>
        <a:lstStyle/>
        <a:p>
          <a:endParaRPr lang="en-IN"/>
        </a:p>
      </dgm:t>
    </dgm:pt>
    <dgm:pt modelId="{4B5BFF39-EEC9-4F78-B0CF-A640A6877EBB}">
      <dgm:prSet phldrT="[Text]" custT="1"/>
      <dgm:spPr>
        <a:xfrm>
          <a:off x="0" y="3725333"/>
          <a:ext cx="8128000" cy="1693333"/>
        </a:xfrm>
        <a:solidFill>
          <a:srgbClr val="001848"/>
        </a:solidFill>
      </dgm:spPr>
      <dgm:t>
        <a:bodyPr/>
        <a:lstStyle/>
        <a:p>
          <a:pPr marL="0" indent="0">
            <a:buNone/>
          </a:pPr>
          <a:endParaRPr lang="en-IN" sz="1050" b="1" dirty="0">
            <a:latin typeface="+mn-lt"/>
            <a:ea typeface="+mn-ea"/>
            <a:cs typeface="+mn-cs"/>
          </a:endParaRPr>
        </a:p>
        <a:p>
          <a:pPr marL="0" indent="0">
            <a:buNone/>
          </a:pPr>
          <a:r>
            <a:rPr lang="en-IN" sz="1050" b="1" dirty="0">
              <a:latin typeface="+mn-lt"/>
              <a:ea typeface="+mn-ea"/>
              <a:cs typeface="+mn-cs"/>
            </a:rPr>
            <a:t>      </a:t>
          </a:r>
          <a:r>
            <a:rPr lang="en-IN" sz="1600" b="1" dirty="0">
              <a:latin typeface="+mn-lt"/>
              <a:ea typeface="+mn-ea"/>
              <a:cs typeface="+mn-cs"/>
            </a:rPr>
            <a:t>EFF Cores</a:t>
          </a:r>
        </a:p>
      </dgm:t>
    </dgm:pt>
    <dgm:pt modelId="{98F1AD4F-BF1B-4936-BDD7-15A6A147734F}" type="parTrans" cxnId="{AED4E0DF-45D1-4C16-8EBC-13FE52282856}">
      <dgm:prSet/>
      <dgm:spPr/>
      <dgm:t>
        <a:bodyPr/>
        <a:lstStyle/>
        <a:p>
          <a:endParaRPr lang="en-IN"/>
        </a:p>
      </dgm:t>
    </dgm:pt>
    <dgm:pt modelId="{D2ABB6B6-6466-42F5-85D4-3699BAD5016A}" type="sibTrans" cxnId="{AED4E0DF-45D1-4C16-8EBC-13FE52282856}">
      <dgm:prSet/>
      <dgm:spPr/>
      <dgm:t>
        <a:bodyPr/>
        <a:lstStyle/>
        <a:p>
          <a:endParaRPr lang="en-IN"/>
        </a:p>
      </dgm:t>
    </dgm:pt>
    <dgm:pt modelId="{EE6F253A-436B-4F10-B035-78A69D5D169B}">
      <dgm:prSet phldrT="[Text]" custT="1"/>
      <dgm:spPr>
        <a:xfrm>
          <a:off x="0" y="3725333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b="0" dirty="0">
              <a:latin typeface="+mn-lt"/>
              <a:ea typeface="+mn-ea"/>
              <a:cs typeface="+mn-cs"/>
            </a:rPr>
            <a:t>Sizes Available from 15 mm to 30 mm</a:t>
          </a:r>
        </a:p>
      </dgm:t>
    </dgm:pt>
    <dgm:pt modelId="{D58F2C51-BAD3-4741-AEE9-421C544D9020}" type="parTrans" cxnId="{B88F2D53-0A85-450A-A4DE-A5B00B23911A}">
      <dgm:prSet/>
      <dgm:spPr/>
      <dgm:t>
        <a:bodyPr/>
        <a:lstStyle/>
        <a:p>
          <a:endParaRPr lang="en-IN"/>
        </a:p>
      </dgm:t>
    </dgm:pt>
    <dgm:pt modelId="{9EC1154F-8DA9-4BEA-A056-ACFC41BB5A46}" type="sibTrans" cxnId="{B88F2D53-0A85-450A-A4DE-A5B00B23911A}">
      <dgm:prSet/>
      <dgm:spPr/>
      <dgm:t>
        <a:bodyPr/>
        <a:lstStyle/>
        <a:p>
          <a:endParaRPr lang="en-IN"/>
        </a:p>
      </dgm:t>
    </dgm:pt>
    <dgm:pt modelId="{21965F0C-FE79-4783-8399-BB6B1E7090CF}">
      <dgm:prSet phldrT="[Text]" custT="1"/>
      <dgm:spPr>
        <a:xfrm>
          <a:off x="0" y="3725333"/>
          <a:ext cx="8128000" cy="1693333"/>
        </a:xfrm>
        <a:solidFill>
          <a:srgbClr val="001848"/>
        </a:solidFill>
      </dgm:spPr>
      <dgm:t>
        <a:bodyPr/>
        <a:lstStyle/>
        <a:p>
          <a:pPr marL="228600" indent="-171450">
            <a:buChar char="•"/>
          </a:pPr>
          <a:r>
            <a:rPr lang="en-IN" sz="1600" b="0" dirty="0">
              <a:latin typeface="+mn-lt"/>
              <a:ea typeface="+mn-ea"/>
              <a:cs typeface="+mn-cs"/>
            </a:rPr>
            <a:t>Application – Excellent space utilization for transformers and inductors</a:t>
          </a:r>
        </a:p>
      </dgm:t>
    </dgm:pt>
    <dgm:pt modelId="{0B856A64-C8CA-4A71-A868-A791C20FF1D5}" type="parTrans" cxnId="{C6520294-9F60-4BE3-914F-3F3F8ABCD1F5}">
      <dgm:prSet/>
      <dgm:spPr/>
      <dgm:t>
        <a:bodyPr/>
        <a:lstStyle/>
        <a:p>
          <a:endParaRPr lang="en-IN"/>
        </a:p>
      </dgm:t>
    </dgm:pt>
    <dgm:pt modelId="{4C42293D-49BB-44D4-BBA5-927989D021D9}" type="sibTrans" cxnId="{C6520294-9F60-4BE3-914F-3F3F8ABCD1F5}">
      <dgm:prSet/>
      <dgm:spPr/>
      <dgm:t>
        <a:bodyPr/>
        <a:lstStyle/>
        <a:p>
          <a:endParaRPr lang="en-IN"/>
        </a:p>
      </dgm:t>
    </dgm:pt>
    <dgm:pt modelId="{DB9678C8-C325-4861-8ABF-44842E0F3E99}" type="pres">
      <dgm:prSet presAssocID="{BF0473F8-CCDD-4640-B82E-52D8DEF0AB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B10BE10-2BBD-4070-B49C-08DDF297C3FF}" type="pres">
      <dgm:prSet presAssocID="{5AEF5720-7A18-47B0-ABDF-4EE3E65E4CCF}" presName="comp" presStyleCnt="0"/>
      <dgm:spPr/>
    </dgm:pt>
    <dgm:pt modelId="{85136056-94F5-4833-9CA3-1C483FCBFFBF}" type="pres">
      <dgm:prSet presAssocID="{5AEF5720-7A18-47B0-ABDF-4EE3E65E4CCF}" presName="box" presStyleLbl="node1" presStyleIdx="0" presStyleCnt="3" custScaleY="96385" custLinFactNeighborX="748" custLinFactNeighborY="-81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28F7034D-3A54-47ED-BF0A-81BCD8B6BFBE}" type="pres">
      <dgm:prSet presAssocID="{5AEF5720-7A18-47B0-ABDF-4EE3E65E4CCF}" presName="img" presStyleLbl="fgImgPlace1" presStyleIdx="0" presStyleCnt="3" custScaleX="104135" custScaleY="70715"/>
      <dgm:spPr>
        <a:xfrm>
          <a:off x="169333" y="169333"/>
          <a:ext cx="1625600" cy="135466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A0510B-0205-4D44-AD8E-38C6B0B8F2E6}" type="pres">
      <dgm:prSet presAssocID="{5AEF5720-7A18-47B0-ABDF-4EE3E65E4CC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BD227A0-2D4E-4E86-A8DC-1C811371CF98}" type="pres">
      <dgm:prSet presAssocID="{7D775A8F-B5F5-4BD9-85DA-0B4F1EAC0607}" presName="spacer" presStyleCnt="0"/>
      <dgm:spPr/>
    </dgm:pt>
    <dgm:pt modelId="{CEA3427B-CB52-4A30-B716-9406C02D9847}" type="pres">
      <dgm:prSet presAssocID="{B9850D15-8A1F-4DBE-ACD2-973A8CDA9927}" presName="comp" presStyleCnt="0"/>
      <dgm:spPr/>
    </dgm:pt>
    <dgm:pt modelId="{7F8A8269-110E-4C64-BB57-BA24E3561687}" type="pres">
      <dgm:prSet presAssocID="{B9850D15-8A1F-4DBE-ACD2-973A8CDA9927}" presName="box" presStyleLbl="node1" presStyleIdx="1" presStyleCnt="3" custLinFactNeighborX="-549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C3EC5C00-F71E-4A50-B78B-8BE88EC0F78B}" type="pres">
      <dgm:prSet presAssocID="{B9850D15-8A1F-4DBE-ACD2-973A8CDA9927}" presName="img" presStyleLbl="fgImgPlace1" presStyleIdx="1" presStyleCnt="3" custScaleY="69552"/>
      <dgm:spPr>
        <a:xfrm>
          <a:off x="169333" y="2032000"/>
          <a:ext cx="1625600" cy="135466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CC1409A-5F39-4950-BB61-AD88ABA37748}" type="pres">
      <dgm:prSet presAssocID="{B9850D15-8A1F-4DBE-ACD2-973A8CDA992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E221AA-7A83-4A9C-A4C7-4442882B7936}" type="pres">
      <dgm:prSet presAssocID="{4695743A-0652-45F9-BBC8-8F90C4638633}" presName="spacer" presStyleCnt="0"/>
      <dgm:spPr/>
    </dgm:pt>
    <dgm:pt modelId="{CC75A924-6C08-4B06-B39D-E09E53F365E5}" type="pres">
      <dgm:prSet presAssocID="{4B5BFF39-EEC9-4F78-B0CF-A640A6877EBB}" presName="comp" presStyleCnt="0"/>
      <dgm:spPr/>
    </dgm:pt>
    <dgm:pt modelId="{3A54E4BB-29D3-4ADA-A096-6D11FB3F58D4}" type="pres">
      <dgm:prSet presAssocID="{4B5BFF39-EEC9-4F78-B0CF-A640A6877EBB}" presName="box" presStyleLbl="node1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109B4898-BD55-434C-9B04-89B580219E49}" type="pres">
      <dgm:prSet presAssocID="{4B5BFF39-EEC9-4F78-B0CF-A640A6877EBB}" presName="img" presStyleLbl="fgImgPlace1" presStyleIdx="2" presStyleCnt="3" custScaleY="65909"/>
      <dgm:spPr>
        <a:xfrm>
          <a:off x="169333" y="3894666"/>
          <a:ext cx="1625600" cy="135466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A9DF801-9399-4ABC-8A1C-A78AC767807F}" type="pres">
      <dgm:prSet presAssocID="{4B5BFF39-EEC9-4F78-B0CF-A640A6877E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ED61546-1E81-426E-9D53-AC1CD03FCABF}" type="presOf" srcId="{B9850D15-8A1F-4DBE-ACD2-973A8CDA9927}" destId="{7F8A8269-110E-4C64-BB57-BA24E3561687}" srcOrd="0" destOrd="0" presId="urn:microsoft.com/office/officeart/2005/8/layout/vList4#4"/>
    <dgm:cxn modelId="{B0DA4BD8-7C9B-4E50-BF8D-893472A8B82B}" type="presOf" srcId="{E64C6DDD-D215-4080-83D0-FAD46340D747}" destId="{ECC1409A-5F39-4950-BB61-AD88ABA37748}" srcOrd="1" destOrd="2" presId="urn:microsoft.com/office/officeart/2005/8/layout/vList4#4"/>
    <dgm:cxn modelId="{AED4E0DF-45D1-4C16-8EBC-13FE52282856}" srcId="{BF0473F8-CCDD-4640-B82E-52D8DEF0AB51}" destId="{4B5BFF39-EEC9-4F78-B0CF-A640A6877EBB}" srcOrd="2" destOrd="0" parTransId="{98F1AD4F-BF1B-4936-BDD7-15A6A147734F}" sibTransId="{D2ABB6B6-6466-42F5-85D4-3699BAD5016A}"/>
    <dgm:cxn modelId="{C6520294-9F60-4BE3-914F-3F3F8ABCD1F5}" srcId="{4B5BFF39-EEC9-4F78-B0CF-A640A6877EBB}" destId="{21965F0C-FE79-4783-8399-BB6B1E7090CF}" srcOrd="1" destOrd="0" parTransId="{0B856A64-C8CA-4A71-A868-A791C20FF1D5}" sibTransId="{4C42293D-49BB-44D4-BBA5-927989D021D9}"/>
    <dgm:cxn modelId="{838C9B20-72DA-4EFC-A0C7-EECDFA7E7441}" type="presOf" srcId="{4B5BFF39-EEC9-4F78-B0CF-A640A6877EBB}" destId="{3A54E4BB-29D3-4ADA-A096-6D11FB3F58D4}" srcOrd="0" destOrd="0" presId="urn:microsoft.com/office/officeart/2005/8/layout/vList4#4"/>
    <dgm:cxn modelId="{5703F33F-09CF-4FEF-9DA5-45213E9E9087}" type="presOf" srcId="{BF0473F8-CCDD-4640-B82E-52D8DEF0AB51}" destId="{DB9678C8-C325-4861-8ABF-44842E0F3E99}" srcOrd="0" destOrd="0" presId="urn:microsoft.com/office/officeart/2005/8/layout/vList4#4"/>
    <dgm:cxn modelId="{3697D7B8-4001-4D1B-9FEB-B7E1A654F3A0}" type="presOf" srcId="{EE6F253A-436B-4F10-B035-78A69D5D169B}" destId="{3A54E4BB-29D3-4ADA-A096-6D11FB3F58D4}" srcOrd="0" destOrd="1" presId="urn:microsoft.com/office/officeart/2005/8/layout/vList4#4"/>
    <dgm:cxn modelId="{82512AD3-72A3-42EB-A274-AD0875C97278}" type="presOf" srcId="{E64C6DDD-D215-4080-83D0-FAD46340D747}" destId="{7F8A8269-110E-4C64-BB57-BA24E3561687}" srcOrd="0" destOrd="2" presId="urn:microsoft.com/office/officeart/2005/8/layout/vList4#4"/>
    <dgm:cxn modelId="{3BF841B8-EEE3-4767-A08B-931B00F3B709}" type="presOf" srcId="{5AEF5720-7A18-47B0-ABDF-4EE3E65E4CCF}" destId="{A8A0510B-0205-4D44-AD8E-38C6B0B8F2E6}" srcOrd="1" destOrd="0" presId="urn:microsoft.com/office/officeart/2005/8/layout/vList4#4"/>
    <dgm:cxn modelId="{B72DBCD9-EB85-463E-B34D-30265E32526E}" type="presOf" srcId="{5AEF5720-7A18-47B0-ABDF-4EE3E65E4CCF}" destId="{85136056-94F5-4833-9CA3-1C483FCBFFBF}" srcOrd="0" destOrd="0" presId="urn:microsoft.com/office/officeart/2005/8/layout/vList4#4"/>
    <dgm:cxn modelId="{D2DD9A08-48DD-4AC3-87E5-C0B598DC7AE4}" srcId="{BF0473F8-CCDD-4640-B82E-52D8DEF0AB51}" destId="{5AEF5720-7A18-47B0-ABDF-4EE3E65E4CCF}" srcOrd="0" destOrd="0" parTransId="{138380E4-678B-4AFF-9904-1B27ECDE77B8}" sibTransId="{7D775A8F-B5F5-4BD9-85DA-0B4F1EAC0607}"/>
    <dgm:cxn modelId="{BA58FA9B-CE54-4A63-B357-83EC102720F1}" type="presOf" srcId="{EE6F253A-436B-4F10-B035-78A69D5D169B}" destId="{7A9DF801-9399-4ABC-8A1C-A78AC767807F}" srcOrd="1" destOrd="1" presId="urn:microsoft.com/office/officeart/2005/8/layout/vList4#4"/>
    <dgm:cxn modelId="{2FC8F5DC-91D7-4E95-A682-AFB9F8827709}" type="presOf" srcId="{0E3BD009-934D-4330-9573-8504441D92B1}" destId="{A8A0510B-0205-4D44-AD8E-38C6B0B8F2E6}" srcOrd="1" destOrd="2" presId="urn:microsoft.com/office/officeart/2005/8/layout/vList4#4"/>
    <dgm:cxn modelId="{67CD25EA-6A0D-422D-A4DA-FB7B2F46FA05}" srcId="{BF0473F8-CCDD-4640-B82E-52D8DEF0AB51}" destId="{B9850D15-8A1F-4DBE-ACD2-973A8CDA9927}" srcOrd="1" destOrd="0" parTransId="{17C5C8F2-0749-4DFD-910F-81D674974263}" sibTransId="{4695743A-0652-45F9-BBC8-8F90C4638633}"/>
    <dgm:cxn modelId="{C49876C1-1922-4CCD-A0C1-FB23C1F5B122}" type="presOf" srcId="{21965F0C-FE79-4783-8399-BB6B1E7090CF}" destId="{7A9DF801-9399-4ABC-8A1C-A78AC767807F}" srcOrd="1" destOrd="2" presId="urn:microsoft.com/office/officeart/2005/8/layout/vList4#4"/>
    <dgm:cxn modelId="{B701A0DB-DA94-4934-9590-AF6E8962323B}" type="presOf" srcId="{CC47120E-7B82-45B0-92AC-70B354BAF1BE}" destId="{A8A0510B-0205-4D44-AD8E-38C6B0B8F2E6}" srcOrd="1" destOrd="1" presId="urn:microsoft.com/office/officeart/2005/8/layout/vList4#4"/>
    <dgm:cxn modelId="{B2F3453F-21BF-412B-A606-86DC290D0C3D}" type="presOf" srcId="{CC47120E-7B82-45B0-92AC-70B354BAF1BE}" destId="{85136056-94F5-4833-9CA3-1C483FCBFFBF}" srcOrd="0" destOrd="1" presId="urn:microsoft.com/office/officeart/2005/8/layout/vList4#4"/>
    <dgm:cxn modelId="{CFF23B97-2194-4DB0-A610-741D7F6F59C0}" type="presOf" srcId="{902839D0-0C08-47E9-A243-17B9A1D6A8B0}" destId="{ECC1409A-5F39-4950-BB61-AD88ABA37748}" srcOrd="1" destOrd="1" presId="urn:microsoft.com/office/officeart/2005/8/layout/vList4#4"/>
    <dgm:cxn modelId="{B243E941-DD6D-44BA-BE4E-335E8D125857}" type="presOf" srcId="{902839D0-0C08-47E9-A243-17B9A1D6A8B0}" destId="{7F8A8269-110E-4C64-BB57-BA24E3561687}" srcOrd="0" destOrd="1" presId="urn:microsoft.com/office/officeart/2005/8/layout/vList4#4"/>
    <dgm:cxn modelId="{A83C3703-55CB-410B-8B8C-573E0FF04D89}" srcId="{B9850D15-8A1F-4DBE-ACD2-973A8CDA9927}" destId="{E64C6DDD-D215-4080-83D0-FAD46340D747}" srcOrd="1" destOrd="0" parTransId="{3E17C44D-282E-42EA-82B6-641DD4E8E120}" sibTransId="{7C42A539-BC70-436C-80B0-75F1E2E8D410}"/>
    <dgm:cxn modelId="{6FB157DA-E2BA-42D2-863A-5FF518242F61}" srcId="{5AEF5720-7A18-47B0-ABDF-4EE3E65E4CCF}" destId="{CC47120E-7B82-45B0-92AC-70B354BAF1BE}" srcOrd="0" destOrd="0" parTransId="{6F2008CA-54B1-4E02-8B9A-6786F267A5A7}" sibTransId="{D9EB83A9-A37A-4BE7-A113-0B63BA4B9A1D}"/>
    <dgm:cxn modelId="{19C1AA15-52BC-4923-B40F-CF6A3CA95BF9}" srcId="{5AEF5720-7A18-47B0-ABDF-4EE3E65E4CCF}" destId="{0E3BD009-934D-4330-9573-8504441D92B1}" srcOrd="1" destOrd="0" parTransId="{4BB03D68-5096-4942-94D4-30ECB1D43474}" sibTransId="{27A6B1C2-7C38-421D-8C52-7D11CB74B473}"/>
    <dgm:cxn modelId="{21EBB0E6-6253-417D-B36A-33D69A9CF647}" type="presOf" srcId="{0E3BD009-934D-4330-9573-8504441D92B1}" destId="{85136056-94F5-4833-9CA3-1C483FCBFFBF}" srcOrd="0" destOrd="2" presId="urn:microsoft.com/office/officeart/2005/8/layout/vList4#4"/>
    <dgm:cxn modelId="{B88F2D53-0A85-450A-A4DE-A5B00B23911A}" srcId="{4B5BFF39-EEC9-4F78-B0CF-A640A6877EBB}" destId="{EE6F253A-436B-4F10-B035-78A69D5D169B}" srcOrd="0" destOrd="0" parTransId="{D58F2C51-BAD3-4741-AEE9-421C544D9020}" sibTransId="{9EC1154F-8DA9-4BEA-A056-ACFC41BB5A46}"/>
    <dgm:cxn modelId="{A620B103-5E0A-4FB2-9870-67FAB75AC54C}" type="presOf" srcId="{21965F0C-FE79-4783-8399-BB6B1E7090CF}" destId="{3A54E4BB-29D3-4ADA-A096-6D11FB3F58D4}" srcOrd="0" destOrd="2" presId="urn:microsoft.com/office/officeart/2005/8/layout/vList4#4"/>
    <dgm:cxn modelId="{C175D173-B6CF-4C51-AC8B-B694CC46A7D1}" srcId="{B9850D15-8A1F-4DBE-ACD2-973A8CDA9927}" destId="{902839D0-0C08-47E9-A243-17B9A1D6A8B0}" srcOrd="0" destOrd="0" parTransId="{1B56AC53-5F10-4744-8F60-9DB3E2A70825}" sibTransId="{19B2A3D6-E6EF-410C-AC7B-87EEE02EEE42}"/>
    <dgm:cxn modelId="{84C50033-0D22-44ED-84D6-1B86A86E6724}" type="presOf" srcId="{4B5BFF39-EEC9-4F78-B0CF-A640A6877EBB}" destId="{7A9DF801-9399-4ABC-8A1C-A78AC767807F}" srcOrd="1" destOrd="0" presId="urn:microsoft.com/office/officeart/2005/8/layout/vList4#4"/>
    <dgm:cxn modelId="{1C994256-A762-4D37-8A78-75AEEC12CD24}" type="presOf" srcId="{B9850D15-8A1F-4DBE-ACD2-973A8CDA9927}" destId="{ECC1409A-5F39-4950-BB61-AD88ABA37748}" srcOrd="1" destOrd="0" presId="urn:microsoft.com/office/officeart/2005/8/layout/vList4#4"/>
    <dgm:cxn modelId="{A8DBEC1E-6DBA-4260-852B-1A6F6FD1BAA8}" type="presParOf" srcId="{DB9678C8-C325-4861-8ABF-44842E0F3E99}" destId="{3B10BE10-2BBD-4070-B49C-08DDF297C3FF}" srcOrd="0" destOrd="0" presId="urn:microsoft.com/office/officeart/2005/8/layout/vList4#4"/>
    <dgm:cxn modelId="{EC27BFB7-1E9A-45FB-820F-6F2C5B792024}" type="presParOf" srcId="{3B10BE10-2BBD-4070-B49C-08DDF297C3FF}" destId="{85136056-94F5-4833-9CA3-1C483FCBFFBF}" srcOrd="0" destOrd="0" presId="urn:microsoft.com/office/officeart/2005/8/layout/vList4#4"/>
    <dgm:cxn modelId="{5A03B106-7BD5-4D0F-B9B3-8242E4851823}" type="presParOf" srcId="{3B10BE10-2BBD-4070-B49C-08DDF297C3FF}" destId="{28F7034D-3A54-47ED-BF0A-81BCD8B6BFBE}" srcOrd="1" destOrd="0" presId="urn:microsoft.com/office/officeart/2005/8/layout/vList4#4"/>
    <dgm:cxn modelId="{3FDB9ACC-2F94-4C35-ADB7-58CAACBF6EA4}" type="presParOf" srcId="{3B10BE10-2BBD-4070-B49C-08DDF297C3FF}" destId="{A8A0510B-0205-4D44-AD8E-38C6B0B8F2E6}" srcOrd="2" destOrd="0" presId="urn:microsoft.com/office/officeart/2005/8/layout/vList4#4"/>
    <dgm:cxn modelId="{636B27C9-1D9B-4875-9F3B-471BC5A202AA}" type="presParOf" srcId="{DB9678C8-C325-4861-8ABF-44842E0F3E99}" destId="{EBD227A0-2D4E-4E86-A8DC-1C811371CF98}" srcOrd="1" destOrd="0" presId="urn:microsoft.com/office/officeart/2005/8/layout/vList4#4"/>
    <dgm:cxn modelId="{873417B8-3BC4-43EC-A78F-1A8B5E96707E}" type="presParOf" srcId="{DB9678C8-C325-4861-8ABF-44842E0F3E99}" destId="{CEA3427B-CB52-4A30-B716-9406C02D9847}" srcOrd="2" destOrd="0" presId="urn:microsoft.com/office/officeart/2005/8/layout/vList4#4"/>
    <dgm:cxn modelId="{B983FA1A-561A-4AEF-A833-D2D4257276BF}" type="presParOf" srcId="{CEA3427B-CB52-4A30-B716-9406C02D9847}" destId="{7F8A8269-110E-4C64-BB57-BA24E3561687}" srcOrd="0" destOrd="0" presId="urn:microsoft.com/office/officeart/2005/8/layout/vList4#4"/>
    <dgm:cxn modelId="{0C05161F-6711-4C7C-BB7C-3B19D45D1CD9}" type="presParOf" srcId="{CEA3427B-CB52-4A30-B716-9406C02D9847}" destId="{C3EC5C00-F71E-4A50-B78B-8BE88EC0F78B}" srcOrd="1" destOrd="0" presId="urn:microsoft.com/office/officeart/2005/8/layout/vList4#4"/>
    <dgm:cxn modelId="{2DD9A4F7-0411-4B5C-84C2-3E2E72740208}" type="presParOf" srcId="{CEA3427B-CB52-4A30-B716-9406C02D9847}" destId="{ECC1409A-5F39-4950-BB61-AD88ABA37748}" srcOrd="2" destOrd="0" presId="urn:microsoft.com/office/officeart/2005/8/layout/vList4#4"/>
    <dgm:cxn modelId="{76CE671B-12BB-4703-9984-26DB6FE8B965}" type="presParOf" srcId="{DB9678C8-C325-4861-8ABF-44842E0F3E99}" destId="{95E221AA-7A83-4A9C-A4C7-4442882B7936}" srcOrd="3" destOrd="0" presId="urn:microsoft.com/office/officeart/2005/8/layout/vList4#4"/>
    <dgm:cxn modelId="{64D04CB0-8139-4476-9D34-A128482E2EBD}" type="presParOf" srcId="{DB9678C8-C325-4861-8ABF-44842E0F3E99}" destId="{CC75A924-6C08-4B06-B39D-E09E53F365E5}" srcOrd="4" destOrd="0" presId="urn:microsoft.com/office/officeart/2005/8/layout/vList4#4"/>
    <dgm:cxn modelId="{B4C537C5-446A-4711-97A7-C62265A7CA58}" type="presParOf" srcId="{CC75A924-6C08-4B06-B39D-E09E53F365E5}" destId="{3A54E4BB-29D3-4ADA-A096-6D11FB3F58D4}" srcOrd="0" destOrd="0" presId="urn:microsoft.com/office/officeart/2005/8/layout/vList4#4"/>
    <dgm:cxn modelId="{8785E727-62DE-4B43-92F3-D6F742C8801B}" type="presParOf" srcId="{CC75A924-6C08-4B06-B39D-E09E53F365E5}" destId="{109B4898-BD55-434C-9B04-89B580219E49}" srcOrd="1" destOrd="0" presId="urn:microsoft.com/office/officeart/2005/8/layout/vList4#4"/>
    <dgm:cxn modelId="{33D280B5-8EC4-43DC-B4BC-AFEB0C7AD36C}" type="presParOf" srcId="{CC75A924-6C08-4B06-B39D-E09E53F365E5}" destId="{7A9DF801-9399-4ABC-8A1C-A78AC767807F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98147E-35C6-4690-909E-2E7A25B6869B}" type="doc">
      <dgm:prSet loTypeId="urn:microsoft.com/office/officeart/2005/8/layout/hList7#1" loCatId="process" qsTypeId="urn:microsoft.com/office/officeart/2005/8/quickstyle/simple1" qsCatId="simple" csTypeId="urn:microsoft.com/office/officeart/2005/8/colors/colorful1#1" csCatId="colorful" phldr="1"/>
      <dgm:spPr/>
    </dgm:pt>
    <dgm:pt modelId="{F3CFE9C0-FC39-43E1-8815-591E806D45A9}">
      <dgm:prSet phldrT="[Text]" custT="1"/>
      <dgm:spPr>
        <a:xfrm>
          <a:off x="0" y="0"/>
          <a:ext cx="2635142" cy="5239656"/>
        </a:xfr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90000"/>
            </a:lnSpc>
            <a:buNone/>
          </a:pPr>
          <a:endParaRPr lang="en-IN" sz="13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>
            <a:lnSpc>
              <a:spcPct val="90000"/>
            </a:lnSpc>
            <a:buNone/>
          </a:pPr>
          <a:endParaRPr lang="en-IN" sz="16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algn="l">
            <a:lnSpc>
              <a:spcPct val="100000"/>
            </a:lnSpc>
            <a:buNone/>
          </a:pPr>
          <a:r>
            <a:rPr lang="en-IN" sz="16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Annual </a:t>
          </a:r>
          <a:r>
            <a:rPr lang="en-IN" sz="16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Powder Production capacity - 3600 Tons</a:t>
          </a:r>
        </a:p>
        <a:p>
          <a:pPr algn="ctr">
            <a:lnSpc>
              <a:spcPct val="90000"/>
            </a:lnSpc>
            <a:buNone/>
          </a:pPr>
          <a:endParaRPr lang="en-US" sz="13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8F45B23-666A-4487-B2EF-DEE242207D0D}" type="parTrans" cxnId="{27398586-701A-4D74-941A-54E06D66AD60}">
      <dgm:prSet/>
      <dgm:spPr/>
      <dgm:t>
        <a:bodyPr/>
        <a:lstStyle/>
        <a:p>
          <a:endParaRPr lang="en-US"/>
        </a:p>
      </dgm:t>
    </dgm:pt>
    <dgm:pt modelId="{B06690FB-F614-4F7B-AB69-A7D11D50A837}" type="sibTrans" cxnId="{27398586-701A-4D74-941A-54E06D66AD60}">
      <dgm:prSet/>
      <dgm:spPr/>
      <dgm:t>
        <a:bodyPr/>
        <a:lstStyle/>
        <a:p>
          <a:endParaRPr lang="en-US"/>
        </a:p>
      </dgm:t>
    </dgm:pt>
    <dgm:pt modelId="{3794EB4B-35E4-4085-A67A-57880A5414E7}">
      <dgm:prSet phldrT="[Text]" custT="1"/>
      <dgm:spPr>
        <a:xfrm>
          <a:off x="2716710" y="0"/>
          <a:ext cx="2635142" cy="5239656"/>
        </a:xfr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 defTabSz="622300">
            <a:lnSpc>
              <a:spcPct val="90000"/>
            </a:lnSpc>
            <a:buNone/>
          </a:pPr>
          <a:endParaRPr lang="en-IN" altLang="en-US" sz="16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algn="ctr" defTabSz="622300">
            <a:lnSpc>
              <a:spcPct val="90000"/>
            </a:lnSpc>
            <a:buNone/>
          </a:pPr>
          <a:endParaRPr lang="en-IN" altLang="en-US" sz="16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algn="l" defTabSz="622300">
            <a:lnSpc>
              <a:spcPct val="100000"/>
            </a:lnSpc>
            <a:buNone/>
          </a:pPr>
          <a:r>
            <a:rPr lang="en-IN" altLang="en-US" sz="16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Hydraulic </a:t>
          </a:r>
          <a:r>
            <a:rPr lang="en-IN" altLang="en-US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Press</a:t>
          </a:r>
        </a:p>
        <a:p>
          <a:pPr algn="l" defTabSz="622300">
            <a:lnSpc>
              <a:spcPct val="100000"/>
            </a:lnSpc>
            <a:buNone/>
          </a:pPr>
          <a:r>
            <a:rPr lang="en-IN" altLang="en-US" sz="1600" b="1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Dorst</a:t>
          </a:r>
          <a:r>
            <a:rPr lang="en-IN" altLang="en-US" sz="16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n-IN" altLang="en-US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Press</a:t>
          </a:r>
        </a:p>
        <a:p>
          <a:pPr algn="l" defTabSz="622300">
            <a:lnSpc>
              <a:spcPct val="100000"/>
            </a:lnSpc>
            <a:buNone/>
          </a:pPr>
          <a:r>
            <a:rPr lang="en-IN" altLang="en-US" sz="16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Rotary </a:t>
          </a:r>
          <a:r>
            <a:rPr lang="en-IN" altLang="en-US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Press</a:t>
          </a:r>
        </a:p>
      </dgm:t>
    </dgm:pt>
    <dgm:pt modelId="{2C5B160D-3F24-4977-9285-A3517FA95F95}" type="parTrans" cxnId="{903535A4-B6E4-4370-B1AA-8B446C967B19}">
      <dgm:prSet/>
      <dgm:spPr/>
      <dgm:t>
        <a:bodyPr/>
        <a:lstStyle/>
        <a:p>
          <a:endParaRPr lang="en-US"/>
        </a:p>
      </dgm:t>
    </dgm:pt>
    <dgm:pt modelId="{1E5422F0-638E-457D-B286-6DF632A3777E}" type="sibTrans" cxnId="{903535A4-B6E4-4370-B1AA-8B446C967B19}">
      <dgm:prSet/>
      <dgm:spPr/>
      <dgm:t>
        <a:bodyPr/>
        <a:lstStyle/>
        <a:p>
          <a:endParaRPr lang="en-US"/>
        </a:p>
      </dgm:t>
    </dgm:pt>
    <dgm:pt modelId="{F62757A4-A402-493F-82CD-017C21B6237B}">
      <dgm:prSet phldrT="[Text]" custT="1"/>
      <dgm:spPr>
        <a:xfrm>
          <a:off x="5430907" y="0"/>
          <a:ext cx="2635142" cy="5239656"/>
        </a:xfr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90000"/>
            </a:lnSpc>
            <a:buNone/>
          </a:pPr>
          <a:endParaRPr lang="en-IN" altLang="en-US" sz="16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algn="ctr">
            <a:lnSpc>
              <a:spcPct val="90000"/>
            </a:lnSpc>
            <a:buNone/>
          </a:pPr>
          <a:endParaRPr lang="en-IN" sz="16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>
          <a:pPr algn="l">
            <a:lnSpc>
              <a:spcPct val="100000"/>
            </a:lnSpc>
            <a:buNone/>
          </a:pPr>
          <a:r>
            <a:rPr lang="en-IN" sz="16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Annual Ferrite Production Capacity-  3600 Tons</a:t>
          </a:r>
          <a:endParaRPr lang="en-US" sz="16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977D0674-2DDB-4762-88E2-542A17F2EFEC}" type="parTrans" cxnId="{9BDD5703-7139-452B-9695-071AF5A8F33A}">
      <dgm:prSet/>
      <dgm:spPr/>
      <dgm:t>
        <a:bodyPr/>
        <a:lstStyle/>
        <a:p>
          <a:endParaRPr lang="en-US"/>
        </a:p>
      </dgm:t>
    </dgm:pt>
    <dgm:pt modelId="{417EA059-B451-4848-917F-168C50F44FE8}" type="sibTrans" cxnId="{9BDD5703-7139-452B-9695-071AF5A8F33A}">
      <dgm:prSet/>
      <dgm:spPr/>
      <dgm:t>
        <a:bodyPr/>
        <a:lstStyle/>
        <a:p>
          <a:endParaRPr lang="en-US"/>
        </a:p>
      </dgm:t>
    </dgm:pt>
    <dgm:pt modelId="{E60F4DDF-3880-434C-A307-25921719C787}">
      <dgm:prSet phldrT="[Text]" custT="1"/>
      <dgm:spPr>
        <a:xfrm>
          <a:off x="8145103" y="0"/>
          <a:ext cx="2635142" cy="5239656"/>
        </a:xfr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n-IN" altLang="en-US" sz="16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>
          <a:pPr algn="l">
            <a:buNone/>
          </a:pPr>
          <a:r>
            <a:rPr lang="en-IN" altLang="en-US" sz="16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Rotary </a:t>
          </a:r>
          <a:r>
            <a:rPr lang="en-IN" altLang="en-US" sz="16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Grinder </a:t>
          </a:r>
        </a:p>
        <a:p>
          <a:pPr algn="l">
            <a:buNone/>
          </a:pPr>
          <a:r>
            <a:rPr lang="en-US" sz="16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Precision </a:t>
          </a:r>
          <a:r>
            <a:rPr lang="en-US" sz="16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Grinder</a:t>
          </a:r>
        </a:p>
        <a:p>
          <a:pPr algn="l">
            <a:buNone/>
          </a:pPr>
          <a:r>
            <a:rPr lang="en-IN" altLang="en-US" sz="16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2 </a:t>
          </a:r>
          <a:r>
            <a:rPr lang="en-IN" altLang="en-US" sz="16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Station Grinders</a:t>
          </a:r>
        </a:p>
        <a:p>
          <a:pPr algn="l">
            <a:buNone/>
          </a:pPr>
          <a:r>
            <a:rPr lang="en-IN" altLang="en-US" sz="16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4 </a:t>
          </a:r>
          <a:r>
            <a:rPr lang="en-IN" altLang="en-US" sz="16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Station Grinders</a:t>
          </a:r>
          <a:endParaRPr lang="en-US" sz="16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65F159A9-AA04-4214-8DC7-91CDE01CA39B}" type="parTrans" cxnId="{52565AB0-2F3D-4B33-83F4-3470F0EBDA5C}">
      <dgm:prSet/>
      <dgm:spPr/>
      <dgm:t>
        <a:bodyPr/>
        <a:lstStyle/>
        <a:p>
          <a:endParaRPr lang="en-US"/>
        </a:p>
      </dgm:t>
    </dgm:pt>
    <dgm:pt modelId="{DD9DE949-648E-488F-9598-AB44500A29D8}" type="sibTrans" cxnId="{52565AB0-2F3D-4B33-83F4-3470F0EBDA5C}">
      <dgm:prSet/>
      <dgm:spPr/>
      <dgm:t>
        <a:bodyPr/>
        <a:lstStyle/>
        <a:p>
          <a:endParaRPr lang="en-US"/>
        </a:p>
      </dgm:t>
    </dgm:pt>
    <dgm:pt modelId="{28D6A538-881C-411E-95CE-234D033DF9DD}" type="pres">
      <dgm:prSet presAssocID="{2C98147E-35C6-4690-909E-2E7A25B6869B}" presName="Name0" presStyleCnt="0">
        <dgm:presLayoutVars>
          <dgm:dir/>
          <dgm:resizeHandles val="exact"/>
        </dgm:presLayoutVars>
      </dgm:prSet>
      <dgm:spPr/>
    </dgm:pt>
    <dgm:pt modelId="{383B41AA-93DF-4346-B189-1FC567605A7F}" type="pres">
      <dgm:prSet presAssocID="{2C98147E-35C6-4690-909E-2E7A25B6869B}" presName="fgShape" presStyleLbl="fgShp" presStyleIdx="0" presStyleCnt="1" custScaleX="108696" custScaleY="43416" custLinFactNeighborX="-6230" custLinFactNeighborY="729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-17" y="4191725"/>
          <a:ext cx="10782794" cy="785948"/>
        </a:xfrm>
        <a:prstGeom prst="leftRightArrow">
          <a:avLst/>
        </a:prstGeom>
        <a:solidFill>
          <a:srgbClr val="F0CDA1">
            <a:lumMod val="40000"/>
            <a:lumOff val="6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55028B5A-0672-44AB-9F81-4DC905B38C7F}" type="pres">
      <dgm:prSet presAssocID="{2C98147E-35C6-4690-909E-2E7A25B6869B}" presName="linComp" presStyleCnt="0"/>
      <dgm:spPr/>
    </dgm:pt>
    <dgm:pt modelId="{DD80D06E-7916-4059-8DD7-52E1F0A171FD}" type="pres">
      <dgm:prSet presAssocID="{F3CFE9C0-FC39-43E1-8815-591E806D45A9}" presName="compNode" presStyleCnt="0"/>
      <dgm:spPr/>
    </dgm:pt>
    <dgm:pt modelId="{FC52EBFF-64AB-4A3C-B0B3-5305914B04E0}" type="pres">
      <dgm:prSet presAssocID="{F3CFE9C0-FC39-43E1-8815-591E806D45A9}" presName="bkgdShape" presStyleLbl="node1" presStyleIdx="0" presStyleCnt="4" custScaleX="107334" custLinFactNeighborX="-197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CEAA9205-23D2-4189-99D5-FE5DFDC964E9}" type="pres">
      <dgm:prSet presAssocID="{F3CFE9C0-FC39-43E1-8815-591E806D45A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7F5BB2-25DB-4784-85C1-1CB466EAB9F3}" type="pres">
      <dgm:prSet presAssocID="{F3CFE9C0-FC39-43E1-8815-591E806D45A9}" presName="invisiNode" presStyleLbl="node1" presStyleIdx="0" presStyleCnt="4"/>
      <dgm:spPr/>
    </dgm:pt>
    <dgm:pt modelId="{655E6046-E86D-47EE-AE19-88B5386F4C52}" type="pres">
      <dgm:prSet presAssocID="{F3CFE9C0-FC39-43E1-8815-591E806D45A9}" presName="imagNode" presStyleLbl="fgImgPlace1" presStyleIdx="0" presStyleCnt="4" custScaleX="137552" custScaleY="156017" custLinFactNeighborX="-1765" custLinFactNeighborY="4995"/>
      <dgm:spPr>
        <a:xfrm>
          <a:off x="190567" y="81866"/>
          <a:ext cx="2259034" cy="220983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7AF7C043-15F4-477B-8FC1-3458B6C36D16}" type="pres">
      <dgm:prSet presAssocID="{B06690FB-F614-4F7B-AB69-A7D11D50A837}" presName="sibTrans" presStyleLbl="sibTrans2D1" presStyleIdx="0" presStyleCnt="0"/>
      <dgm:spPr/>
      <dgm:t>
        <a:bodyPr/>
        <a:lstStyle/>
        <a:p>
          <a:endParaRPr lang="en-IN"/>
        </a:p>
      </dgm:t>
    </dgm:pt>
    <dgm:pt modelId="{F8CB2C7C-B41A-438C-A915-6FECC2CBF263}" type="pres">
      <dgm:prSet presAssocID="{3794EB4B-35E4-4085-A67A-57880A5414E7}" presName="compNode" presStyleCnt="0"/>
      <dgm:spPr/>
    </dgm:pt>
    <dgm:pt modelId="{660F368A-DAF4-47CA-9CF8-3244ECF540AD}" type="pres">
      <dgm:prSet presAssocID="{3794EB4B-35E4-4085-A67A-57880A5414E7}" presName="bkgdShape" presStyleLbl="node1" presStyleIdx="1" presStyleCnt="4" custLinFactNeighborX="3819" custLinFactNeighborY="-143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47C7E51B-87AC-4773-850E-0719FDD18D62}" type="pres">
      <dgm:prSet presAssocID="{3794EB4B-35E4-4085-A67A-57880A5414E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E35D7F-36E0-4168-BF15-EDB9BE582509}" type="pres">
      <dgm:prSet presAssocID="{3794EB4B-35E4-4085-A67A-57880A5414E7}" presName="invisiNode" presStyleLbl="node1" presStyleIdx="1" presStyleCnt="4"/>
      <dgm:spPr/>
    </dgm:pt>
    <dgm:pt modelId="{594D6BD0-CBD9-4F78-9344-62ABB823E298}" type="pres">
      <dgm:prSet presAssocID="{3794EB4B-35E4-4085-A67A-57880A5414E7}" presName="imagNode" presStyleLbl="fgImgPlace1" presStyleIdx="1" presStyleCnt="4" custScaleX="126275" custScaleY="153313" custLinFactNeighborY="6316"/>
      <dgm:spPr>
        <a:xfrm>
          <a:off x="2834535" y="59803"/>
          <a:ext cx="2399491" cy="235850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A68469A-A9E5-4234-BCD6-6FA9FE3531F5}" type="pres">
      <dgm:prSet presAssocID="{1E5422F0-638E-457D-B286-6DF632A3777E}" presName="sibTrans" presStyleLbl="sibTrans2D1" presStyleIdx="0" presStyleCnt="0"/>
      <dgm:spPr/>
      <dgm:t>
        <a:bodyPr/>
        <a:lstStyle/>
        <a:p>
          <a:endParaRPr lang="en-IN"/>
        </a:p>
      </dgm:t>
    </dgm:pt>
    <dgm:pt modelId="{B2186ED1-8C70-4110-BB01-044D3988B1CE}" type="pres">
      <dgm:prSet presAssocID="{F62757A4-A402-493F-82CD-017C21B6237B}" presName="compNode" presStyleCnt="0"/>
      <dgm:spPr/>
    </dgm:pt>
    <dgm:pt modelId="{3CB00CF5-23A3-4396-B3C1-4E24A24212E7}" type="pres">
      <dgm:prSet presAssocID="{F62757A4-A402-493F-82CD-017C21B6237B}" presName="bkgdShape" presStyleLbl="node1" presStyleIdx="2" presStyleCnt="4" custScaleX="111140" custLinFactNeighborX="3819" custLinFactNeighborY="-143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FCF3A271-DE20-4021-AB11-B09521694541}" type="pres">
      <dgm:prSet presAssocID="{F62757A4-A402-493F-82CD-017C21B6237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A3C301-1C84-45AE-8233-9CCB3BE7F190}" type="pres">
      <dgm:prSet presAssocID="{F62757A4-A402-493F-82CD-017C21B6237B}" presName="invisiNode" presStyleLbl="node1" presStyleIdx="2" presStyleCnt="4"/>
      <dgm:spPr/>
    </dgm:pt>
    <dgm:pt modelId="{CFC102C3-BA8A-43B7-A5B3-C916848CB38C}" type="pres">
      <dgm:prSet presAssocID="{F62757A4-A402-493F-82CD-017C21B6237B}" presName="imagNode" presStyleLbl="fgImgPlace1" presStyleIdx="2" presStyleCnt="4" custScaleX="137897" custScaleY="154840" custLinFactNeighborX="-1216" custLinFactNeighborY="4701"/>
      <dgm:spPr>
        <a:xfrm>
          <a:off x="5651335" y="81212"/>
          <a:ext cx="2194285" cy="221114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797D40D-C9AC-42C9-9D9B-722B23B91257}" type="pres">
      <dgm:prSet presAssocID="{417EA059-B451-4848-917F-168C50F44FE8}" presName="sibTrans" presStyleLbl="sibTrans2D1" presStyleIdx="0" presStyleCnt="0"/>
      <dgm:spPr/>
      <dgm:t>
        <a:bodyPr/>
        <a:lstStyle/>
        <a:p>
          <a:endParaRPr lang="en-IN"/>
        </a:p>
      </dgm:t>
    </dgm:pt>
    <dgm:pt modelId="{6D11428A-E1D2-4E97-81FF-2585EF84371E}" type="pres">
      <dgm:prSet presAssocID="{E60F4DDF-3880-434C-A307-25921719C787}" presName="compNode" presStyleCnt="0"/>
      <dgm:spPr/>
    </dgm:pt>
    <dgm:pt modelId="{5C8B7AB5-561D-4726-8933-DC06E3BC7939}" type="pres">
      <dgm:prSet presAssocID="{E60F4DDF-3880-434C-A307-25921719C787}" presName="bkgdShape" presStyleLbl="node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F6B35532-269B-43C6-88F5-AD8CDE32728D}" type="pres">
      <dgm:prSet presAssocID="{E60F4DDF-3880-434C-A307-25921719C78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80D3DE-61DD-4FF0-8E60-27661348900C}" type="pres">
      <dgm:prSet presAssocID="{E60F4DDF-3880-434C-A307-25921719C787}" presName="invisiNode" presStyleLbl="node1" presStyleIdx="3" presStyleCnt="4"/>
      <dgm:spPr/>
    </dgm:pt>
    <dgm:pt modelId="{1AD576C4-845C-4887-98F5-20EFF50904E4}" type="pres">
      <dgm:prSet presAssocID="{E60F4DDF-3880-434C-A307-25921719C787}" presName="imagNode" presStyleLbl="fgImgPlace1" presStyleIdx="3" presStyleCnt="4" custScaleX="132352" custScaleY="154840" custLinFactNeighborX="90" custLinFactNeighborY="4701"/>
      <dgm:spPr>
        <a:xfrm>
          <a:off x="8308032" y="81212"/>
          <a:ext cx="2309285" cy="2211140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20DAE61F-6740-4249-9598-FF88045A2E3D}" type="presOf" srcId="{3794EB4B-35E4-4085-A67A-57880A5414E7}" destId="{47C7E51B-87AC-4773-850E-0719FDD18D62}" srcOrd="1" destOrd="0" presId="urn:microsoft.com/office/officeart/2005/8/layout/hList7#1"/>
    <dgm:cxn modelId="{2B897A60-142F-4A3F-915A-60C783DCC361}" type="presOf" srcId="{F62757A4-A402-493F-82CD-017C21B6237B}" destId="{FCF3A271-DE20-4021-AB11-B09521694541}" srcOrd="1" destOrd="0" presId="urn:microsoft.com/office/officeart/2005/8/layout/hList7#1"/>
    <dgm:cxn modelId="{A4793E28-295B-47AD-A0AA-A51A241BC9E0}" type="presOf" srcId="{1E5422F0-638E-457D-B286-6DF632A3777E}" destId="{4A68469A-A9E5-4234-BCD6-6FA9FE3531F5}" srcOrd="0" destOrd="0" presId="urn:microsoft.com/office/officeart/2005/8/layout/hList7#1"/>
    <dgm:cxn modelId="{75F5ECA6-7FA5-4282-A6AA-8502A96CD7CA}" type="presOf" srcId="{417EA059-B451-4848-917F-168C50F44FE8}" destId="{D797D40D-C9AC-42C9-9D9B-722B23B91257}" srcOrd="0" destOrd="0" presId="urn:microsoft.com/office/officeart/2005/8/layout/hList7#1"/>
    <dgm:cxn modelId="{BAF282A6-BAF1-40D9-B0C7-0651D6E4ED7A}" type="presOf" srcId="{F3CFE9C0-FC39-43E1-8815-591E806D45A9}" destId="{FC52EBFF-64AB-4A3C-B0B3-5305914B04E0}" srcOrd="0" destOrd="0" presId="urn:microsoft.com/office/officeart/2005/8/layout/hList7#1"/>
    <dgm:cxn modelId="{903535A4-B6E4-4370-B1AA-8B446C967B19}" srcId="{2C98147E-35C6-4690-909E-2E7A25B6869B}" destId="{3794EB4B-35E4-4085-A67A-57880A5414E7}" srcOrd="1" destOrd="0" parTransId="{2C5B160D-3F24-4977-9285-A3517FA95F95}" sibTransId="{1E5422F0-638E-457D-B286-6DF632A3777E}"/>
    <dgm:cxn modelId="{8EAF6842-E8AB-475C-BFD2-BAE3B1526738}" type="presOf" srcId="{B06690FB-F614-4F7B-AB69-A7D11D50A837}" destId="{7AF7C043-15F4-477B-8FC1-3458B6C36D16}" srcOrd="0" destOrd="0" presId="urn:microsoft.com/office/officeart/2005/8/layout/hList7#1"/>
    <dgm:cxn modelId="{09550D24-B4E8-4236-B8CC-45EF8338ADE9}" type="presOf" srcId="{E60F4DDF-3880-434C-A307-25921719C787}" destId="{5C8B7AB5-561D-4726-8933-DC06E3BC7939}" srcOrd="0" destOrd="0" presId="urn:microsoft.com/office/officeart/2005/8/layout/hList7#1"/>
    <dgm:cxn modelId="{F70EF762-EF02-4DF2-91C3-C8928327C06C}" type="presOf" srcId="{F62757A4-A402-493F-82CD-017C21B6237B}" destId="{3CB00CF5-23A3-4396-B3C1-4E24A24212E7}" srcOrd="0" destOrd="0" presId="urn:microsoft.com/office/officeart/2005/8/layout/hList7#1"/>
    <dgm:cxn modelId="{A0287323-D1EA-487D-86D8-12A7FAE35121}" type="presOf" srcId="{F3CFE9C0-FC39-43E1-8815-591E806D45A9}" destId="{CEAA9205-23D2-4189-99D5-FE5DFDC964E9}" srcOrd="1" destOrd="0" presId="urn:microsoft.com/office/officeart/2005/8/layout/hList7#1"/>
    <dgm:cxn modelId="{52565AB0-2F3D-4B33-83F4-3470F0EBDA5C}" srcId="{2C98147E-35C6-4690-909E-2E7A25B6869B}" destId="{E60F4DDF-3880-434C-A307-25921719C787}" srcOrd="3" destOrd="0" parTransId="{65F159A9-AA04-4214-8DC7-91CDE01CA39B}" sibTransId="{DD9DE949-648E-488F-9598-AB44500A29D8}"/>
    <dgm:cxn modelId="{8AED1939-9E3A-4FD5-BF56-3900CDB7F270}" type="presOf" srcId="{3794EB4B-35E4-4085-A67A-57880A5414E7}" destId="{660F368A-DAF4-47CA-9CF8-3244ECF540AD}" srcOrd="0" destOrd="0" presId="urn:microsoft.com/office/officeart/2005/8/layout/hList7#1"/>
    <dgm:cxn modelId="{9BDD5703-7139-452B-9695-071AF5A8F33A}" srcId="{2C98147E-35C6-4690-909E-2E7A25B6869B}" destId="{F62757A4-A402-493F-82CD-017C21B6237B}" srcOrd="2" destOrd="0" parTransId="{977D0674-2DDB-4762-88E2-542A17F2EFEC}" sibTransId="{417EA059-B451-4848-917F-168C50F44FE8}"/>
    <dgm:cxn modelId="{7375FC55-533C-4EE8-B35A-280E7AD7A34D}" type="presOf" srcId="{2C98147E-35C6-4690-909E-2E7A25B6869B}" destId="{28D6A538-881C-411E-95CE-234D033DF9DD}" srcOrd="0" destOrd="0" presId="urn:microsoft.com/office/officeart/2005/8/layout/hList7#1"/>
    <dgm:cxn modelId="{27398586-701A-4D74-941A-54E06D66AD60}" srcId="{2C98147E-35C6-4690-909E-2E7A25B6869B}" destId="{F3CFE9C0-FC39-43E1-8815-591E806D45A9}" srcOrd="0" destOrd="0" parTransId="{48F45B23-666A-4487-B2EF-DEE242207D0D}" sibTransId="{B06690FB-F614-4F7B-AB69-A7D11D50A837}"/>
    <dgm:cxn modelId="{041E3A08-907E-4E6D-A9DE-125392D1F2AB}" type="presOf" srcId="{E60F4DDF-3880-434C-A307-25921719C787}" destId="{F6B35532-269B-43C6-88F5-AD8CDE32728D}" srcOrd="1" destOrd="0" presId="urn:microsoft.com/office/officeart/2005/8/layout/hList7#1"/>
    <dgm:cxn modelId="{F0F04DD0-F968-4E4C-A73B-4FF9644D9429}" type="presParOf" srcId="{28D6A538-881C-411E-95CE-234D033DF9DD}" destId="{383B41AA-93DF-4346-B189-1FC567605A7F}" srcOrd="0" destOrd="0" presId="urn:microsoft.com/office/officeart/2005/8/layout/hList7#1"/>
    <dgm:cxn modelId="{FE34460C-385D-40FB-BF41-6D9D07724C8B}" type="presParOf" srcId="{28D6A538-881C-411E-95CE-234D033DF9DD}" destId="{55028B5A-0672-44AB-9F81-4DC905B38C7F}" srcOrd="1" destOrd="0" presId="urn:microsoft.com/office/officeart/2005/8/layout/hList7#1"/>
    <dgm:cxn modelId="{7DA588D4-9619-4997-8B02-6E0A933B2118}" type="presParOf" srcId="{55028B5A-0672-44AB-9F81-4DC905B38C7F}" destId="{DD80D06E-7916-4059-8DD7-52E1F0A171FD}" srcOrd="0" destOrd="0" presId="urn:microsoft.com/office/officeart/2005/8/layout/hList7#1"/>
    <dgm:cxn modelId="{3B029152-B023-4BDD-B3BF-1F0A7AB2D564}" type="presParOf" srcId="{DD80D06E-7916-4059-8DD7-52E1F0A171FD}" destId="{FC52EBFF-64AB-4A3C-B0B3-5305914B04E0}" srcOrd="0" destOrd="0" presId="urn:microsoft.com/office/officeart/2005/8/layout/hList7#1"/>
    <dgm:cxn modelId="{BF53C4FD-A947-4E1E-ADD8-0891831A705F}" type="presParOf" srcId="{DD80D06E-7916-4059-8DD7-52E1F0A171FD}" destId="{CEAA9205-23D2-4189-99D5-FE5DFDC964E9}" srcOrd="1" destOrd="0" presId="urn:microsoft.com/office/officeart/2005/8/layout/hList7#1"/>
    <dgm:cxn modelId="{316B60FD-A147-4BF3-BBE7-A41C40FE836C}" type="presParOf" srcId="{DD80D06E-7916-4059-8DD7-52E1F0A171FD}" destId="{607F5BB2-25DB-4784-85C1-1CB466EAB9F3}" srcOrd="2" destOrd="0" presId="urn:microsoft.com/office/officeart/2005/8/layout/hList7#1"/>
    <dgm:cxn modelId="{08DB6F2A-C863-4054-857D-128574554009}" type="presParOf" srcId="{DD80D06E-7916-4059-8DD7-52E1F0A171FD}" destId="{655E6046-E86D-47EE-AE19-88B5386F4C52}" srcOrd="3" destOrd="0" presId="urn:microsoft.com/office/officeart/2005/8/layout/hList7#1"/>
    <dgm:cxn modelId="{3D5BDEC4-F52B-4008-A74C-8A2B2E6EFFA1}" type="presParOf" srcId="{55028B5A-0672-44AB-9F81-4DC905B38C7F}" destId="{7AF7C043-15F4-477B-8FC1-3458B6C36D16}" srcOrd="1" destOrd="0" presId="urn:microsoft.com/office/officeart/2005/8/layout/hList7#1"/>
    <dgm:cxn modelId="{907816EE-713D-45D3-A04F-E73018410ABF}" type="presParOf" srcId="{55028B5A-0672-44AB-9F81-4DC905B38C7F}" destId="{F8CB2C7C-B41A-438C-A915-6FECC2CBF263}" srcOrd="2" destOrd="0" presId="urn:microsoft.com/office/officeart/2005/8/layout/hList7#1"/>
    <dgm:cxn modelId="{E0844511-7B18-4956-9F09-3F88BEEF1B33}" type="presParOf" srcId="{F8CB2C7C-B41A-438C-A915-6FECC2CBF263}" destId="{660F368A-DAF4-47CA-9CF8-3244ECF540AD}" srcOrd="0" destOrd="0" presId="urn:microsoft.com/office/officeart/2005/8/layout/hList7#1"/>
    <dgm:cxn modelId="{93E12A85-665E-4C46-A999-A91FC18CBAA8}" type="presParOf" srcId="{F8CB2C7C-B41A-438C-A915-6FECC2CBF263}" destId="{47C7E51B-87AC-4773-850E-0719FDD18D62}" srcOrd="1" destOrd="0" presId="urn:microsoft.com/office/officeart/2005/8/layout/hList7#1"/>
    <dgm:cxn modelId="{7BF4E733-5F85-486A-BE0D-1C7C70C1E24B}" type="presParOf" srcId="{F8CB2C7C-B41A-438C-A915-6FECC2CBF263}" destId="{CAE35D7F-36E0-4168-BF15-EDB9BE582509}" srcOrd="2" destOrd="0" presId="urn:microsoft.com/office/officeart/2005/8/layout/hList7#1"/>
    <dgm:cxn modelId="{60527078-9471-470F-8ED2-683D35977D9B}" type="presParOf" srcId="{F8CB2C7C-B41A-438C-A915-6FECC2CBF263}" destId="{594D6BD0-CBD9-4F78-9344-62ABB823E298}" srcOrd="3" destOrd="0" presId="urn:microsoft.com/office/officeart/2005/8/layout/hList7#1"/>
    <dgm:cxn modelId="{A8E09DCA-63B7-4ADB-ADA2-06FA4660E306}" type="presParOf" srcId="{55028B5A-0672-44AB-9F81-4DC905B38C7F}" destId="{4A68469A-A9E5-4234-BCD6-6FA9FE3531F5}" srcOrd="3" destOrd="0" presId="urn:microsoft.com/office/officeart/2005/8/layout/hList7#1"/>
    <dgm:cxn modelId="{73CAE0A4-1236-4325-A619-F1E25CF07222}" type="presParOf" srcId="{55028B5A-0672-44AB-9F81-4DC905B38C7F}" destId="{B2186ED1-8C70-4110-BB01-044D3988B1CE}" srcOrd="4" destOrd="0" presId="urn:microsoft.com/office/officeart/2005/8/layout/hList7#1"/>
    <dgm:cxn modelId="{AAE4AEBC-DB3D-4316-8C27-FADA872538A2}" type="presParOf" srcId="{B2186ED1-8C70-4110-BB01-044D3988B1CE}" destId="{3CB00CF5-23A3-4396-B3C1-4E24A24212E7}" srcOrd="0" destOrd="0" presId="urn:microsoft.com/office/officeart/2005/8/layout/hList7#1"/>
    <dgm:cxn modelId="{8FB548D6-91B2-4D06-BDEA-7CFC8179A8CF}" type="presParOf" srcId="{B2186ED1-8C70-4110-BB01-044D3988B1CE}" destId="{FCF3A271-DE20-4021-AB11-B09521694541}" srcOrd="1" destOrd="0" presId="urn:microsoft.com/office/officeart/2005/8/layout/hList7#1"/>
    <dgm:cxn modelId="{00B2D7F5-87D2-44BB-8410-19A31C2D06BD}" type="presParOf" srcId="{B2186ED1-8C70-4110-BB01-044D3988B1CE}" destId="{E1A3C301-1C84-45AE-8233-9CCB3BE7F190}" srcOrd="2" destOrd="0" presId="urn:microsoft.com/office/officeart/2005/8/layout/hList7#1"/>
    <dgm:cxn modelId="{9820B892-D7ED-4E9D-BF34-B04311BD63F3}" type="presParOf" srcId="{B2186ED1-8C70-4110-BB01-044D3988B1CE}" destId="{CFC102C3-BA8A-43B7-A5B3-C916848CB38C}" srcOrd="3" destOrd="0" presId="urn:microsoft.com/office/officeart/2005/8/layout/hList7#1"/>
    <dgm:cxn modelId="{3009EBC1-5C42-4C20-9A7D-86870D765360}" type="presParOf" srcId="{55028B5A-0672-44AB-9F81-4DC905B38C7F}" destId="{D797D40D-C9AC-42C9-9D9B-722B23B91257}" srcOrd="5" destOrd="0" presId="urn:microsoft.com/office/officeart/2005/8/layout/hList7#1"/>
    <dgm:cxn modelId="{6942BFB3-7D87-4739-8AB5-33836D217A0F}" type="presParOf" srcId="{55028B5A-0672-44AB-9F81-4DC905B38C7F}" destId="{6D11428A-E1D2-4E97-81FF-2585EF84371E}" srcOrd="6" destOrd="0" presId="urn:microsoft.com/office/officeart/2005/8/layout/hList7#1"/>
    <dgm:cxn modelId="{3C4ACC4D-E231-467B-91C5-EE1E0FBD1D90}" type="presParOf" srcId="{6D11428A-E1D2-4E97-81FF-2585EF84371E}" destId="{5C8B7AB5-561D-4726-8933-DC06E3BC7939}" srcOrd="0" destOrd="0" presId="urn:microsoft.com/office/officeart/2005/8/layout/hList7#1"/>
    <dgm:cxn modelId="{AAB82234-2A29-491F-8E1E-1E6E46600F2F}" type="presParOf" srcId="{6D11428A-E1D2-4E97-81FF-2585EF84371E}" destId="{F6B35532-269B-43C6-88F5-AD8CDE32728D}" srcOrd="1" destOrd="0" presId="urn:microsoft.com/office/officeart/2005/8/layout/hList7#1"/>
    <dgm:cxn modelId="{5385D764-42F9-4093-9073-39FC2E449AC8}" type="presParOf" srcId="{6D11428A-E1D2-4E97-81FF-2585EF84371E}" destId="{D680D3DE-61DD-4FF0-8E60-27661348900C}" srcOrd="2" destOrd="0" presId="urn:microsoft.com/office/officeart/2005/8/layout/hList7#1"/>
    <dgm:cxn modelId="{1782F41C-78E2-4060-AB83-75B4B568FB61}" type="presParOf" srcId="{6D11428A-E1D2-4E97-81FF-2585EF84371E}" destId="{1AD576C4-845C-4887-98F5-20EFF50904E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8E314C-BEBF-4FAD-B811-2A003E9F835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56F2EEA-C227-4D40-8DAA-C6A827976525}">
      <dgm:prSet phldrT="[Text]" custT="1"/>
      <dgm:spPr>
        <a:solidFill>
          <a:srgbClr val="002060"/>
        </a:solidFill>
      </dgm:spPr>
      <dgm:t>
        <a:bodyPr/>
        <a:lstStyle/>
        <a:p>
          <a:pPr marL="0" indent="0" algn="ctr"/>
          <a:endParaRPr lang="en-IN" sz="2000" dirty="0"/>
        </a:p>
        <a:p>
          <a:pPr marL="0" indent="0" algn="ctr"/>
          <a:r>
            <a:rPr lang="en-IN" sz="2000" dirty="0"/>
            <a:t>Kiln 1   </a:t>
          </a:r>
        </a:p>
        <a:p>
          <a:pPr marL="0" algn="l"/>
          <a:r>
            <a:rPr lang="en-IN" sz="1100" dirty="0"/>
            <a:t>                       </a:t>
          </a:r>
        </a:p>
      </dgm:t>
    </dgm:pt>
    <dgm:pt modelId="{3DC234D1-F783-49F9-8A02-C7ADC7B5212A}" type="parTrans" cxnId="{1FE763D5-52D5-4FD3-8AF3-1852C887A08A}">
      <dgm:prSet/>
      <dgm:spPr/>
      <dgm:t>
        <a:bodyPr/>
        <a:lstStyle/>
        <a:p>
          <a:endParaRPr lang="en-IN"/>
        </a:p>
      </dgm:t>
    </dgm:pt>
    <dgm:pt modelId="{06A55BF3-DBF1-44E5-BBB4-B794DC8AAF82}" type="sibTrans" cxnId="{1FE763D5-52D5-4FD3-8AF3-1852C887A08A}">
      <dgm:prSet/>
      <dgm:spPr/>
      <dgm:t>
        <a:bodyPr/>
        <a:lstStyle/>
        <a:p>
          <a:endParaRPr lang="en-IN"/>
        </a:p>
      </dgm:t>
    </dgm:pt>
    <dgm:pt modelId="{59BDC0A2-AE4C-4D36-8924-A4C9F2C42DEE}">
      <dgm:prSet phldrT="[Text]" custT="1"/>
      <dgm:spPr/>
      <dgm:t>
        <a:bodyPr/>
        <a:lstStyle/>
        <a:p>
          <a:r>
            <a:rPr lang="en-IN" sz="16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Year of installation 2011</a:t>
          </a:r>
        </a:p>
      </dgm:t>
    </dgm:pt>
    <dgm:pt modelId="{E15B501A-19E1-4BCF-8DE0-0C393056ACC8}" type="parTrans" cxnId="{C419285A-7CF6-4471-9DC7-BD8554BDB86E}">
      <dgm:prSet/>
      <dgm:spPr/>
      <dgm:t>
        <a:bodyPr/>
        <a:lstStyle/>
        <a:p>
          <a:endParaRPr lang="en-IN"/>
        </a:p>
      </dgm:t>
    </dgm:pt>
    <dgm:pt modelId="{5C6A8328-6619-4E4B-BBF9-DABFFB06E323}" type="sibTrans" cxnId="{C419285A-7CF6-4471-9DC7-BD8554BDB86E}">
      <dgm:prSet/>
      <dgm:spPr/>
      <dgm:t>
        <a:bodyPr/>
        <a:lstStyle/>
        <a:p>
          <a:endParaRPr lang="en-IN"/>
        </a:p>
      </dgm:t>
    </dgm:pt>
    <dgm:pt modelId="{DFBE4F95-1809-48A4-85E5-8E2A82600B8F}">
      <dgm:prSet phldrT="[Text]" custT="1"/>
      <dgm:spPr/>
      <dgm:t>
        <a:bodyPr/>
        <a:lstStyle/>
        <a:p>
          <a:r>
            <a:rPr lang="en-IN" sz="1600" kern="1200" dirty="0" smtClean="0">
              <a:solidFill>
                <a:srgbClr val="002060"/>
              </a:solidFill>
            </a:rPr>
            <a:t>Brand - </a:t>
          </a:r>
          <a:r>
            <a:rPr lang="en-IN" sz="1600" b="1" kern="1200" dirty="0" smtClean="0">
              <a:solidFill>
                <a:srgbClr val="002060"/>
              </a:solidFill>
            </a:rPr>
            <a:t>Reidhammer</a:t>
          </a:r>
          <a:endParaRPr lang="en-IN" sz="1600" b="1" kern="1200" dirty="0">
            <a:solidFill>
              <a:srgbClr val="002060"/>
            </a:solidFill>
          </a:endParaRPr>
        </a:p>
      </dgm:t>
    </dgm:pt>
    <dgm:pt modelId="{390E21A0-ABAA-44D5-85B6-8A2245574DF3}" type="parTrans" cxnId="{F8AAB6E8-4209-489D-91B1-719A5CF43EB5}">
      <dgm:prSet/>
      <dgm:spPr/>
      <dgm:t>
        <a:bodyPr/>
        <a:lstStyle/>
        <a:p>
          <a:endParaRPr lang="en-IN"/>
        </a:p>
      </dgm:t>
    </dgm:pt>
    <dgm:pt modelId="{D0104E24-CF0E-47EB-B427-45EB933AEFB8}" type="sibTrans" cxnId="{F8AAB6E8-4209-489D-91B1-719A5CF43EB5}">
      <dgm:prSet/>
      <dgm:spPr/>
      <dgm:t>
        <a:bodyPr/>
        <a:lstStyle/>
        <a:p>
          <a:endParaRPr lang="en-IN"/>
        </a:p>
      </dgm:t>
    </dgm:pt>
    <dgm:pt modelId="{01D90274-2387-4AEB-8BF7-5CCCD0BE47BF}">
      <dgm:prSet phldrT="[Text]" custT="1"/>
      <dgm:spPr/>
      <dgm:t>
        <a:bodyPr/>
        <a:lstStyle/>
        <a:p>
          <a:r>
            <a:rPr lang="en-IN" sz="1600" kern="1200" dirty="0">
              <a:solidFill>
                <a:srgbClr val="002060"/>
              </a:solidFill>
            </a:rPr>
            <a:t>Capacity-7</a:t>
          </a:r>
          <a:r>
            <a:rPr lang="en-IN" sz="1600" b="1" kern="1200" dirty="0">
              <a:solidFill>
                <a:srgbClr val="002060"/>
              </a:solidFill>
            </a:rPr>
            <a:t>0 </a:t>
          </a:r>
          <a:r>
            <a:rPr lang="en-IN" sz="16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MT/month</a:t>
          </a:r>
        </a:p>
      </dgm:t>
    </dgm:pt>
    <dgm:pt modelId="{16AF0508-D9E6-470A-A6A5-A291A9110CA5}" type="sibTrans" cxnId="{DB6EF46B-88F7-4C25-B909-7E59892B30BB}">
      <dgm:prSet/>
      <dgm:spPr/>
      <dgm:t>
        <a:bodyPr/>
        <a:lstStyle/>
        <a:p>
          <a:endParaRPr lang="en-IN"/>
        </a:p>
      </dgm:t>
    </dgm:pt>
    <dgm:pt modelId="{106F5876-48A5-4D33-B8AB-D8465F8D6536}" type="parTrans" cxnId="{DB6EF46B-88F7-4C25-B909-7E59892B30BB}">
      <dgm:prSet/>
      <dgm:spPr/>
      <dgm:t>
        <a:bodyPr/>
        <a:lstStyle/>
        <a:p>
          <a:endParaRPr lang="en-IN"/>
        </a:p>
      </dgm:t>
    </dgm:pt>
    <dgm:pt modelId="{25A0E608-7E08-4A2C-82BF-E0835909356E}">
      <dgm:prSet phldrT="[Text]" custT="1"/>
      <dgm:spPr>
        <a:solidFill>
          <a:srgbClr val="060F52"/>
        </a:solidFill>
      </dgm:spPr>
      <dgm:t>
        <a:bodyPr/>
        <a:lstStyle/>
        <a:p>
          <a:endParaRPr lang="en-IN" sz="1000" dirty="0"/>
        </a:p>
        <a:p>
          <a:r>
            <a:rPr lang="en-IN" sz="2000" dirty="0"/>
            <a:t>Kiln 2   </a:t>
          </a:r>
        </a:p>
        <a:p>
          <a:r>
            <a:rPr lang="en-IN" sz="1000" dirty="0"/>
            <a:t>                       </a:t>
          </a:r>
        </a:p>
      </dgm:t>
    </dgm:pt>
    <dgm:pt modelId="{0CFCAAF6-2112-4EDF-B82B-72C7D93CA52E}" type="sibTrans" cxnId="{E2901E6C-B804-4976-9813-21B3B8AA8ECE}">
      <dgm:prSet/>
      <dgm:spPr/>
      <dgm:t>
        <a:bodyPr/>
        <a:lstStyle/>
        <a:p>
          <a:endParaRPr lang="en-IN"/>
        </a:p>
      </dgm:t>
    </dgm:pt>
    <dgm:pt modelId="{C93969C5-59BF-4E9F-A348-D1791D4AE99F}" type="parTrans" cxnId="{E2901E6C-B804-4976-9813-21B3B8AA8ECE}">
      <dgm:prSet/>
      <dgm:spPr/>
      <dgm:t>
        <a:bodyPr/>
        <a:lstStyle/>
        <a:p>
          <a:endParaRPr lang="en-IN"/>
        </a:p>
      </dgm:t>
    </dgm:pt>
    <dgm:pt modelId="{38B58695-5F4C-46C2-8C45-8A1F738E6674}">
      <dgm:prSet phldrT="[Text]" custT="1"/>
      <dgm:spPr>
        <a:solidFill>
          <a:srgbClr val="060F52"/>
        </a:solidFill>
      </dgm:spPr>
      <dgm:t>
        <a:bodyPr/>
        <a:lstStyle/>
        <a:p>
          <a:endParaRPr lang="en-IN" sz="1000" dirty="0"/>
        </a:p>
        <a:p>
          <a:r>
            <a:rPr lang="en-IN" sz="2000" dirty="0"/>
            <a:t>Kiln 3   </a:t>
          </a:r>
        </a:p>
        <a:p>
          <a:r>
            <a:rPr lang="en-IN" sz="1000" dirty="0"/>
            <a:t>                       </a:t>
          </a:r>
        </a:p>
      </dgm:t>
    </dgm:pt>
    <dgm:pt modelId="{AB1BF1E2-1ED4-4FE6-BE8A-CFC0554EC95B}" type="parTrans" cxnId="{BE82B81F-60EF-43EC-9C5D-71076C795FE5}">
      <dgm:prSet/>
      <dgm:spPr/>
      <dgm:t>
        <a:bodyPr/>
        <a:lstStyle/>
        <a:p>
          <a:endParaRPr lang="en-IN"/>
        </a:p>
      </dgm:t>
    </dgm:pt>
    <dgm:pt modelId="{5D43BB8D-DB29-4484-9CA5-D1A9311F1045}" type="sibTrans" cxnId="{BE82B81F-60EF-43EC-9C5D-71076C795FE5}">
      <dgm:prSet/>
      <dgm:spPr/>
      <dgm:t>
        <a:bodyPr/>
        <a:lstStyle/>
        <a:p>
          <a:endParaRPr lang="en-IN"/>
        </a:p>
      </dgm:t>
    </dgm:pt>
    <dgm:pt modelId="{C7FEC5FB-F627-4335-AA33-B842D73A820F}">
      <dgm:prSet phldrT="[Text]" custT="1"/>
      <dgm:spPr>
        <a:solidFill>
          <a:srgbClr val="060F52"/>
        </a:solidFill>
      </dgm:spPr>
      <dgm:t>
        <a:bodyPr/>
        <a:lstStyle/>
        <a:p>
          <a:endParaRPr lang="en-IN" sz="1000" dirty="0"/>
        </a:p>
        <a:p>
          <a:r>
            <a:rPr lang="en-IN" sz="2000" dirty="0"/>
            <a:t>Kiln 4   </a:t>
          </a:r>
        </a:p>
        <a:p>
          <a:r>
            <a:rPr lang="en-IN" sz="1000" dirty="0"/>
            <a:t>                       </a:t>
          </a:r>
        </a:p>
      </dgm:t>
    </dgm:pt>
    <dgm:pt modelId="{6D462EBB-2C23-4C47-BBB9-2F35BA801B41}" type="parTrans" cxnId="{B3A414B2-804E-4C16-8A4D-C78A7EE79229}">
      <dgm:prSet/>
      <dgm:spPr/>
      <dgm:t>
        <a:bodyPr/>
        <a:lstStyle/>
        <a:p>
          <a:endParaRPr lang="en-IN"/>
        </a:p>
      </dgm:t>
    </dgm:pt>
    <dgm:pt modelId="{AE51DB14-D79F-41F3-A7D6-0BBDF07969A6}" type="sibTrans" cxnId="{B3A414B2-804E-4C16-8A4D-C78A7EE79229}">
      <dgm:prSet/>
      <dgm:spPr/>
      <dgm:t>
        <a:bodyPr/>
        <a:lstStyle/>
        <a:p>
          <a:endParaRPr lang="en-IN"/>
        </a:p>
      </dgm:t>
    </dgm:pt>
    <dgm:pt modelId="{9F3061A7-600F-44A2-B6B0-69C173A96628}">
      <dgm:prSet/>
      <dgm:spPr/>
      <dgm:t>
        <a:bodyPr/>
        <a:lstStyle/>
        <a:p>
          <a:r>
            <a:rPr lang="en-IN" dirty="0" smtClean="0">
              <a:solidFill>
                <a:srgbClr val="002060"/>
              </a:solidFill>
            </a:rPr>
            <a:t>Brand - </a:t>
          </a:r>
          <a:r>
            <a:rPr lang="en-IN" b="1" dirty="0" smtClean="0">
              <a:solidFill>
                <a:srgbClr val="002060"/>
              </a:solidFill>
            </a:rPr>
            <a:t>Reidhammer</a:t>
          </a:r>
          <a:endParaRPr lang="en-IN" dirty="0">
            <a:solidFill>
              <a:srgbClr val="002060"/>
            </a:solidFill>
          </a:endParaRPr>
        </a:p>
      </dgm:t>
    </dgm:pt>
    <dgm:pt modelId="{A26A7210-F621-4C5E-A990-2711362F7313}" type="parTrans" cxnId="{349B7F42-DD4E-46A8-A4D6-3216CA887CEE}">
      <dgm:prSet/>
      <dgm:spPr/>
      <dgm:t>
        <a:bodyPr/>
        <a:lstStyle/>
        <a:p>
          <a:endParaRPr lang="en-IN"/>
        </a:p>
      </dgm:t>
    </dgm:pt>
    <dgm:pt modelId="{B6CAA488-C30E-4CE2-98F7-8C3840015BFF}" type="sibTrans" cxnId="{349B7F42-DD4E-46A8-A4D6-3216CA887CEE}">
      <dgm:prSet/>
      <dgm:spPr/>
      <dgm:t>
        <a:bodyPr/>
        <a:lstStyle/>
        <a:p>
          <a:endParaRPr lang="en-IN"/>
        </a:p>
      </dgm:t>
    </dgm:pt>
    <dgm:pt modelId="{9876F433-F9BF-476E-A34F-AA1928E4A98D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Brand - </a:t>
          </a:r>
          <a:r>
            <a:rPr lang="en-IN" b="1" dirty="0">
              <a:solidFill>
                <a:srgbClr val="002060"/>
              </a:solidFill>
            </a:rPr>
            <a:t>Reidhammer</a:t>
          </a:r>
          <a:endParaRPr lang="en-IN" dirty="0">
            <a:solidFill>
              <a:srgbClr val="002060"/>
            </a:solidFill>
          </a:endParaRPr>
        </a:p>
      </dgm:t>
    </dgm:pt>
    <dgm:pt modelId="{5CE02B7C-ACA5-43F2-ABF8-2D31B3F959EF}" type="parTrans" cxnId="{6DE2A62E-544D-42A4-873F-3E8ECD43FE61}">
      <dgm:prSet/>
      <dgm:spPr/>
      <dgm:t>
        <a:bodyPr/>
        <a:lstStyle/>
        <a:p>
          <a:endParaRPr lang="en-IN"/>
        </a:p>
      </dgm:t>
    </dgm:pt>
    <dgm:pt modelId="{CC051997-3CDC-4E62-A3AE-C91C5B40A9A4}" type="sibTrans" cxnId="{6DE2A62E-544D-42A4-873F-3E8ECD43FE61}">
      <dgm:prSet/>
      <dgm:spPr/>
      <dgm:t>
        <a:bodyPr/>
        <a:lstStyle/>
        <a:p>
          <a:endParaRPr lang="en-IN"/>
        </a:p>
      </dgm:t>
    </dgm:pt>
    <dgm:pt modelId="{8B2B0AD3-9359-46DA-A338-5A5D8E7FF0D5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Capacity-75</a:t>
          </a:r>
          <a:r>
            <a:rPr lang="en-IN" b="1" dirty="0">
              <a:solidFill>
                <a:srgbClr val="002060"/>
              </a:solidFill>
            </a:rPr>
            <a:t> </a:t>
          </a:r>
          <a:r>
            <a:rPr lang="en-IN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MT/month</a:t>
          </a:r>
        </a:p>
      </dgm:t>
    </dgm:pt>
    <dgm:pt modelId="{77ED30B4-BB1E-4F36-8210-17DA0440542A}" type="parTrans" cxnId="{DBAFD783-FA4A-4DED-A00D-20DC95FB6E98}">
      <dgm:prSet/>
      <dgm:spPr/>
      <dgm:t>
        <a:bodyPr/>
        <a:lstStyle/>
        <a:p>
          <a:endParaRPr lang="en-IN"/>
        </a:p>
      </dgm:t>
    </dgm:pt>
    <dgm:pt modelId="{50FAD632-9F8B-4D39-874D-B1BD0EB89644}" type="sibTrans" cxnId="{DBAFD783-FA4A-4DED-A00D-20DC95FB6E98}">
      <dgm:prSet/>
      <dgm:spPr/>
      <dgm:t>
        <a:bodyPr/>
        <a:lstStyle/>
        <a:p>
          <a:endParaRPr lang="en-IN"/>
        </a:p>
      </dgm:t>
    </dgm:pt>
    <dgm:pt modelId="{82A70030-37C9-4716-8FCB-0CEF5A05C324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  <a:latin typeface="Calibri"/>
              <a:ea typeface="+mn-ea"/>
              <a:cs typeface="+mn-cs"/>
            </a:rPr>
            <a:t>Year of installation 2015</a:t>
          </a:r>
        </a:p>
      </dgm:t>
    </dgm:pt>
    <dgm:pt modelId="{FBC8B553-EC70-4CDD-B093-94790F6FD26B}" type="parTrans" cxnId="{CF0C532E-5D73-4909-B513-6F47B5B911AD}">
      <dgm:prSet/>
      <dgm:spPr/>
      <dgm:t>
        <a:bodyPr/>
        <a:lstStyle/>
        <a:p>
          <a:endParaRPr lang="en-IN"/>
        </a:p>
      </dgm:t>
    </dgm:pt>
    <dgm:pt modelId="{47879913-4B37-40F8-8025-98DFE9115263}" type="sibTrans" cxnId="{CF0C532E-5D73-4909-B513-6F47B5B911AD}">
      <dgm:prSet/>
      <dgm:spPr/>
      <dgm:t>
        <a:bodyPr/>
        <a:lstStyle/>
        <a:p>
          <a:endParaRPr lang="en-IN"/>
        </a:p>
      </dgm:t>
    </dgm:pt>
    <dgm:pt modelId="{4567D3D3-79AA-4D0D-9462-B0BF22BC478C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Brand – CTEC </a:t>
          </a:r>
          <a:endParaRPr lang="en-IN" b="1" dirty="0">
            <a:solidFill>
              <a:srgbClr val="002060"/>
            </a:solidFill>
          </a:endParaRPr>
        </a:p>
      </dgm:t>
    </dgm:pt>
    <dgm:pt modelId="{3A142210-E50C-4895-8003-5F5677ADE3E6}" type="parTrans" cxnId="{FC0E2026-AB76-405C-8E28-D91E0EF0E09B}">
      <dgm:prSet/>
      <dgm:spPr/>
      <dgm:t>
        <a:bodyPr/>
        <a:lstStyle/>
        <a:p>
          <a:endParaRPr lang="en-IN"/>
        </a:p>
      </dgm:t>
    </dgm:pt>
    <dgm:pt modelId="{0A3BCC91-EF88-4339-92EC-79D3F988142C}" type="sibTrans" cxnId="{FC0E2026-AB76-405C-8E28-D91E0EF0E09B}">
      <dgm:prSet/>
      <dgm:spPr/>
      <dgm:t>
        <a:bodyPr/>
        <a:lstStyle/>
        <a:p>
          <a:endParaRPr lang="en-IN"/>
        </a:p>
      </dgm:t>
    </dgm:pt>
    <dgm:pt modelId="{09CB6685-DC0E-4E07-BF90-061A81B286AA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Capacity-100</a:t>
          </a:r>
          <a:r>
            <a:rPr lang="en-IN" b="1" dirty="0">
              <a:solidFill>
                <a:srgbClr val="002060"/>
              </a:solidFill>
            </a:rPr>
            <a:t> </a:t>
          </a:r>
          <a:r>
            <a:rPr lang="en-IN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MT/month</a:t>
          </a:r>
        </a:p>
      </dgm:t>
    </dgm:pt>
    <dgm:pt modelId="{3C98C994-D3EA-4B5C-9FED-9AA8985D32E4}" type="parTrans" cxnId="{769588E8-77AE-4627-A884-F3D7CAA102FA}">
      <dgm:prSet/>
      <dgm:spPr/>
      <dgm:t>
        <a:bodyPr/>
        <a:lstStyle/>
        <a:p>
          <a:endParaRPr lang="en-IN"/>
        </a:p>
      </dgm:t>
    </dgm:pt>
    <dgm:pt modelId="{A20DDA7A-1E78-4C59-8272-705EC137A1B9}" type="sibTrans" cxnId="{769588E8-77AE-4627-A884-F3D7CAA102FA}">
      <dgm:prSet/>
      <dgm:spPr/>
      <dgm:t>
        <a:bodyPr/>
        <a:lstStyle/>
        <a:p>
          <a:endParaRPr lang="en-IN"/>
        </a:p>
      </dgm:t>
    </dgm:pt>
    <dgm:pt modelId="{21D903FB-4B07-4163-A352-AB12AC21CB92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  <a:latin typeface="Calibri"/>
              <a:ea typeface="+mn-ea"/>
              <a:cs typeface="+mn-cs"/>
            </a:rPr>
            <a:t>Year of installation 2022</a:t>
          </a:r>
        </a:p>
      </dgm:t>
    </dgm:pt>
    <dgm:pt modelId="{610DFA06-4392-4409-81AF-CFDA5D69069F}" type="parTrans" cxnId="{47EC9D51-F7D1-48EC-8D42-9BB2C6B56CFB}">
      <dgm:prSet/>
      <dgm:spPr/>
      <dgm:t>
        <a:bodyPr/>
        <a:lstStyle/>
        <a:p>
          <a:endParaRPr lang="en-IN"/>
        </a:p>
      </dgm:t>
    </dgm:pt>
    <dgm:pt modelId="{D6FC5DC4-8D00-49BD-BAFF-61AE751B7E18}" type="sibTrans" cxnId="{47EC9D51-F7D1-48EC-8D42-9BB2C6B56CFB}">
      <dgm:prSet/>
      <dgm:spPr/>
      <dgm:t>
        <a:bodyPr/>
        <a:lstStyle/>
        <a:p>
          <a:endParaRPr lang="en-IN"/>
        </a:p>
      </dgm:t>
    </dgm:pt>
    <dgm:pt modelId="{91CA71A9-5AF3-4169-B7AB-BC02CC4B8621}">
      <dgm:prSet phldrT="[Text]" custT="1"/>
      <dgm:spPr>
        <a:solidFill>
          <a:srgbClr val="060F52"/>
        </a:solidFill>
      </dgm:spPr>
      <dgm:t>
        <a:bodyPr/>
        <a:lstStyle/>
        <a:p>
          <a:endParaRPr lang="en-IN" sz="2000" dirty="0"/>
        </a:p>
        <a:p>
          <a:r>
            <a:rPr lang="en-IN" sz="2000" dirty="0"/>
            <a:t>Kiln 5  </a:t>
          </a:r>
        </a:p>
        <a:p>
          <a:r>
            <a:rPr lang="en-IN" sz="1000" dirty="0"/>
            <a:t>                       </a:t>
          </a:r>
        </a:p>
      </dgm:t>
    </dgm:pt>
    <dgm:pt modelId="{15385431-4AE7-4664-8B47-DB9AA2260D08}" type="parTrans" cxnId="{66BA2058-6381-44D4-9D44-AFE205C66E4F}">
      <dgm:prSet/>
      <dgm:spPr/>
      <dgm:t>
        <a:bodyPr/>
        <a:lstStyle/>
        <a:p>
          <a:endParaRPr lang="en-IN"/>
        </a:p>
      </dgm:t>
    </dgm:pt>
    <dgm:pt modelId="{E6A8BF7E-8D2F-4C83-8218-A9F31F768742}" type="sibTrans" cxnId="{66BA2058-6381-44D4-9D44-AFE205C66E4F}">
      <dgm:prSet/>
      <dgm:spPr/>
      <dgm:t>
        <a:bodyPr/>
        <a:lstStyle/>
        <a:p>
          <a:endParaRPr lang="en-IN"/>
        </a:p>
      </dgm:t>
    </dgm:pt>
    <dgm:pt modelId="{2F6AE351-DB04-4811-8632-F6277CC931C6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Brand - </a:t>
          </a:r>
          <a:r>
            <a:rPr lang="en-IN" b="1" dirty="0">
              <a:solidFill>
                <a:srgbClr val="002060"/>
              </a:solidFill>
            </a:rPr>
            <a:t>Reidhammer</a:t>
          </a:r>
          <a:endParaRPr lang="en-IN" dirty="0">
            <a:solidFill>
              <a:srgbClr val="002060"/>
            </a:solidFill>
          </a:endParaRPr>
        </a:p>
      </dgm:t>
    </dgm:pt>
    <dgm:pt modelId="{400B9ABD-4EBF-4E24-A954-569E8EE59661}" type="parTrans" cxnId="{FBD4FFC8-478D-4687-8922-CC0A85CF70EA}">
      <dgm:prSet/>
      <dgm:spPr/>
      <dgm:t>
        <a:bodyPr/>
        <a:lstStyle/>
        <a:p>
          <a:endParaRPr lang="en-IN"/>
        </a:p>
      </dgm:t>
    </dgm:pt>
    <dgm:pt modelId="{555C2CA3-74BA-42E4-B71B-85BFAFE38D51}" type="sibTrans" cxnId="{FBD4FFC8-478D-4687-8922-CC0A85CF70EA}">
      <dgm:prSet/>
      <dgm:spPr/>
      <dgm:t>
        <a:bodyPr/>
        <a:lstStyle/>
        <a:p>
          <a:endParaRPr lang="en-IN"/>
        </a:p>
      </dgm:t>
    </dgm:pt>
    <dgm:pt modelId="{AA227B69-8A7C-4AC5-B5CB-B63550749BD1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Capacity-2</a:t>
          </a:r>
          <a:r>
            <a:rPr lang="en-IN" b="1" dirty="0">
              <a:solidFill>
                <a:srgbClr val="002060"/>
              </a:solidFill>
            </a:rPr>
            <a:t>0 </a:t>
          </a:r>
          <a:r>
            <a:rPr lang="en-IN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MT/month</a:t>
          </a:r>
        </a:p>
      </dgm:t>
    </dgm:pt>
    <dgm:pt modelId="{D72B27F2-0C2F-44DC-89DC-AF05DA00541C}" type="parTrans" cxnId="{349B51FD-966D-49F7-8FF7-8BD49507314E}">
      <dgm:prSet/>
      <dgm:spPr/>
      <dgm:t>
        <a:bodyPr/>
        <a:lstStyle/>
        <a:p>
          <a:endParaRPr lang="en-IN"/>
        </a:p>
      </dgm:t>
    </dgm:pt>
    <dgm:pt modelId="{8A8C1D34-9899-464D-A5DD-2886D962BC9D}" type="sibTrans" cxnId="{349B51FD-966D-49F7-8FF7-8BD49507314E}">
      <dgm:prSet/>
      <dgm:spPr/>
      <dgm:t>
        <a:bodyPr/>
        <a:lstStyle/>
        <a:p>
          <a:endParaRPr lang="en-IN"/>
        </a:p>
      </dgm:t>
    </dgm:pt>
    <dgm:pt modelId="{A0ABE1DC-445C-423D-A974-13316B1AE0CC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  <a:latin typeface="Calibri"/>
              <a:ea typeface="+mn-ea"/>
              <a:cs typeface="+mn-cs"/>
            </a:rPr>
            <a:t>Year of installation 2007</a:t>
          </a:r>
        </a:p>
      </dgm:t>
    </dgm:pt>
    <dgm:pt modelId="{36498D75-E9A4-43A6-9C5F-B07841D84FD7}" type="parTrans" cxnId="{1673C46F-09D6-4E27-B095-B29CCEBE8E0F}">
      <dgm:prSet/>
      <dgm:spPr/>
      <dgm:t>
        <a:bodyPr/>
        <a:lstStyle/>
        <a:p>
          <a:endParaRPr lang="en-IN"/>
        </a:p>
      </dgm:t>
    </dgm:pt>
    <dgm:pt modelId="{BA6AE47F-70D6-4A05-A837-75F8D308CB40}" type="sibTrans" cxnId="{1673C46F-09D6-4E27-B095-B29CCEBE8E0F}">
      <dgm:prSet/>
      <dgm:spPr/>
      <dgm:t>
        <a:bodyPr/>
        <a:lstStyle/>
        <a:p>
          <a:endParaRPr lang="en-IN"/>
        </a:p>
      </dgm:t>
    </dgm:pt>
    <dgm:pt modelId="{1999696A-B40C-4CCE-87E8-85DE159C7044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  <a:latin typeface="Calibri"/>
              <a:ea typeface="+mn-ea"/>
              <a:cs typeface="+mn-cs"/>
            </a:rPr>
            <a:t>Year of installation 1996</a:t>
          </a:r>
        </a:p>
      </dgm:t>
    </dgm:pt>
    <dgm:pt modelId="{F564C758-2BD0-4F69-B247-720741445051}" type="sibTrans" cxnId="{D4D02262-213F-4D2E-9451-3318392B756C}">
      <dgm:prSet/>
      <dgm:spPr/>
      <dgm:t>
        <a:bodyPr/>
        <a:lstStyle/>
        <a:p>
          <a:endParaRPr lang="en-IN"/>
        </a:p>
      </dgm:t>
    </dgm:pt>
    <dgm:pt modelId="{AF208E56-9EC5-44FF-9EBE-D466085EB010}" type="parTrans" cxnId="{D4D02262-213F-4D2E-9451-3318392B756C}">
      <dgm:prSet/>
      <dgm:spPr/>
      <dgm:t>
        <a:bodyPr/>
        <a:lstStyle/>
        <a:p>
          <a:endParaRPr lang="en-IN"/>
        </a:p>
      </dgm:t>
    </dgm:pt>
    <dgm:pt modelId="{AB489EC5-26A5-4AC5-B5E9-71AB774D6A42}">
      <dgm:prSet/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Capacity-35</a:t>
          </a:r>
          <a:r>
            <a:rPr lang="en-IN" b="1" dirty="0">
              <a:solidFill>
                <a:srgbClr val="002060"/>
              </a:solidFill>
            </a:rPr>
            <a:t> </a:t>
          </a:r>
          <a:r>
            <a:rPr lang="en-IN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MT/month</a:t>
          </a:r>
        </a:p>
      </dgm:t>
    </dgm:pt>
    <dgm:pt modelId="{8C281A52-918A-41F0-B6DB-FF22E793370D}" type="sibTrans" cxnId="{5E2F68D8-07D6-4767-AE55-781661A630CC}">
      <dgm:prSet/>
      <dgm:spPr/>
      <dgm:t>
        <a:bodyPr/>
        <a:lstStyle/>
        <a:p>
          <a:endParaRPr lang="en-IN"/>
        </a:p>
      </dgm:t>
    </dgm:pt>
    <dgm:pt modelId="{9A5DF435-24B9-4537-BBF4-DD19E0F139FE}" type="parTrans" cxnId="{5E2F68D8-07D6-4767-AE55-781661A630CC}">
      <dgm:prSet/>
      <dgm:spPr/>
      <dgm:t>
        <a:bodyPr/>
        <a:lstStyle/>
        <a:p>
          <a:endParaRPr lang="en-IN"/>
        </a:p>
      </dgm:t>
    </dgm:pt>
    <dgm:pt modelId="{C0D69784-098B-4F78-8D0D-287F05FA73B2}" type="pres">
      <dgm:prSet presAssocID="{658E314C-BEBF-4FAD-B811-2A003E9F83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41DB6DCC-E8EF-4D9D-B0B9-999D47CE7F0C}" type="pres">
      <dgm:prSet presAssocID="{356F2EEA-C227-4D40-8DAA-C6A827976525}" presName="linNode" presStyleCnt="0"/>
      <dgm:spPr/>
    </dgm:pt>
    <dgm:pt modelId="{275CD7A7-B994-48E6-8BED-26DF55FF5A88}" type="pres">
      <dgm:prSet presAssocID="{356F2EEA-C227-4D40-8DAA-C6A827976525}" presName="parentShp" presStyleLbl="node1" presStyleIdx="0" presStyleCnt="5" custScaleX="49067" custScaleY="64027" custLinFactNeighborX="-272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B328A1-836C-43F1-9E69-10E3725B5943}" type="pres">
      <dgm:prSet presAssocID="{356F2EEA-C227-4D40-8DAA-C6A827976525}" presName="childShp" presStyleLbl="bgAccFollowNode1" presStyleIdx="0" presStyleCnt="5" custScaleX="95938" custScaleY="103052" custLinFactY="100000" custLinFactNeighborX="4841" custLinFactNeighborY="1197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EE342B-AB25-4E6D-881E-7C72CFFD2F59}" type="pres">
      <dgm:prSet presAssocID="{06A55BF3-DBF1-44E5-BBB4-B794DC8AAF82}" presName="spacing" presStyleCnt="0"/>
      <dgm:spPr/>
    </dgm:pt>
    <dgm:pt modelId="{6409F472-8560-4D91-AAD4-EA380BDE3182}" type="pres">
      <dgm:prSet presAssocID="{25A0E608-7E08-4A2C-82BF-E0835909356E}" presName="linNode" presStyleCnt="0"/>
      <dgm:spPr/>
    </dgm:pt>
    <dgm:pt modelId="{2C949877-E8A4-440B-AD56-39B26289ADB7}" type="pres">
      <dgm:prSet presAssocID="{25A0E608-7E08-4A2C-82BF-E0835909356E}" presName="parentShp" presStyleLbl="node1" presStyleIdx="1" presStyleCnt="5" custScaleX="49067" custScaleY="64027" custLinFactNeighborX="-127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D9555E-9FA2-46A8-9861-90230D63648F}" type="pres">
      <dgm:prSet presAssocID="{25A0E608-7E08-4A2C-82BF-E0835909356E}" presName="childShp" presStyleLbl="bgAccFollowNode1" presStyleIdx="1" presStyleCnt="5" custLinFactY="-17901" custLinFactNeighborX="8114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1114AD-B0E5-400D-8048-808926925220}" type="pres">
      <dgm:prSet presAssocID="{0CFCAAF6-2112-4EDF-B82B-72C7D93CA52E}" presName="spacing" presStyleCnt="0"/>
      <dgm:spPr/>
    </dgm:pt>
    <dgm:pt modelId="{9C8640B6-1556-4BEE-8307-17D79BFE145C}" type="pres">
      <dgm:prSet presAssocID="{38B58695-5F4C-46C2-8C45-8A1F738E6674}" presName="linNode" presStyleCnt="0"/>
      <dgm:spPr/>
    </dgm:pt>
    <dgm:pt modelId="{5907299D-048E-4415-A7CB-B9C876816D02}" type="pres">
      <dgm:prSet presAssocID="{38B58695-5F4C-46C2-8C45-8A1F738E6674}" presName="parentShp" presStyleLbl="node1" presStyleIdx="2" presStyleCnt="5" custScaleX="49067" custScaleY="64027" custLinFactNeighborX="-1277" custLinFactNeighborY="165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FB8AC0-9BC9-410E-852F-F95796890335}" type="pres">
      <dgm:prSet presAssocID="{38B58695-5F4C-46C2-8C45-8A1F738E6674}" presName="childShp" presStyleLbl="bgAccFollowNode1" presStyleIdx="2" presStyleCnt="5" custLinFactY="5401" custLinFactNeighborX="9244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1330F57-B10F-45E5-B2C9-2DA6DBBCE9F9}" type="pres">
      <dgm:prSet presAssocID="{5D43BB8D-DB29-4484-9CA5-D1A9311F1045}" presName="spacing" presStyleCnt="0"/>
      <dgm:spPr/>
    </dgm:pt>
    <dgm:pt modelId="{66306109-3BBC-4FB6-B161-825DAA6C8BCE}" type="pres">
      <dgm:prSet presAssocID="{C7FEC5FB-F627-4335-AA33-B842D73A820F}" presName="linNode" presStyleCnt="0"/>
      <dgm:spPr/>
    </dgm:pt>
    <dgm:pt modelId="{D00A2500-B3E1-40C2-BC83-255ADE3E2155}" type="pres">
      <dgm:prSet presAssocID="{C7FEC5FB-F627-4335-AA33-B842D73A820F}" presName="parentShp" presStyleLbl="node1" presStyleIdx="3" presStyleCnt="5" custScaleX="49067" custScaleY="64027" custLinFactNeighborX="-9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9DF33D-8333-4B94-A3A1-06529DA91B97}" type="pres">
      <dgm:prSet presAssocID="{C7FEC5FB-F627-4335-AA33-B842D73A820F}" presName="childShp" presStyleLbl="bgAccFollowNode1" presStyleIdx="3" presStyleCnt="5" custLinFactY="1879" custLinFactNeighborX="5900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9D515D-DB32-472B-829C-253A73A5AA70}" type="pres">
      <dgm:prSet presAssocID="{AE51DB14-D79F-41F3-A7D6-0BBDF07969A6}" presName="spacing" presStyleCnt="0"/>
      <dgm:spPr/>
    </dgm:pt>
    <dgm:pt modelId="{EEC6CE71-2C15-4DA2-B988-B63CC1F1432B}" type="pres">
      <dgm:prSet presAssocID="{91CA71A9-5AF3-4169-B7AB-BC02CC4B8621}" presName="linNode" presStyleCnt="0"/>
      <dgm:spPr/>
    </dgm:pt>
    <dgm:pt modelId="{717CB690-F9E0-4DBD-BDB1-739E3DABC37C}" type="pres">
      <dgm:prSet presAssocID="{91CA71A9-5AF3-4169-B7AB-BC02CC4B8621}" presName="parentShp" presStyleLbl="node1" presStyleIdx="4" presStyleCnt="5" custScaleX="49067" custScaleY="6402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828CD2-8E0A-444A-9D67-79FCC16E8755}" type="pres">
      <dgm:prSet presAssocID="{91CA71A9-5AF3-4169-B7AB-BC02CC4B8621}" presName="childShp" presStyleLbl="bgAccFollowNode1" presStyleIdx="4" presStyleCnt="5" custLinFactY="-128523" custLinFactNeighborX="7263" custLinFactNeighborY="-2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749D06C-FFC9-4882-9A52-DCEF08434D47}" type="presOf" srcId="{8B2B0AD3-9359-46DA-A338-5A5D8E7FF0D5}" destId="{BFFB8AC0-9BC9-410E-852F-F95796890335}" srcOrd="0" destOrd="1" presId="urn:microsoft.com/office/officeart/2005/8/layout/vList6"/>
    <dgm:cxn modelId="{9C3C8A69-48C3-48D8-8969-16F4ACD96EBF}" type="presOf" srcId="{2F6AE351-DB04-4811-8632-F6277CC931C6}" destId="{6E828CD2-8E0A-444A-9D67-79FCC16E8755}" srcOrd="0" destOrd="0" presId="urn:microsoft.com/office/officeart/2005/8/layout/vList6"/>
    <dgm:cxn modelId="{1FE763D5-52D5-4FD3-8AF3-1852C887A08A}" srcId="{658E314C-BEBF-4FAD-B811-2A003E9F835C}" destId="{356F2EEA-C227-4D40-8DAA-C6A827976525}" srcOrd="0" destOrd="0" parTransId="{3DC234D1-F783-49F9-8A02-C7ADC7B5212A}" sibTransId="{06A55BF3-DBF1-44E5-BBB4-B794DC8AAF82}"/>
    <dgm:cxn modelId="{514AE669-C7DD-41A8-A939-2BEB6591C462}" type="presOf" srcId="{DFBE4F95-1809-48A4-85E5-8E2A82600B8F}" destId="{1BB328A1-836C-43F1-9E69-10E3725B5943}" srcOrd="0" destOrd="0" presId="urn:microsoft.com/office/officeart/2005/8/layout/vList6"/>
    <dgm:cxn modelId="{1673C46F-09D6-4E27-B095-B29CCEBE8E0F}" srcId="{91CA71A9-5AF3-4169-B7AB-BC02CC4B8621}" destId="{A0ABE1DC-445C-423D-A974-13316B1AE0CC}" srcOrd="2" destOrd="0" parTransId="{36498D75-E9A4-43A6-9C5F-B07841D84FD7}" sibTransId="{BA6AE47F-70D6-4A05-A837-75F8D308CB40}"/>
    <dgm:cxn modelId="{3148E827-F103-44DD-9430-390E6EF059AE}" type="presOf" srcId="{25A0E608-7E08-4A2C-82BF-E0835909356E}" destId="{2C949877-E8A4-440B-AD56-39B26289ADB7}" srcOrd="0" destOrd="0" presId="urn:microsoft.com/office/officeart/2005/8/layout/vList6"/>
    <dgm:cxn modelId="{FC24270B-521F-441D-808E-0DF7EC537A0B}" type="presOf" srcId="{21D903FB-4B07-4163-A352-AB12AC21CB92}" destId="{0E9DF33D-8333-4B94-A3A1-06529DA91B97}" srcOrd="0" destOrd="2" presId="urn:microsoft.com/office/officeart/2005/8/layout/vList6"/>
    <dgm:cxn modelId="{47EC9D51-F7D1-48EC-8D42-9BB2C6B56CFB}" srcId="{C7FEC5FB-F627-4335-AA33-B842D73A820F}" destId="{21D903FB-4B07-4163-A352-AB12AC21CB92}" srcOrd="2" destOrd="0" parTransId="{610DFA06-4392-4409-81AF-CFDA5D69069F}" sibTransId="{D6FC5DC4-8D00-49BD-BAFF-61AE751B7E18}"/>
    <dgm:cxn modelId="{C5233387-4DF0-4220-8B45-709F993B06C5}" type="presOf" srcId="{C7FEC5FB-F627-4335-AA33-B842D73A820F}" destId="{D00A2500-B3E1-40C2-BC83-255ADE3E2155}" srcOrd="0" destOrd="0" presId="urn:microsoft.com/office/officeart/2005/8/layout/vList6"/>
    <dgm:cxn modelId="{4B639643-199D-4BBC-BD51-3F745AA189ED}" type="presOf" srcId="{9876F433-F9BF-476E-A34F-AA1928E4A98D}" destId="{BFFB8AC0-9BC9-410E-852F-F95796890335}" srcOrd="0" destOrd="0" presId="urn:microsoft.com/office/officeart/2005/8/layout/vList6"/>
    <dgm:cxn modelId="{FBD4FFC8-478D-4687-8922-CC0A85CF70EA}" srcId="{91CA71A9-5AF3-4169-B7AB-BC02CC4B8621}" destId="{2F6AE351-DB04-4811-8632-F6277CC931C6}" srcOrd="0" destOrd="0" parTransId="{400B9ABD-4EBF-4E24-A954-569E8EE59661}" sibTransId="{555C2CA3-74BA-42E4-B71B-85BFAFE38D51}"/>
    <dgm:cxn modelId="{F8AAB6E8-4209-489D-91B1-719A5CF43EB5}" srcId="{356F2EEA-C227-4D40-8DAA-C6A827976525}" destId="{DFBE4F95-1809-48A4-85E5-8E2A82600B8F}" srcOrd="0" destOrd="0" parTransId="{390E21A0-ABAA-44D5-85B6-8A2245574DF3}" sibTransId="{D0104E24-CF0E-47EB-B427-45EB933AEFB8}"/>
    <dgm:cxn modelId="{D4BB3A06-0E5C-4DEF-8564-77BC219BD277}" type="presOf" srcId="{AB489EC5-26A5-4AC5-B5E9-71AB774D6A42}" destId="{C3D9555E-9FA2-46A8-9861-90230D63648F}" srcOrd="0" destOrd="1" presId="urn:microsoft.com/office/officeart/2005/8/layout/vList6"/>
    <dgm:cxn modelId="{769588E8-77AE-4627-A884-F3D7CAA102FA}" srcId="{C7FEC5FB-F627-4335-AA33-B842D73A820F}" destId="{09CB6685-DC0E-4E07-BF90-061A81B286AA}" srcOrd="1" destOrd="0" parTransId="{3C98C994-D3EA-4B5C-9FED-9AA8985D32E4}" sibTransId="{A20DDA7A-1E78-4C59-8272-705EC137A1B9}"/>
    <dgm:cxn modelId="{90F9911A-BFBB-474F-B7DC-1C21E1215C61}" type="presOf" srcId="{38B58695-5F4C-46C2-8C45-8A1F738E6674}" destId="{5907299D-048E-4415-A7CB-B9C876816D02}" srcOrd="0" destOrd="0" presId="urn:microsoft.com/office/officeart/2005/8/layout/vList6"/>
    <dgm:cxn modelId="{DBAFD783-FA4A-4DED-A00D-20DC95FB6E98}" srcId="{38B58695-5F4C-46C2-8C45-8A1F738E6674}" destId="{8B2B0AD3-9359-46DA-A338-5A5D8E7FF0D5}" srcOrd="1" destOrd="0" parTransId="{77ED30B4-BB1E-4F36-8210-17DA0440542A}" sibTransId="{50FAD632-9F8B-4D39-874D-B1BD0EB89644}"/>
    <dgm:cxn modelId="{56767178-A4E0-439F-ADF6-47ADE1CFAE49}" type="presOf" srcId="{A0ABE1DC-445C-423D-A974-13316B1AE0CC}" destId="{6E828CD2-8E0A-444A-9D67-79FCC16E8755}" srcOrd="0" destOrd="2" presId="urn:microsoft.com/office/officeart/2005/8/layout/vList6"/>
    <dgm:cxn modelId="{FC0E2026-AB76-405C-8E28-D91E0EF0E09B}" srcId="{C7FEC5FB-F627-4335-AA33-B842D73A820F}" destId="{4567D3D3-79AA-4D0D-9462-B0BF22BC478C}" srcOrd="0" destOrd="0" parTransId="{3A142210-E50C-4895-8003-5F5677ADE3E6}" sibTransId="{0A3BCC91-EF88-4339-92EC-79D3F988142C}"/>
    <dgm:cxn modelId="{63381755-4A60-477F-BCD4-009890EDF0B5}" type="presOf" srcId="{1999696A-B40C-4CCE-87E8-85DE159C7044}" destId="{C3D9555E-9FA2-46A8-9861-90230D63648F}" srcOrd="0" destOrd="2" presId="urn:microsoft.com/office/officeart/2005/8/layout/vList6"/>
    <dgm:cxn modelId="{E2901E6C-B804-4976-9813-21B3B8AA8ECE}" srcId="{658E314C-BEBF-4FAD-B811-2A003E9F835C}" destId="{25A0E608-7E08-4A2C-82BF-E0835909356E}" srcOrd="1" destOrd="0" parTransId="{C93969C5-59BF-4E9F-A348-D1791D4AE99F}" sibTransId="{0CFCAAF6-2112-4EDF-B82B-72C7D93CA52E}"/>
    <dgm:cxn modelId="{CF0C532E-5D73-4909-B513-6F47B5B911AD}" srcId="{38B58695-5F4C-46C2-8C45-8A1F738E6674}" destId="{82A70030-37C9-4716-8FCB-0CEF5A05C324}" srcOrd="2" destOrd="0" parTransId="{FBC8B553-EC70-4CDD-B093-94790F6FD26B}" sibTransId="{47879913-4B37-40F8-8025-98DFE9115263}"/>
    <dgm:cxn modelId="{BDFF24B7-018E-4408-A4CE-6F90282F2744}" type="presOf" srcId="{658E314C-BEBF-4FAD-B811-2A003E9F835C}" destId="{C0D69784-098B-4F78-8D0D-287F05FA73B2}" srcOrd="0" destOrd="0" presId="urn:microsoft.com/office/officeart/2005/8/layout/vList6"/>
    <dgm:cxn modelId="{BE82B81F-60EF-43EC-9C5D-71076C795FE5}" srcId="{658E314C-BEBF-4FAD-B811-2A003E9F835C}" destId="{38B58695-5F4C-46C2-8C45-8A1F738E6674}" srcOrd="2" destOrd="0" parTransId="{AB1BF1E2-1ED4-4FE6-BE8A-CFC0554EC95B}" sibTransId="{5D43BB8D-DB29-4484-9CA5-D1A9311F1045}"/>
    <dgm:cxn modelId="{E0ED8813-D251-4169-9F92-A4ABE5B2DECE}" type="presOf" srcId="{01D90274-2387-4AEB-8BF7-5CCCD0BE47BF}" destId="{1BB328A1-836C-43F1-9E69-10E3725B5943}" srcOrd="0" destOrd="1" presId="urn:microsoft.com/office/officeart/2005/8/layout/vList6"/>
    <dgm:cxn modelId="{349B51FD-966D-49F7-8FF7-8BD49507314E}" srcId="{91CA71A9-5AF3-4169-B7AB-BC02CC4B8621}" destId="{AA227B69-8A7C-4AC5-B5CB-B63550749BD1}" srcOrd="1" destOrd="0" parTransId="{D72B27F2-0C2F-44DC-89DC-AF05DA00541C}" sibTransId="{8A8C1D34-9899-464D-A5DD-2886D962BC9D}"/>
    <dgm:cxn modelId="{C419285A-7CF6-4471-9DC7-BD8554BDB86E}" srcId="{356F2EEA-C227-4D40-8DAA-C6A827976525}" destId="{59BDC0A2-AE4C-4D36-8924-A4C9F2C42DEE}" srcOrd="2" destOrd="0" parTransId="{E15B501A-19E1-4BCF-8DE0-0C393056ACC8}" sibTransId="{5C6A8328-6619-4E4B-BBF9-DABFFB06E323}"/>
    <dgm:cxn modelId="{01054BE5-1F52-40FA-89CA-10D8994EBAA4}" type="presOf" srcId="{59BDC0A2-AE4C-4D36-8924-A4C9F2C42DEE}" destId="{1BB328A1-836C-43F1-9E69-10E3725B5943}" srcOrd="0" destOrd="2" presId="urn:microsoft.com/office/officeart/2005/8/layout/vList6"/>
    <dgm:cxn modelId="{4D5CE248-F36E-4DBE-A4C4-D04795C7F2D8}" type="presOf" srcId="{4567D3D3-79AA-4D0D-9462-B0BF22BC478C}" destId="{0E9DF33D-8333-4B94-A3A1-06529DA91B97}" srcOrd="0" destOrd="0" presId="urn:microsoft.com/office/officeart/2005/8/layout/vList6"/>
    <dgm:cxn modelId="{9F2AEE88-480E-4D65-9F7D-35568EAEA7C9}" type="presOf" srcId="{356F2EEA-C227-4D40-8DAA-C6A827976525}" destId="{275CD7A7-B994-48E6-8BED-26DF55FF5A88}" srcOrd="0" destOrd="0" presId="urn:microsoft.com/office/officeart/2005/8/layout/vList6"/>
    <dgm:cxn modelId="{6DE2A62E-544D-42A4-873F-3E8ECD43FE61}" srcId="{38B58695-5F4C-46C2-8C45-8A1F738E6674}" destId="{9876F433-F9BF-476E-A34F-AA1928E4A98D}" srcOrd="0" destOrd="0" parTransId="{5CE02B7C-ACA5-43F2-ABF8-2D31B3F959EF}" sibTransId="{CC051997-3CDC-4E62-A3AE-C91C5B40A9A4}"/>
    <dgm:cxn modelId="{CB90EE33-E78D-4FF9-9546-79EA015C1F65}" type="presOf" srcId="{82A70030-37C9-4716-8FCB-0CEF5A05C324}" destId="{BFFB8AC0-9BC9-410E-852F-F95796890335}" srcOrd="0" destOrd="2" presId="urn:microsoft.com/office/officeart/2005/8/layout/vList6"/>
    <dgm:cxn modelId="{B3A414B2-804E-4C16-8A4D-C78A7EE79229}" srcId="{658E314C-BEBF-4FAD-B811-2A003E9F835C}" destId="{C7FEC5FB-F627-4335-AA33-B842D73A820F}" srcOrd="3" destOrd="0" parTransId="{6D462EBB-2C23-4C47-BBB9-2F35BA801B41}" sibTransId="{AE51DB14-D79F-41F3-A7D6-0BBDF07969A6}"/>
    <dgm:cxn modelId="{5E2F68D8-07D6-4767-AE55-781661A630CC}" srcId="{25A0E608-7E08-4A2C-82BF-E0835909356E}" destId="{AB489EC5-26A5-4AC5-B5E9-71AB774D6A42}" srcOrd="1" destOrd="0" parTransId="{9A5DF435-24B9-4537-BBF4-DD19E0F139FE}" sibTransId="{8C281A52-918A-41F0-B6DB-FF22E793370D}"/>
    <dgm:cxn modelId="{66BA2058-6381-44D4-9D44-AFE205C66E4F}" srcId="{658E314C-BEBF-4FAD-B811-2A003E9F835C}" destId="{91CA71A9-5AF3-4169-B7AB-BC02CC4B8621}" srcOrd="4" destOrd="0" parTransId="{15385431-4AE7-4664-8B47-DB9AA2260D08}" sibTransId="{E6A8BF7E-8D2F-4C83-8218-A9F31F768742}"/>
    <dgm:cxn modelId="{DB6EF46B-88F7-4C25-B909-7E59892B30BB}" srcId="{356F2EEA-C227-4D40-8DAA-C6A827976525}" destId="{01D90274-2387-4AEB-8BF7-5CCCD0BE47BF}" srcOrd="1" destOrd="0" parTransId="{106F5876-48A5-4D33-B8AB-D8465F8D6536}" sibTransId="{16AF0508-D9E6-470A-A6A5-A291A9110CA5}"/>
    <dgm:cxn modelId="{D592A8D1-6A05-40E6-AD03-ED636C889269}" type="presOf" srcId="{9F3061A7-600F-44A2-B6B0-69C173A96628}" destId="{C3D9555E-9FA2-46A8-9861-90230D63648F}" srcOrd="0" destOrd="0" presId="urn:microsoft.com/office/officeart/2005/8/layout/vList6"/>
    <dgm:cxn modelId="{7EA0B02A-199A-4969-A4DF-62A410ED18B6}" type="presOf" srcId="{91CA71A9-5AF3-4169-B7AB-BC02CC4B8621}" destId="{717CB690-F9E0-4DBD-BDB1-739E3DABC37C}" srcOrd="0" destOrd="0" presId="urn:microsoft.com/office/officeart/2005/8/layout/vList6"/>
    <dgm:cxn modelId="{349B7F42-DD4E-46A8-A4D6-3216CA887CEE}" srcId="{25A0E608-7E08-4A2C-82BF-E0835909356E}" destId="{9F3061A7-600F-44A2-B6B0-69C173A96628}" srcOrd="0" destOrd="0" parTransId="{A26A7210-F621-4C5E-A990-2711362F7313}" sibTransId="{B6CAA488-C30E-4CE2-98F7-8C3840015BFF}"/>
    <dgm:cxn modelId="{1B4E6372-3ACE-42C6-977C-0D201731D4B9}" type="presOf" srcId="{AA227B69-8A7C-4AC5-B5CB-B63550749BD1}" destId="{6E828CD2-8E0A-444A-9D67-79FCC16E8755}" srcOrd="0" destOrd="1" presId="urn:microsoft.com/office/officeart/2005/8/layout/vList6"/>
    <dgm:cxn modelId="{4E13F39E-053E-423A-AC98-AE84F7DD9EB7}" type="presOf" srcId="{09CB6685-DC0E-4E07-BF90-061A81B286AA}" destId="{0E9DF33D-8333-4B94-A3A1-06529DA91B97}" srcOrd="0" destOrd="1" presId="urn:microsoft.com/office/officeart/2005/8/layout/vList6"/>
    <dgm:cxn modelId="{D4D02262-213F-4D2E-9451-3318392B756C}" srcId="{25A0E608-7E08-4A2C-82BF-E0835909356E}" destId="{1999696A-B40C-4CCE-87E8-85DE159C7044}" srcOrd="2" destOrd="0" parTransId="{AF208E56-9EC5-44FF-9EBE-D466085EB010}" sibTransId="{F564C758-2BD0-4F69-B247-720741445051}"/>
    <dgm:cxn modelId="{6C0D93D0-8AEB-4981-B8B4-1DCDB7171302}" type="presParOf" srcId="{C0D69784-098B-4F78-8D0D-287F05FA73B2}" destId="{41DB6DCC-E8EF-4D9D-B0B9-999D47CE7F0C}" srcOrd="0" destOrd="0" presId="urn:microsoft.com/office/officeart/2005/8/layout/vList6"/>
    <dgm:cxn modelId="{FF3FAFF1-2743-49B2-A765-43E0BF196D2B}" type="presParOf" srcId="{41DB6DCC-E8EF-4D9D-B0B9-999D47CE7F0C}" destId="{275CD7A7-B994-48E6-8BED-26DF55FF5A88}" srcOrd="0" destOrd="0" presId="urn:microsoft.com/office/officeart/2005/8/layout/vList6"/>
    <dgm:cxn modelId="{114EB2D5-7D2C-4083-816F-8DD7DE3DD311}" type="presParOf" srcId="{41DB6DCC-E8EF-4D9D-B0B9-999D47CE7F0C}" destId="{1BB328A1-836C-43F1-9E69-10E3725B5943}" srcOrd="1" destOrd="0" presId="urn:microsoft.com/office/officeart/2005/8/layout/vList6"/>
    <dgm:cxn modelId="{007BC7D2-BCC7-42A7-A94B-BFA3E5A27DCD}" type="presParOf" srcId="{C0D69784-098B-4F78-8D0D-287F05FA73B2}" destId="{61EE342B-AB25-4E6D-881E-7C72CFFD2F59}" srcOrd="1" destOrd="0" presId="urn:microsoft.com/office/officeart/2005/8/layout/vList6"/>
    <dgm:cxn modelId="{FD71F2FB-F00C-4CFA-8168-2B0571B1EAFD}" type="presParOf" srcId="{C0D69784-098B-4F78-8D0D-287F05FA73B2}" destId="{6409F472-8560-4D91-AAD4-EA380BDE3182}" srcOrd="2" destOrd="0" presId="urn:microsoft.com/office/officeart/2005/8/layout/vList6"/>
    <dgm:cxn modelId="{99AE3AA6-475D-4338-A966-FACD942BCEC1}" type="presParOf" srcId="{6409F472-8560-4D91-AAD4-EA380BDE3182}" destId="{2C949877-E8A4-440B-AD56-39B26289ADB7}" srcOrd="0" destOrd="0" presId="urn:microsoft.com/office/officeart/2005/8/layout/vList6"/>
    <dgm:cxn modelId="{7F3974D0-F8BC-4DD5-A5EA-B2F255C0B559}" type="presParOf" srcId="{6409F472-8560-4D91-AAD4-EA380BDE3182}" destId="{C3D9555E-9FA2-46A8-9861-90230D63648F}" srcOrd="1" destOrd="0" presId="urn:microsoft.com/office/officeart/2005/8/layout/vList6"/>
    <dgm:cxn modelId="{D52A7E64-275C-40F9-85FE-536F6736E374}" type="presParOf" srcId="{C0D69784-098B-4F78-8D0D-287F05FA73B2}" destId="{AD1114AD-B0E5-400D-8048-808926925220}" srcOrd="3" destOrd="0" presId="urn:microsoft.com/office/officeart/2005/8/layout/vList6"/>
    <dgm:cxn modelId="{ADD9A129-40B1-4247-A7A3-9532BCEC57DB}" type="presParOf" srcId="{C0D69784-098B-4F78-8D0D-287F05FA73B2}" destId="{9C8640B6-1556-4BEE-8307-17D79BFE145C}" srcOrd="4" destOrd="0" presId="urn:microsoft.com/office/officeart/2005/8/layout/vList6"/>
    <dgm:cxn modelId="{FA33F5AC-2349-4BB9-BACF-DD8ED3834F87}" type="presParOf" srcId="{9C8640B6-1556-4BEE-8307-17D79BFE145C}" destId="{5907299D-048E-4415-A7CB-B9C876816D02}" srcOrd="0" destOrd="0" presId="urn:microsoft.com/office/officeart/2005/8/layout/vList6"/>
    <dgm:cxn modelId="{6591EDC4-2FA9-41B2-B484-10BF32BB5123}" type="presParOf" srcId="{9C8640B6-1556-4BEE-8307-17D79BFE145C}" destId="{BFFB8AC0-9BC9-410E-852F-F95796890335}" srcOrd="1" destOrd="0" presId="urn:microsoft.com/office/officeart/2005/8/layout/vList6"/>
    <dgm:cxn modelId="{E7A9CCCB-9F1F-4F02-B896-731BD68D2BED}" type="presParOf" srcId="{C0D69784-098B-4F78-8D0D-287F05FA73B2}" destId="{71330F57-B10F-45E5-B2C9-2DA6DBBCE9F9}" srcOrd="5" destOrd="0" presId="urn:microsoft.com/office/officeart/2005/8/layout/vList6"/>
    <dgm:cxn modelId="{0CDE32E3-87F8-402B-B371-A569097AC200}" type="presParOf" srcId="{C0D69784-098B-4F78-8D0D-287F05FA73B2}" destId="{66306109-3BBC-4FB6-B161-825DAA6C8BCE}" srcOrd="6" destOrd="0" presId="urn:microsoft.com/office/officeart/2005/8/layout/vList6"/>
    <dgm:cxn modelId="{1041277D-C096-4DD8-91EE-F70EE397BDDF}" type="presParOf" srcId="{66306109-3BBC-4FB6-B161-825DAA6C8BCE}" destId="{D00A2500-B3E1-40C2-BC83-255ADE3E2155}" srcOrd="0" destOrd="0" presId="urn:microsoft.com/office/officeart/2005/8/layout/vList6"/>
    <dgm:cxn modelId="{A141316A-626E-4B51-9C93-84CC19296516}" type="presParOf" srcId="{66306109-3BBC-4FB6-B161-825DAA6C8BCE}" destId="{0E9DF33D-8333-4B94-A3A1-06529DA91B97}" srcOrd="1" destOrd="0" presId="urn:microsoft.com/office/officeart/2005/8/layout/vList6"/>
    <dgm:cxn modelId="{8F77510F-3281-44BD-9A55-93D6EBC10FFB}" type="presParOf" srcId="{C0D69784-098B-4F78-8D0D-287F05FA73B2}" destId="{5F9D515D-DB32-472B-829C-253A73A5AA70}" srcOrd="7" destOrd="0" presId="urn:microsoft.com/office/officeart/2005/8/layout/vList6"/>
    <dgm:cxn modelId="{EDC81A9C-C37F-4DA6-943E-F45FA2BAF75F}" type="presParOf" srcId="{C0D69784-098B-4F78-8D0D-287F05FA73B2}" destId="{EEC6CE71-2C15-4DA2-B988-B63CC1F1432B}" srcOrd="8" destOrd="0" presId="urn:microsoft.com/office/officeart/2005/8/layout/vList6"/>
    <dgm:cxn modelId="{ECBD92E1-455F-42F9-A877-CB7FA76FE3B1}" type="presParOf" srcId="{EEC6CE71-2C15-4DA2-B988-B63CC1F1432B}" destId="{717CB690-F9E0-4DBD-BDB1-739E3DABC37C}" srcOrd="0" destOrd="0" presId="urn:microsoft.com/office/officeart/2005/8/layout/vList6"/>
    <dgm:cxn modelId="{41130422-2422-452F-96D2-58297ABC1A41}" type="presParOf" srcId="{EEC6CE71-2C15-4DA2-B988-B63CC1F1432B}" destId="{6E828CD2-8E0A-444A-9D67-79FCC16E875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216A2C-7DB8-44E9-A134-4606686CBC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871F29D-995A-4FFE-92B0-119B4EEFA3FD}">
      <dgm:prSet custT="1"/>
      <dgm:spPr>
        <a:solidFill>
          <a:srgbClr val="2A559A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Ferrite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(A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class of advanced electro-ceramics having </a:t>
          </a:r>
          <a:r>
            <a:rPr kumimoji="0" lang="en-US" sz="16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magnetic 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properties which contains </a:t>
          </a:r>
          <a:r>
            <a:rPr kumimoji="0" lang="en-US" sz="16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iron oxide 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as a major ingredient)</a:t>
          </a:r>
          <a:endParaRPr kumimoji="0" lang="en-US" altLang="en-US" sz="16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  <a:cs typeface="Arial" panose="020B0604020202020204" pitchFamily="34" charset="0"/>
          </a:endParaRPr>
        </a:p>
      </dgm:t>
    </dgm:pt>
    <dgm:pt modelId="{4715ECBF-0581-4BAB-A6D8-3F4514D6F7A2}" type="parTrans" cxnId="{252FEA12-CB48-4F56-97A2-496F407527A3}">
      <dgm:prSet/>
      <dgm:spPr/>
      <dgm:t>
        <a:bodyPr/>
        <a:lstStyle/>
        <a:p>
          <a:endParaRPr lang="en-IN"/>
        </a:p>
      </dgm:t>
    </dgm:pt>
    <dgm:pt modelId="{7C3F8734-D43C-4B84-A67E-42BD0DC4417C}" type="sibTrans" cxnId="{252FEA12-CB48-4F56-97A2-496F407527A3}">
      <dgm:prSet/>
      <dgm:spPr/>
      <dgm:t>
        <a:bodyPr/>
        <a:lstStyle/>
        <a:p>
          <a:endParaRPr lang="en-IN"/>
        </a:p>
      </dgm:t>
    </dgm:pt>
    <dgm:pt modelId="{505C37A8-6DD2-4ED0-A87F-D704E2E7A67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cap="none" normalizeH="0" baseline="0" dirty="0">
              <a:ln>
                <a:noFill/>
              </a:ln>
              <a:solidFill>
                <a:srgbClr val="060F52"/>
              </a:solidFill>
              <a:effectLst/>
              <a:latin typeface="+mn-lt"/>
            </a:rPr>
            <a:t>Soft Ferrite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cap="none" normalizeH="0" baseline="0" dirty="0">
              <a:ln>
                <a:noFill/>
              </a:ln>
              <a:solidFill>
                <a:srgbClr val="060F52"/>
              </a:solidFill>
              <a:effectLst/>
              <a:latin typeface="+mn-lt"/>
            </a:rPr>
            <a:t>(Inductors &amp; transformer)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rPr>
            <a:t> </a:t>
          </a:r>
        </a:p>
      </dgm:t>
    </dgm:pt>
    <dgm:pt modelId="{3CFF7403-B61A-4F6B-889F-3BC853FB5DE4}" type="parTrans" cxnId="{80D2FFF1-6F25-4906-BEAF-D19065E4AA54}">
      <dgm:prSet/>
      <dgm:spPr/>
      <dgm:t>
        <a:bodyPr/>
        <a:lstStyle/>
        <a:p>
          <a:endParaRPr lang="en-IN" sz="1600" i="0">
            <a:latin typeface="+mn-lt"/>
          </a:endParaRPr>
        </a:p>
      </dgm:t>
    </dgm:pt>
    <dgm:pt modelId="{1AAC487D-39E9-4556-8FF3-83E8A342B3F3}" type="sibTrans" cxnId="{80D2FFF1-6F25-4906-BEAF-D19065E4AA54}">
      <dgm:prSet/>
      <dgm:spPr/>
      <dgm:t>
        <a:bodyPr/>
        <a:lstStyle/>
        <a:p>
          <a:endParaRPr lang="en-IN"/>
        </a:p>
      </dgm:t>
    </dgm:pt>
    <dgm:pt modelId="{B20F51DC-94BD-4D60-9118-B2464D68A841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Ni-Zn Ferrite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FY24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(For EMI / EMC with high impedance)</a:t>
          </a:r>
        </a:p>
      </dgm:t>
    </dgm:pt>
    <dgm:pt modelId="{43066749-FD07-4ED2-AD3D-41715AA623A9}" type="parTrans" cxnId="{2794D33F-72FD-4270-8797-20E6C5D9F31C}">
      <dgm:prSet/>
      <dgm:spPr/>
      <dgm:t>
        <a:bodyPr/>
        <a:lstStyle/>
        <a:p>
          <a:endParaRPr lang="en-IN" sz="1600" i="0">
            <a:latin typeface="+mn-lt"/>
          </a:endParaRPr>
        </a:p>
      </dgm:t>
    </dgm:pt>
    <dgm:pt modelId="{6CA66107-30E7-4EC2-9BFA-C36C32FE05E1}" type="sibTrans" cxnId="{2794D33F-72FD-4270-8797-20E6C5D9F31C}">
      <dgm:prSet/>
      <dgm:spPr/>
      <dgm:t>
        <a:bodyPr/>
        <a:lstStyle/>
        <a:p>
          <a:endParaRPr lang="en-IN"/>
        </a:p>
      </dgm:t>
    </dgm:pt>
    <dgm:pt modelId="{7E137D4A-3286-41E9-AF1F-9D7EE5CE00A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rgbClr val="060F52"/>
              </a:solidFill>
              <a:effectLst/>
              <a:latin typeface="+mn-lt"/>
            </a:rPr>
            <a:t>Hard Ferrite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rgbClr val="060F52"/>
              </a:solidFill>
              <a:effectLst/>
              <a:latin typeface="+mn-lt"/>
            </a:rPr>
            <a:t>(Permanent magnet)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-25000" dirty="0">
            <a:ln>
              <a:noFill/>
            </a:ln>
            <a:solidFill>
              <a:srgbClr val="000000"/>
            </a:solidFill>
            <a:effectLst/>
            <a:latin typeface="+mn-lt"/>
            <a:ea typeface="+mn-ea"/>
            <a:cs typeface="+mn-cs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</dgm:t>
    </dgm:pt>
    <dgm:pt modelId="{20822AD0-33AC-4FD3-99B6-1FB5E98D1488}" type="parTrans" cxnId="{18890C90-9AFB-46C3-9BCB-F4B82B926578}">
      <dgm:prSet/>
      <dgm:spPr/>
      <dgm:t>
        <a:bodyPr/>
        <a:lstStyle/>
        <a:p>
          <a:endParaRPr lang="en-IN" sz="1600" i="0">
            <a:latin typeface="+mn-lt"/>
          </a:endParaRPr>
        </a:p>
      </dgm:t>
    </dgm:pt>
    <dgm:pt modelId="{A08A6C8B-CD41-49AE-9955-C30BA47BE33A}" type="sibTrans" cxnId="{18890C90-9AFB-46C3-9BCB-F4B82B926578}">
      <dgm:prSet/>
      <dgm:spPr/>
      <dgm:t>
        <a:bodyPr/>
        <a:lstStyle/>
        <a:p>
          <a:endParaRPr lang="en-IN"/>
        </a:p>
      </dgm:t>
    </dgm:pt>
    <dgm:pt modelId="{4937F77F-753C-4E36-AA49-C0FB83FCF957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Mn-Zn Ferrite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- Low loss material for efficient power transmission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- High permeability material for filter application</a:t>
          </a:r>
        </a:p>
      </dgm:t>
    </dgm:pt>
    <dgm:pt modelId="{D779C7E0-EF2A-422E-B754-64F9328B582E}" type="sibTrans" cxnId="{8F38496A-2A4F-4161-AD43-7399F96955DC}">
      <dgm:prSet/>
      <dgm:spPr/>
      <dgm:t>
        <a:bodyPr/>
        <a:lstStyle/>
        <a:p>
          <a:endParaRPr lang="en-IN"/>
        </a:p>
      </dgm:t>
    </dgm:pt>
    <dgm:pt modelId="{F309A798-278E-4F79-B129-707819A7B3CD}" type="parTrans" cxnId="{8F38496A-2A4F-4161-AD43-7399F96955DC}">
      <dgm:prSet/>
      <dgm:spPr/>
      <dgm:t>
        <a:bodyPr/>
        <a:lstStyle/>
        <a:p>
          <a:endParaRPr lang="en-IN" sz="1600" i="0">
            <a:latin typeface="+mn-lt"/>
          </a:endParaRPr>
        </a:p>
      </dgm:t>
    </dgm:pt>
    <dgm:pt modelId="{F7012C35-16AA-4081-8AA8-BA0DEB2024FD}" type="pres">
      <dgm:prSet presAssocID="{A6216A2C-7DB8-44E9-A134-4606686CBC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FD5809-B704-4D07-976A-696CADA2F251}" type="pres">
      <dgm:prSet presAssocID="{0871F29D-995A-4FFE-92B0-119B4EEFA3FD}" presName="hierRoot1" presStyleCnt="0">
        <dgm:presLayoutVars>
          <dgm:hierBranch/>
        </dgm:presLayoutVars>
      </dgm:prSet>
      <dgm:spPr/>
    </dgm:pt>
    <dgm:pt modelId="{E044ACD5-3C86-4C8E-8F3E-363125756631}" type="pres">
      <dgm:prSet presAssocID="{0871F29D-995A-4FFE-92B0-119B4EEFA3FD}" presName="rootComposite1" presStyleCnt="0"/>
      <dgm:spPr/>
    </dgm:pt>
    <dgm:pt modelId="{AE01FDED-4705-403A-9B82-06F6407CA18A}" type="pres">
      <dgm:prSet presAssocID="{0871F29D-995A-4FFE-92B0-119B4EEFA3FD}" presName="rootText1" presStyleLbl="node0" presStyleIdx="0" presStyleCnt="1" custScaleX="21778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05DB6EC-C814-40E4-BA9E-D280ED6F2B90}" type="pres">
      <dgm:prSet presAssocID="{0871F29D-995A-4FFE-92B0-119B4EEFA3FD}" presName="rootConnector1" presStyleLbl="node1" presStyleIdx="0" presStyleCnt="0"/>
      <dgm:spPr/>
      <dgm:t>
        <a:bodyPr/>
        <a:lstStyle/>
        <a:p>
          <a:endParaRPr lang="en-IN"/>
        </a:p>
      </dgm:t>
    </dgm:pt>
    <dgm:pt modelId="{A981EFDE-1784-41C7-BE64-D7AB1BBB9F83}" type="pres">
      <dgm:prSet presAssocID="{0871F29D-995A-4FFE-92B0-119B4EEFA3FD}" presName="hierChild2" presStyleCnt="0"/>
      <dgm:spPr/>
    </dgm:pt>
    <dgm:pt modelId="{E9893612-801E-449A-99A6-777FFBFB8535}" type="pres">
      <dgm:prSet presAssocID="{3CFF7403-B61A-4F6B-889F-3BC853FB5DE4}" presName="Name35" presStyleLbl="parChTrans1D2" presStyleIdx="0" presStyleCnt="2"/>
      <dgm:spPr/>
      <dgm:t>
        <a:bodyPr/>
        <a:lstStyle/>
        <a:p>
          <a:endParaRPr lang="en-IN"/>
        </a:p>
      </dgm:t>
    </dgm:pt>
    <dgm:pt modelId="{01E0009C-0819-45A5-AACB-C079302D3518}" type="pres">
      <dgm:prSet presAssocID="{505C37A8-6DD2-4ED0-A87F-D704E2E7A675}" presName="hierRoot2" presStyleCnt="0">
        <dgm:presLayoutVars>
          <dgm:hierBranch/>
        </dgm:presLayoutVars>
      </dgm:prSet>
      <dgm:spPr/>
    </dgm:pt>
    <dgm:pt modelId="{924CD96B-73A0-4B77-ABAB-4685DBEA6134}" type="pres">
      <dgm:prSet presAssocID="{505C37A8-6DD2-4ED0-A87F-D704E2E7A675}" presName="rootComposite" presStyleCnt="0"/>
      <dgm:spPr/>
    </dgm:pt>
    <dgm:pt modelId="{BDF4CC81-35CB-4661-A93B-C53C30E08C20}" type="pres">
      <dgm:prSet presAssocID="{505C37A8-6DD2-4ED0-A87F-D704E2E7A675}" presName="rootText" presStyleLbl="node2" presStyleIdx="0" presStyleCnt="2" custScaleX="129227" custScaleY="13666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DDA5020-AC2D-4F29-88E9-D41014DD36A9}" type="pres">
      <dgm:prSet presAssocID="{505C37A8-6DD2-4ED0-A87F-D704E2E7A675}" presName="rootConnector" presStyleLbl="node2" presStyleIdx="0" presStyleCnt="2"/>
      <dgm:spPr/>
      <dgm:t>
        <a:bodyPr/>
        <a:lstStyle/>
        <a:p>
          <a:endParaRPr lang="en-IN"/>
        </a:p>
      </dgm:t>
    </dgm:pt>
    <dgm:pt modelId="{F3F61D80-5E7D-4F94-BF12-18972D3321DE}" type="pres">
      <dgm:prSet presAssocID="{505C37A8-6DD2-4ED0-A87F-D704E2E7A675}" presName="hierChild4" presStyleCnt="0"/>
      <dgm:spPr/>
    </dgm:pt>
    <dgm:pt modelId="{232857BE-333A-453D-AC59-C94322C48FCD}" type="pres">
      <dgm:prSet presAssocID="{F309A798-278E-4F79-B129-707819A7B3CD}" presName="Name35" presStyleLbl="parChTrans1D3" presStyleIdx="0" presStyleCnt="2"/>
      <dgm:spPr/>
      <dgm:t>
        <a:bodyPr/>
        <a:lstStyle/>
        <a:p>
          <a:endParaRPr lang="en-IN"/>
        </a:p>
      </dgm:t>
    </dgm:pt>
    <dgm:pt modelId="{EB291F01-D6CA-4DA9-8512-827A4868DBF3}" type="pres">
      <dgm:prSet presAssocID="{4937F77F-753C-4E36-AA49-C0FB83FCF957}" presName="hierRoot2" presStyleCnt="0">
        <dgm:presLayoutVars>
          <dgm:hierBranch val="r"/>
        </dgm:presLayoutVars>
      </dgm:prSet>
      <dgm:spPr/>
    </dgm:pt>
    <dgm:pt modelId="{6FD40A30-6306-4C9A-B655-F012F26D9B7B}" type="pres">
      <dgm:prSet presAssocID="{4937F77F-753C-4E36-AA49-C0FB83FCF957}" presName="rootComposite" presStyleCnt="0"/>
      <dgm:spPr/>
    </dgm:pt>
    <dgm:pt modelId="{4BB811BB-D67A-4F5F-BE79-911B7628D13F}" type="pres">
      <dgm:prSet presAssocID="{4937F77F-753C-4E36-AA49-C0FB83FCF957}" presName="rootText" presStyleLbl="node3" presStyleIdx="0" presStyleCnt="2" custScaleX="116378" custScaleY="11149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58873E0-D011-4CCA-B5B4-7EB02AADAFE2}" type="pres">
      <dgm:prSet presAssocID="{4937F77F-753C-4E36-AA49-C0FB83FCF957}" presName="rootConnector" presStyleLbl="node3" presStyleIdx="0" presStyleCnt="2"/>
      <dgm:spPr/>
      <dgm:t>
        <a:bodyPr/>
        <a:lstStyle/>
        <a:p>
          <a:endParaRPr lang="en-IN"/>
        </a:p>
      </dgm:t>
    </dgm:pt>
    <dgm:pt modelId="{D7D128C6-14F7-452F-8B5F-BC525277C893}" type="pres">
      <dgm:prSet presAssocID="{4937F77F-753C-4E36-AA49-C0FB83FCF957}" presName="hierChild4" presStyleCnt="0"/>
      <dgm:spPr/>
    </dgm:pt>
    <dgm:pt modelId="{F883988F-457A-4119-A485-9E380DF25CB0}" type="pres">
      <dgm:prSet presAssocID="{4937F77F-753C-4E36-AA49-C0FB83FCF957}" presName="hierChild5" presStyleCnt="0"/>
      <dgm:spPr/>
    </dgm:pt>
    <dgm:pt modelId="{8F635B49-83B7-49F3-8849-959CC779B112}" type="pres">
      <dgm:prSet presAssocID="{43066749-FD07-4ED2-AD3D-41715AA623A9}" presName="Name35" presStyleLbl="parChTrans1D3" presStyleIdx="1" presStyleCnt="2"/>
      <dgm:spPr/>
      <dgm:t>
        <a:bodyPr/>
        <a:lstStyle/>
        <a:p>
          <a:endParaRPr lang="en-IN"/>
        </a:p>
      </dgm:t>
    </dgm:pt>
    <dgm:pt modelId="{738F4602-2265-4CB3-A16E-4E80EF171E78}" type="pres">
      <dgm:prSet presAssocID="{B20F51DC-94BD-4D60-9118-B2464D68A841}" presName="hierRoot2" presStyleCnt="0">
        <dgm:presLayoutVars>
          <dgm:hierBranch val="r"/>
        </dgm:presLayoutVars>
      </dgm:prSet>
      <dgm:spPr/>
    </dgm:pt>
    <dgm:pt modelId="{94581BD8-A2E3-40E3-B742-9078E32CC35A}" type="pres">
      <dgm:prSet presAssocID="{B20F51DC-94BD-4D60-9118-B2464D68A841}" presName="rootComposite" presStyleCnt="0"/>
      <dgm:spPr/>
    </dgm:pt>
    <dgm:pt modelId="{0C047852-2F97-4395-A6EC-1BE381CCADFF}" type="pres">
      <dgm:prSet presAssocID="{B20F51DC-94BD-4D60-9118-B2464D68A84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35DE018-9B14-42A3-8413-5FBE1F1A0DAE}" type="pres">
      <dgm:prSet presAssocID="{B20F51DC-94BD-4D60-9118-B2464D68A841}" presName="rootConnector" presStyleLbl="node3" presStyleIdx="1" presStyleCnt="2"/>
      <dgm:spPr/>
      <dgm:t>
        <a:bodyPr/>
        <a:lstStyle/>
        <a:p>
          <a:endParaRPr lang="en-IN"/>
        </a:p>
      </dgm:t>
    </dgm:pt>
    <dgm:pt modelId="{40E573B8-7CE3-4F31-B118-4E30D69A0FC1}" type="pres">
      <dgm:prSet presAssocID="{B20F51DC-94BD-4D60-9118-B2464D68A841}" presName="hierChild4" presStyleCnt="0"/>
      <dgm:spPr/>
    </dgm:pt>
    <dgm:pt modelId="{9B0B72E2-CDA7-402D-AA45-4D511AB712CF}" type="pres">
      <dgm:prSet presAssocID="{B20F51DC-94BD-4D60-9118-B2464D68A841}" presName="hierChild5" presStyleCnt="0"/>
      <dgm:spPr/>
    </dgm:pt>
    <dgm:pt modelId="{AE5C127F-B085-4C70-AFA1-EC2C23B618CF}" type="pres">
      <dgm:prSet presAssocID="{505C37A8-6DD2-4ED0-A87F-D704E2E7A675}" presName="hierChild5" presStyleCnt="0"/>
      <dgm:spPr/>
    </dgm:pt>
    <dgm:pt modelId="{3744C93B-FE1A-4A13-84DC-400A9AD258D1}" type="pres">
      <dgm:prSet presAssocID="{20822AD0-33AC-4FD3-99B6-1FB5E98D1488}" presName="Name35" presStyleLbl="parChTrans1D2" presStyleIdx="1" presStyleCnt="2"/>
      <dgm:spPr/>
      <dgm:t>
        <a:bodyPr/>
        <a:lstStyle/>
        <a:p>
          <a:endParaRPr lang="en-IN"/>
        </a:p>
      </dgm:t>
    </dgm:pt>
    <dgm:pt modelId="{EAC23B8C-A9EA-4E3A-A369-83965961D96A}" type="pres">
      <dgm:prSet presAssocID="{7E137D4A-3286-41E9-AF1F-9D7EE5CE00AE}" presName="hierRoot2" presStyleCnt="0">
        <dgm:presLayoutVars>
          <dgm:hierBranch/>
        </dgm:presLayoutVars>
      </dgm:prSet>
      <dgm:spPr/>
    </dgm:pt>
    <dgm:pt modelId="{920DF9C9-1CA4-4FF1-BAE1-9A605B6555EA}" type="pres">
      <dgm:prSet presAssocID="{7E137D4A-3286-41E9-AF1F-9D7EE5CE00AE}" presName="rootComposite" presStyleCnt="0"/>
      <dgm:spPr/>
    </dgm:pt>
    <dgm:pt modelId="{F2328C8F-9843-4DCE-872D-360DE10C6E88}" type="pres">
      <dgm:prSet presAssocID="{7E137D4A-3286-41E9-AF1F-9D7EE5CE00AE}" presName="rootText" presStyleLbl="node2" presStyleIdx="1" presStyleCnt="2" custScaleX="119568" custScaleY="13668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C719C1E-0B97-43B3-A54C-12676CF1E4E5}" type="pres">
      <dgm:prSet presAssocID="{7E137D4A-3286-41E9-AF1F-9D7EE5CE00AE}" presName="rootConnector" presStyleLbl="node2" presStyleIdx="1" presStyleCnt="2"/>
      <dgm:spPr/>
      <dgm:t>
        <a:bodyPr/>
        <a:lstStyle/>
        <a:p>
          <a:endParaRPr lang="en-IN"/>
        </a:p>
      </dgm:t>
    </dgm:pt>
    <dgm:pt modelId="{B673A127-A780-46EC-A1A7-4200C8C54672}" type="pres">
      <dgm:prSet presAssocID="{7E137D4A-3286-41E9-AF1F-9D7EE5CE00AE}" presName="hierChild4" presStyleCnt="0"/>
      <dgm:spPr/>
    </dgm:pt>
    <dgm:pt modelId="{2162500A-C886-4490-BA1A-0D5255AAEE58}" type="pres">
      <dgm:prSet presAssocID="{7E137D4A-3286-41E9-AF1F-9D7EE5CE00AE}" presName="hierChild5" presStyleCnt="0"/>
      <dgm:spPr/>
    </dgm:pt>
    <dgm:pt modelId="{76098B18-51B5-406F-AB5E-3D3CC64E0150}" type="pres">
      <dgm:prSet presAssocID="{0871F29D-995A-4FFE-92B0-119B4EEFA3FD}" presName="hierChild3" presStyleCnt="0"/>
      <dgm:spPr/>
    </dgm:pt>
  </dgm:ptLst>
  <dgm:cxnLst>
    <dgm:cxn modelId="{D7C240AC-8876-40A4-A692-224D4FE30BDB}" type="presOf" srcId="{B20F51DC-94BD-4D60-9118-B2464D68A841}" destId="{0C047852-2F97-4395-A6EC-1BE381CCADFF}" srcOrd="0" destOrd="0" presId="urn:microsoft.com/office/officeart/2005/8/layout/orgChart1"/>
    <dgm:cxn modelId="{2A6B0556-2BCE-4ACE-8AAD-EB0D8E1B81BF}" type="presOf" srcId="{4937F77F-753C-4E36-AA49-C0FB83FCF957}" destId="{4BB811BB-D67A-4F5F-BE79-911B7628D13F}" srcOrd="0" destOrd="0" presId="urn:microsoft.com/office/officeart/2005/8/layout/orgChart1"/>
    <dgm:cxn modelId="{252FEA12-CB48-4F56-97A2-496F407527A3}" srcId="{A6216A2C-7DB8-44E9-A134-4606686CBC66}" destId="{0871F29D-995A-4FFE-92B0-119B4EEFA3FD}" srcOrd="0" destOrd="0" parTransId="{4715ECBF-0581-4BAB-A6D8-3F4514D6F7A2}" sibTransId="{7C3F8734-D43C-4B84-A67E-42BD0DC4417C}"/>
    <dgm:cxn modelId="{1B69FF13-89F5-4AD0-9DD5-22C099FEBB01}" type="presOf" srcId="{B20F51DC-94BD-4D60-9118-B2464D68A841}" destId="{235DE018-9B14-42A3-8413-5FBE1F1A0DAE}" srcOrd="1" destOrd="0" presId="urn:microsoft.com/office/officeart/2005/8/layout/orgChart1"/>
    <dgm:cxn modelId="{C8AC96C5-8F87-4383-ADFB-90699A7F3C77}" type="presOf" srcId="{3CFF7403-B61A-4F6B-889F-3BC853FB5DE4}" destId="{E9893612-801E-449A-99A6-777FFBFB8535}" srcOrd="0" destOrd="0" presId="urn:microsoft.com/office/officeart/2005/8/layout/orgChart1"/>
    <dgm:cxn modelId="{80D2FFF1-6F25-4906-BEAF-D19065E4AA54}" srcId="{0871F29D-995A-4FFE-92B0-119B4EEFA3FD}" destId="{505C37A8-6DD2-4ED0-A87F-D704E2E7A675}" srcOrd="0" destOrd="0" parTransId="{3CFF7403-B61A-4F6B-889F-3BC853FB5DE4}" sibTransId="{1AAC487D-39E9-4556-8FF3-83E8A342B3F3}"/>
    <dgm:cxn modelId="{12DFCA3D-B00E-4512-9445-DC41A54D0618}" type="presOf" srcId="{20822AD0-33AC-4FD3-99B6-1FB5E98D1488}" destId="{3744C93B-FE1A-4A13-84DC-400A9AD258D1}" srcOrd="0" destOrd="0" presId="urn:microsoft.com/office/officeart/2005/8/layout/orgChart1"/>
    <dgm:cxn modelId="{0AE8C123-4F5E-4E44-B42F-C1A732BF750F}" type="presOf" srcId="{4937F77F-753C-4E36-AA49-C0FB83FCF957}" destId="{758873E0-D011-4CCA-B5B4-7EB02AADAFE2}" srcOrd="1" destOrd="0" presId="urn:microsoft.com/office/officeart/2005/8/layout/orgChart1"/>
    <dgm:cxn modelId="{F540974D-5FA2-4274-94AF-0B4B77C4CC2D}" type="presOf" srcId="{0871F29D-995A-4FFE-92B0-119B4EEFA3FD}" destId="{105DB6EC-C814-40E4-BA9E-D280ED6F2B90}" srcOrd="1" destOrd="0" presId="urn:microsoft.com/office/officeart/2005/8/layout/orgChart1"/>
    <dgm:cxn modelId="{9088C886-C1C2-4EB6-964B-67A794A89F92}" type="presOf" srcId="{7E137D4A-3286-41E9-AF1F-9D7EE5CE00AE}" destId="{FC719C1E-0B97-43B3-A54C-12676CF1E4E5}" srcOrd="1" destOrd="0" presId="urn:microsoft.com/office/officeart/2005/8/layout/orgChart1"/>
    <dgm:cxn modelId="{004332A2-E695-4826-8DA0-63DF7C1B35A5}" type="presOf" srcId="{505C37A8-6DD2-4ED0-A87F-D704E2E7A675}" destId="{9DDA5020-AC2D-4F29-88E9-D41014DD36A9}" srcOrd="1" destOrd="0" presId="urn:microsoft.com/office/officeart/2005/8/layout/orgChart1"/>
    <dgm:cxn modelId="{DBDF1946-8B2E-4B6F-8266-1BF0CE18EAF2}" type="presOf" srcId="{43066749-FD07-4ED2-AD3D-41715AA623A9}" destId="{8F635B49-83B7-49F3-8849-959CC779B112}" srcOrd="0" destOrd="0" presId="urn:microsoft.com/office/officeart/2005/8/layout/orgChart1"/>
    <dgm:cxn modelId="{6CF82A1F-2DC6-4CE6-94B3-4A257446C05F}" type="presOf" srcId="{0871F29D-995A-4FFE-92B0-119B4EEFA3FD}" destId="{AE01FDED-4705-403A-9B82-06F6407CA18A}" srcOrd="0" destOrd="0" presId="urn:microsoft.com/office/officeart/2005/8/layout/orgChart1"/>
    <dgm:cxn modelId="{9C7272EC-F2B3-411C-A77D-BBD73F007745}" type="presOf" srcId="{A6216A2C-7DB8-44E9-A134-4606686CBC66}" destId="{F7012C35-16AA-4081-8AA8-BA0DEB2024FD}" srcOrd="0" destOrd="0" presId="urn:microsoft.com/office/officeart/2005/8/layout/orgChart1"/>
    <dgm:cxn modelId="{18890C90-9AFB-46C3-9BCB-F4B82B926578}" srcId="{0871F29D-995A-4FFE-92B0-119B4EEFA3FD}" destId="{7E137D4A-3286-41E9-AF1F-9D7EE5CE00AE}" srcOrd="1" destOrd="0" parTransId="{20822AD0-33AC-4FD3-99B6-1FB5E98D1488}" sibTransId="{A08A6C8B-CD41-49AE-9955-C30BA47BE33A}"/>
    <dgm:cxn modelId="{6BD65038-5C3D-4D38-AD20-E1DDC157BCB0}" type="presOf" srcId="{505C37A8-6DD2-4ED0-A87F-D704E2E7A675}" destId="{BDF4CC81-35CB-4661-A93B-C53C30E08C20}" srcOrd="0" destOrd="0" presId="urn:microsoft.com/office/officeart/2005/8/layout/orgChart1"/>
    <dgm:cxn modelId="{2794D33F-72FD-4270-8797-20E6C5D9F31C}" srcId="{505C37A8-6DD2-4ED0-A87F-D704E2E7A675}" destId="{B20F51DC-94BD-4D60-9118-B2464D68A841}" srcOrd="1" destOrd="0" parTransId="{43066749-FD07-4ED2-AD3D-41715AA623A9}" sibTransId="{6CA66107-30E7-4EC2-9BFA-C36C32FE05E1}"/>
    <dgm:cxn modelId="{8F38496A-2A4F-4161-AD43-7399F96955DC}" srcId="{505C37A8-6DD2-4ED0-A87F-D704E2E7A675}" destId="{4937F77F-753C-4E36-AA49-C0FB83FCF957}" srcOrd="0" destOrd="0" parTransId="{F309A798-278E-4F79-B129-707819A7B3CD}" sibTransId="{D779C7E0-EF2A-422E-B754-64F9328B582E}"/>
    <dgm:cxn modelId="{8F62F529-512D-4F89-ADF0-52D90A30C949}" type="presOf" srcId="{F309A798-278E-4F79-B129-707819A7B3CD}" destId="{232857BE-333A-453D-AC59-C94322C48FCD}" srcOrd="0" destOrd="0" presId="urn:microsoft.com/office/officeart/2005/8/layout/orgChart1"/>
    <dgm:cxn modelId="{896ECC82-E8EC-4660-961B-CCA25ECEF1D1}" type="presOf" srcId="{7E137D4A-3286-41E9-AF1F-9D7EE5CE00AE}" destId="{F2328C8F-9843-4DCE-872D-360DE10C6E88}" srcOrd="0" destOrd="0" presId="urn:microsoft.com/office/officeart/2005/8/layout/orgChart1"/>
    <dgm:cxn modelId="{C071F1EE-70ED-4C6B-AEC6-38AE7B0FA297}" type="presParOf" srcId="{F7012C35-16AA-4081-8AA8-BA0DEB2024FD}" destId="{0FFD5809-B704-4D07-976A-696CADA2F251}" srcOrd="0" destOrd="0" presId="urn:microsoft.com/office/officeart/2005/8/layout/orgChart1"/>
    <dgm:cxn modelId="{04949242-518C-4DB6-B161-97E2283BE192}" type="presParOf" srcId="{0FFD5809-B704-4D07-976A-696CADA2F251}" destId="{E044ACD5-3C86-4C8E-8F3E-363125756631}" srcOrd="0" destOrd="0" presId="urn:microsoft.com/office/officeart/2005/8/layout/orgChart1"/>
    <dgm:cxn modelId="{E7D79D13-8601-4414-94AD-E9A8E978506E}" type="presParOf" srcId="{E044ACD5-3C86-4C8E-8F3E-363125756631}" destId="{AE01FDED-4705-403A-9B82-06F6407CA18A}" srcOrd="0" destOrd="0" presId="urn:microsoft.com/office/officeart/2005/8/layout/orgChart1"/>
    <dgm:cxn modelId="{1BE365A6-CF22-4DFB-BB6C-75ACB0F65591}" type="presParOf" srcId="{E044ACD5-3C86-4C8E-8F3E-363125756631}" destId="{105DB6EC-C814-40E4-BA9E-D280ED6F2B90}" srcOrd="1" destOrd="0" presId="urn:microsoft.com/office/officeart/2005/8/layout/orgChart1"/>
    <dgm:cxn modelId="{F135170F-37D3-4E65-AD62-CE089BD14FD0}" type="presParOf" srcId="{0FFD5809-B704-4D07-976A-696CADA2F251}" destId="{A981EFDE-1784-41C7-BE64-D7AB1BBB9F83}" srcOrd="1" destOrd="0" presId="urn:microsoft.com/office/officeart/2005/8/layout/orgChart1"/>
    <dgm:cxn modelId="{E65622AC-970A-4FF9-B914-9731764113FC}" type="presParOf" srcId="{A981EFDE-1784-41C7-BE64-D7AB1BBB9F83}" destId="{E9893612-801E-449A-99A6-777FFBFB8535}" srcOrd="0" destOrd="0" presId="urn:microsoft.com/office/officeart/2005/8/layout/orgChart1"/>
    <dgm:cxn modelId="{FE9217D0-9F3F-4084-A1E4-F7DC09B82CF5}" type="presParOf" srcId="{A981EFDE-1784-41C7-BE64-D7AB1BBB9F83}" destId="{01E0009C-0819-45A5-AACB-C079302D3518}" srcOrd="1" destOrd="0" presId="urn:microsoft.com/office/officeart/2005/8/layout/orgChart1"/>
    <dgm:cxn modelId="{FC476A7C-55EA-4F6A-9A57-0B9C4B548F71}" type="presParOf" srcId="{01E0009C-0819-45A5-AACB-C079302D3518}" destId="{924CD96B-73A0-4B77-ABAB-4685DBEA6134}" srcOrd="0" destOrd="0" presId="urn:microsoft.com/office/officeart/2005/8/layout/orgChart1"/>
    <dgm:cxn modelId="{4CC65948-1685-4566-9561-28A26E4B1D16}" type="presParOf" srcId="{924CD96B-73A0-4B77-ABAB-4685DBEA6134}" destId="{BDF4CC81-35CB-4661-A93B-C53C30E08C20}" srcOrd="0" destOrd="0" presId="urn:microsoft.com/office/officeart/2005/8/layout/orgChart1"/>
    <dgm:cxn modelId="{E1AF27FA-4C1D-4281-AEB1-3A8EEB6856E0}" type="presParOf" srcId="{924CD96B-73A0-4B77-ABAB-4685DBEA6134}" destId="{9DDA5020-AC2D-4F29-88E9-D41014DD36A9}" srcOrd="1" destOrd="0" presId="urn:microsoft.com/office/officeart/2005/8/layout/orgChart1"/>
    <dgm:cxn modelId="{7A7AA2F8-D39A-407A-A531-3A97BD1A3CD3}" type="presParOf" srcId="{01E0009C-0819-45A5-AACB-C079302D3518}" destId="{F3F61D80-5E7D-4F94-BF12-18972D3321DE}" srcOrd="1" destOrd="0" presId="urn:microsoft.com/office/officeart/2005/8/layout/orgChart1"/>
    <dgm:cxn modelId="{D15E2D62-CDE6-468E-B299-B8AA419BDD15}" type="presParOf" srcId="{F3F61D80-5E7D-4F94-BF12-18972D3321DE}" destId="{232857BE-333A-453D-AC59-C94322C48FCD}" srcOrd="0" destOrd="0" presId="urn:microsoft.com/office/officeart/2005/8/layout/orgChart1"/>
    <dgm:cxn modelId="{9D718C66-2CE6-4D6F-89DF-FF6B1EA4A29F}" type="presParOf" srcId="{F3F61D80-5E7D-4F94-BF12-18972D3321DE}" destId="{EB291F01-D6CA-4DA9-8512-827A4868DBF3}" srcOrd="1" destOrd="0" presId="urn:microsoft.com/office/officeart/2005/8/layout/orgChart1"/>
    <dgm:cxn modelId="{9EDDD28B-08AF-4FF5-A8B8-875D2F7E7C43}" type="presParOf" srcId="{EB291F01-D6CA-4DA9-8512-827A4868DBF3}" destId="{6FD40A30-6306-4C9A-B655-F012F26D9B7B}" srcOrd="0" destOrd="0" presId="urn:microsoft.com/office/officeart/2005/8/layout/orgChart1"/>
    <dgm:cxn modelId="{117A7B8D-DCDB-462C-B15F-90CDDD1335A3}" type="presParOf" srcId="{6FD40A30-6306-4C9A-B655-F012F26D9B7B}" destId="{4BB811BB-D67A-4F5F-BE79-911B7628D13F}" srcOrd="0" destOrd="0" presId="urn:microsoft.com/office/officeart/2005/8/layout/orgChart1"/>
    <dgm:cxn modelId="{C404AAD5-704B-4392-A4C2-93FDD194EC43}" type="presParOf" srcId="{6FD40A30-6306-4C9A-B655-F012F26D9B7B}" destId="{758873E0-D011-4CCA-B5B4-7EB02AADAFE2}" srcOrd="1" destOrd="0" presId="urn:microsoft.com/office/officeart/2005/8/layout/orgChart1"/>
    <dgm:cxn modelId="{61B9F063-B78B-42CF-B8A3-ADF7D4629776}" type="presParOf" srcId="{EB291F01-D6CA-4DA9-8512-827A4868DBF3}" destId="{D7D128C6-14F7-452F-8B5F-BC525277C893}" srcOrd="1" destOrd="0" presId="urn:microsoft.com/office/officeart/2005/8/layout/orgChart1"/>
    <dgm:cxn modelId="{4063A8F5-B81D-417F-9233-30F3B8D7367B}" type="presParOf" srcId="{EB291F01-D6CA-4DA9-8512-827A4868DBF3}" destId="{F883988F-457A-4119-A485-9E380DF25CB0}" srcOrd="2" destOrd="0" presId="urn:microsoft.com/office/officeart/2005/8/layout/orgChart1"/>
    <dgm:cxn modelId="{F0492137-0BC1-443D-9359-467F3A9C47F7}" type="presParOf" srcId="{F3F61D80-5E7D-4F94-BF12-18972D3321DE}" destId="{8F635B49-83B7-49F3-8849-959CC779B112}" srcOrd="2" destOrd="0" presId="urn:microsoft.com/office/officeart/2005/8/layout/orgChart1"/>
    <dgm:cxn modelId="{F0125A71-CA35-4FB5-9949-767765CFA7C9}" type="presParOf" srcId="{F3F61D80-5E7D-4F94-BF12-18972D3321DE}" destId="{738F4602-2265-4CB3-A16E-4E80EF171E78}" srcOrd="3" destOrd="0" presId="urn:microsoft.com/office/officeart/2005/8/layout/orgChart1"/>
    <dgm:cxn modelId="{E0B6B539-B0A4-4E5A-9328-27A950E1052F}" type="presParOf" srcId="{738F4602-2265-4CB3-A16E-4E80EF171E78}" destId="{94581BD8-A2E3-40E3-B742-9078E32CC35A}" srcOrd="0" destOrd="0" presId="urn:microsoft.com/office/officeart/2005/8/layout/orgChart1"/>
    <dgm:cxn modelId="{EF258E79-6FFB-4258-B457-88DCF7E0FEA7}" type="presParOf" srcId="{94581BD8-A2E3-40E3-B742-9078E32CC35A}" destId="{0C047852-2F97-4395-A6EC-1BE381CCADFF}" srcOrd="0" destOrd="0" presId="urn:microsoft.com/office/officeart/2005/8/layout/orgChart1"/>
    <dgm:cxn modelId="{0BBE52DB-0EA0-4205-B15D-28C82A721ECC}" type="presParOf" srcId="{94581BD8-A2E3-40E3-B742-9078E32CC35A}" destId="{235DE018-9B14-42A3-8413-5FBE1F1A0DAE}" srcOrd="1" destOrd="0" presId="urn:microsoft.com/office/officeart/2005/8/layout/orgChart1"/>
    <dgm:cxn modelId="{D73C643B-FD76-4BF3-B9E6-278A37533D04}" type="presParOf" srcId="{738F4602-2265-4CB3-A16E-4E80EF171E78}" destId="{40E573B8-7CE3-4F31-B118-4E30D69A0FC1}" srcOrd="1" destOrd="0" presId="urn:microsoft.com/office/officeart/2005/8/layout/orgChart1"/>
    <dgm:cxn modelId="{0F5824B9-C4FB-4666-9A3C-7777FD2E5D9A}" type="presParOf" srcId="{738F4602-2265-4CB3-A16E-4E80EF171E78}" destId="{9B0B72E2-CDA7-402D-AA45-4D511AB712CF}" srcOrd="2" destOrd="0" presId="urn:microsoft.com/office/officeart/2005/8/layout/orgChart1"/>
    <dgm:cxn modelId="{6B5B1CFA-B8D3-4F2D-A7F6-9B3277D52BE0}" type="presParOf" srcId="{01E0009C-0819-45A5-AACB-C079302D3518}" destId="{AE5C127F-B085-4C70-AFA1-EC2C23B618CF}" srcOrd="2" destOrd="0" presId="urn:microsoft.com/office/officeart/2005/8/layout/orgChart1"/>
    <dgm:cxn modelId="{121CDC57-B628-427D-ACFA-03669FF95076}" type="presParOf" srcId="{A981EFDE-1784-41C7-BE64-D7AB1BBB9F83}" destId="{3744C93B-FE1A-4A13-84DC-400A9AD258D1}" srcOrd="2" destOrd="0" presId="urn:microsoft.com/office/officeart/2005/8/layout/orgChart1"/>
    <dgm:cxn modelId="{11AA22A3-4A53-4E16-8266-4AF8C2344AD7}" type="presParOf" srcId="{A981EFDE-1784-41C7-BE64-D7AB1BBB9F83}" destId="{EAC23B8C-A9EA-4E3A-A369-83965961D96A}" srcOrd="3" destOrd="0" presId="urn:microsoft.com/office/officeart/2005/8/layout/orgChart1"/>
    <dgm:cxn modelId="{79414A7F-D951-4F5A-A223-D00BB2872685}" type="presParOf" srcId="{EAC23B8C-A9EA-4E3A-A369-83965961D96A}" destId="{920DF9C9-1CA4-4FF1-BAE1-9A605B6555EA}" srcOrd="0" destOrd="0" presId="urn:microsoft.com/office/officeart/2005/8/layout/orgChart1"/>
    <dgm:cxn modelId="{4C8D8A44-2162-43BC-8E38-7197980787D1}" type="presParOf" srcId="{920DF9C9-1CA4-4FF1-BAE1-9A605B6555EA}" destId="{F2328C8F-9843-4DCE-872D-360DE10C6E88}" srcOrd="0" destOrd="0" presId="urn:microsoft.com/office/officeart/2005/8/layout/orgChart1"/>
    <dgm:cxn modelId="{F4FB7D6E-16C3-491C-8FFF-CAD51B429234}" type="presParOf" srcId="{920DF9C9-1CA4-4FF1-BAE1-9A605B6555EA}" destId="{FC719C1E-0B97-43B3-A54C-12676CF1E4E5}" srcOrd="1" destOrd="0" presId="urn:microsoft.com/office/officeart/2005/8/layout/orgChart1"/>
    <dgm:cxn modelId="{B4F49420-7E08-4F47-95C7-77BB877D6BB1}" type="presParOf" srcId="{EAC23B8C-A9EA-4E3A-A369-83965961D96A}" destId="{B673A127-A780-46EC-A1A7-4200C8C54672}" srcOrd="1" destOrd="0" presId="urn:microsoft.com/office/officeart/2005/8/layout/orgChart1"/>
    <dgm:cxn modelId="{1BC1214F-C82E-4D27-9DFF-AE0945C4B06D}" type="presParOf" srcId="{EAC23B8C-A9EA-4E3A-A369-83965961D96A}" destId="{2162500A-C886-4490-BA1A-0D5255AAEE58}" srcOrd="2" destOrd="0" presId="urn:microsoft.com/office/officeart/2005/8/layout/orgChart1"/>
    <dgm:cxn modelId="{E08FA752-562D-44DB-AD18-0E8A0CB30B61}" type="presParOf" srcId="{0FFD5809-B704-4D07-976A-696CADA2F251}" destId="{76098B18-51B5-406F-AB5E-3D3CC64E015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4CCF53-FBC8-4A15-9532-816D3722535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165437C-7A12-4E5E-B259-B72EA59FC59D}">
      <dgm:prSet phldrT="[Text]" custT="1"/>
      <dgm:spPr>
        <a:solidFill>
          <a:srgbClr val="060F52"/>
        </a:solidFill>
        <a:ln>
          <a:solidFill>
            <a:srgbClr val="B6306D"/>
          </a:solidFill>
        </a:ln>
      </dgm:spPr>
      <dgm:t>
        <a:bodyPr/>
        <a:lstStyle/>
        <a:p>
          <a:r>
            <a:rPr lang="en-IN" sz="1600" dirty="0"/>
            <a:t>Raw Material Inspection</a:t>
          </a:r>
        </a:p>
      </dgm:t>
    </dgm:pt>
    <dgm:pt modelId="{7CB809E7-5E1D-490F-93CB-4087D7F14BA2}" type="parTrans" cxnId="{9B238058-B738-4C6F-9513-A07BD3B6CC2A}">
      <dgm:prSet/>
      <dgm:spPr/>
      <dgm:t>
        <a:bodyPr/>
        <a:lstStyle/>
        <a:p>
          <a:endParaRPr lang="en-IN"/>
        </a:p>
      </dgm:t>
    </dgm:pt>
    <dgm:pt modelId="{EFC20D6A-78AC-4D09-8A2D-F9C149B2C17F}" type="sibTrans" cxnId="{9B238058-B738-4C6F-9513-A07BD3B6CC2A}">
      <dgm:prSet/>
      <dgm:spPr/>
      <dgm:t>
        <a:bodyPr/>
        <a:lstStyle/>
        <a:p>
          <a:endParaRPr lang="en-IN"/>
        </a:p>
      </dgm:t>
    </dgm:pt>
    <dgm:pt modelId="{0BB98A25-2D96-40EC-8270-342F7D50B5FD}">
      <dgm:prSet phldrT="[Text]"/>
      <dgm:spPr>
        <a:ln>
          <a:solidFill>
            <a:srgbClr val="B6306D"/>
          </a:solidFill>
        </a:ln>
      </dgm:spPr>
      <dgm:t>
        <a:bodyPr/>
        <a:lstStyle/>
        <a:p>
          <a:r>
            <a:rPr lang="en-IN" dirty="0"/>
            <a:t> </a:t>
          </a:r>
          <a:r>
            <a:rPr lang="en-IN" b="1" dirty="0">
              <a:solidFill>
                <a:srgbClr val="060F52"/>
              </a:solidFill>
            </a:rPr>
            <a:t>XRF analysis, SSA, Particle size distribution</a:t>
          </a:r>
        </a:p>
      </dgm:t>
    </dgm:pt>
    <dgm:pt modelId="{E9EBDA89-E683-4ABF-B007-F6820A644EC9}" type="parTrans" cxnId="{3466E6B4-03B8-4990-9B14-7F60A72778B8}">
      <dgm:prSet/>
      <dgm:spPr/>
      <dgm:t>
        <a:bodyPr/>
        <a:lstStyle/>
        <a:p>
          <a:endParaRPr lang="en-IN"/>
        </a:p>
      </dgm:t>
    </dgm:pt>
    <dgm:pt modelId="{541D93E9-9D71-4CF5-870B-4BF9ADF5BDF5}" type="sibTrans" cxnId="{3466E6B4-03B8-4990-9B14-7F60A72778B8}">
      <dgm:prSet/>
      <dgm:spPr/>
      <dgm:t>
        <a:bodyPr/>
        <a:lstStyle/>
        <a:p>
          <a:endParaRPr lang="en-IN"/>
        </a:p>
      </dgm:t>
    </dgm:pt>
    <dgm:pt modelId="{573CBC7B-53FE-4378-848D-70ED4F3F6357}">
      <dgm:prSet phldrT="[Text]" custT="1"/>
      <dgm:spPr>
        <a:solidFill>
          <a:srgbClr val="060F52"/>
        </a:solidFill>
        <a:ln>
          <a:solidFill>
            <a:srgbClr val="B6306D"/>
          </a:solidFill>
        </a:ln>
      </dgm:spPr>
      <dgm:t>
        <a:bodyPr/>
        <a:lstStyle/>
        <a:p>
          <a:r>
            <a:rPr lang="en-IN" sz="1600" dirty="0"/>
            <a:t>Powder</a:t>
          </a:r>
        </a:p>
        <a:p>
          <a:r>
            <a:rPr lang="en-IN" sz="1600" dirty="0"/>
            <a:t>Preparation</a:t>
          </a:r>
        </a:p>
      </dgm:t>
    </dgm:pt>
    <dgm:pt modelId="{42297B36-8A66-4662-968D-D7E908395999}" type="parTrans" cxnId="{7D8D613E-CBEE-4107-8403-7990E0F51F7A}">
      <dgm:prSet/>
      <dgm:spPr/>
      <dgm:t>
        <a:bodyPr/>
        <a:lstStyle/>
        <a:p>
          <a:endParaRPr lang="en-IN"/>
        </a:p>
      </dgm:t>
    </dgm:pt>
    <dgm:pt modelId="{DF7FC483-3341-40BD-A531-0861FB5F0E4A}" type="sibTrans" cxnId="{7D8D613E-CBEE-4107-8403-7990E0F51F7A}">
      <dgm:prSet/>
      <dgm:spPr/>
      <dgm:t>
        <a:bodyPr/>
        <a:lstStyle/>
        <a:p>
          <a:endParaRPr lang="en-IN"/>
        </a:p>
      </dgm:t>
    </dgm:pt>
    <dgm:pt modelId="{A3FA21B0-4949-4461-AB0A-C5AA8A6A4040}">
      <dgm:prSet phldrT="[Text]"/>
      <dgm:spPr>
        <a:ln>
          <a:solidFill>
            <a:srgbClr val="B6306D"/>
          </a:solidFill>
        </a:ln>
      </dgm:spPr>
      <dgm:t>
        <a:bodyPr/>
        <a:lstStyle/>
        <a:p>
          <a:r>
            <a:rPr lang="en-IN" b="1" dirty="0">
              <a:solidFill>
                <a:srgbClr val="060F52"/>
              </a:solidFill>
            </a:rPr>
            <a:t>XRF, SSA, Granulate  Size distribution, Bulk Density, Moisture content, Granulate flowability</a:t>
          </a:r>
        </a:p>
      </dgm:t>
    </dgm:pt>
    <dgm:pt modelId="{502D8B49-17F7-460B-9B19-3602F22B7283}" type="parTrans" cxnId="{4BA60732-A31E-48F9-BD27-4DC5D790C8C3}">
      <dgm:prSet/>
      <dgm:spPr/>
      <dgm:t>
        <a:bodyPr/>
        <a:lstStyle/>
        <a:p>
          <a:endParaRPr lang="en-IN"/>
        </a:p>
      </dgm:t>
    </dgm:pt>
    <dgm:pt modelId="{694E9BDE-3F34-475F-87C5-5090C39433D3}" type="sibTrans" cxnId="{4BA60732-A31E-48F9-BD27-4DC5D790C8C3}">
      <dgm:prSet/>
      <dgm:spPr/>
      <dgm:t>
        <a:bodyPr/>
        <a:lstStyle/>
        <a:p>
          <a:endParaRPr lang="en-IN"/>
        </a:p>
      </dgm:t>
    </dgm:pt>
    <dgm:pt modelId="{10152EBB-8F65-46FD-A6B3-A6FA100EA5CF}">
      <dgm:prSet phldrT="[Text]" custT="1"/>
      <dgm:spPr>
        <a:solidFill>
          <a:srgbClr val="002060"/>
        </a:solidFill>
        <a:ln>
          <a:solidFill>
            <a:srgbClr val="B6306D"/>
          </a:solidFill>
        </a:ln>
      </dgm:spPr>
      <dgm:t>
        <a:bodyPr/>
        <a:lstStyle/>
        <a:p>
          <a:r>
            <a:rPr lang="en-IN" sz="1600" dirty="0"/>
            <a:t>Pressing</a:t>
          </a:r>
        </a:p>
      </dgm:t>
    </dgm:pt>
    <dgm:pt modelId="{5657799E-B77B-4634-824B-469295FDD4F0}" type="parTrans" cxnId="{4055A5C7-A28B-41E9-939A-0C62F764B273}">
      <dgm:prSet/>
      <dgm:spPr/>
      <dgm:t>
        <a:bodyPr/>
        <a:lstStyle/>
        <a:p>
          <a:endParaRPr lang="en-IN"/>
        </a:p>
      </dgm:t>
    </dgm:pt>
    <dgm:pt modelId="{C4EF55A0-6F52-4B45-BA29-31F17D611DCD}" type="sibTrans" cxnId="{4055A5C7-A28B-41E9-939A-0C62F764B273}">
      <dgm:prSet/>
      <dgm:spPr/>
      <dgm:t>
        <a:bodyPr/>
        <a:lstStyle/>
        <a:p>
          <a:endParaRPr lang="en-IN"/>
        </a:p>
      </dgm:t>
    </dgm:pt>
    <dgm:pt modelId="{518FF85E-1B46-4A01-BECE-D1D19E349CB4}">
      <dgm:prSet phldrT="[Text]"/>
      <dgm:spPr>
        <a:ln>
          <a:solidFill>
            <a:srgbClr val="B6306D"/>
          </a:solidFill>
        </a:ln>
      </dgm:spPr>
      <dgm:t>
        <a:bodyPr/>
        <a:lstStyle/>
        <a:p>
          <a:r>
            <a:rPr lang="en-IN" b="1" dirty="0">
              <a:solidFill>
                <a:srgbClr val="060F52"/>
              </a:solidFill>
            </a:rPr>
            <a:t>Visual, Dimensions, Green Density</a:t>
          </a:r>
        </a:p>
      </dgm:t>
    </dgm:pt>
    <dgm:pt modelId="{C5FD5ABB-5D1B-43DD-9665-1ACE02EB8249}" type="parTrans" cxnId="{A3DD6140-F20D-4456-9B4D-3CFFBBC7E68A}">
      <dgm:prSet/>
      <dgm:spPr/>
      <dgm:t>
        <a:bodyPr/>
        <a:lstStyle/>
        <a:p>
          <a:endParaRPr lang="en-IN"/>
        </a:p>
      </dgm:t>
    </dgm:pt>
    <dgm:pt modelId="{87A24BB5-15B6-4ADF-9061-3A3BDD2AB055}" type="sibTrans" cxnId="{A3DD6140-F20D-4456-9B4D-3CFFBBC7E68A}">
      <dgm:prSet/>
      <dgm:spPr/>
      <dgm:t>
        <a:bodyPr/>
        <a:lstStyle/>
        <a:p>
          <a:endParaRPr lang="en-IN"/>
        </a:p>
      </dgm:t>
    </dgm:pt>
    <dgm:pt modelId="{656BCBB3-FD02-4B24-AE9B-B07541C74A16}" type="pres">
      <dgm:prSet presAssocID="{6D4CCF53-FBC8-4A15-9532-816D372253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03D565E-1E9C-4E14-9688-A38EA677D1EC}" type="pres">
      <dgm:prSet presAssocID="{4165437C-7A12-4E5E-B259-B72EA59FC59D}" presName="composite" presStyleCnt="0"/>
      <dgm:spPr/>
    </dgm:pt>
    <dgm:pt modelId="{536891DF-DE84-4627-98B7-841B861B3460}" type="pres">
      <dgm:prSet presAssocID="{4165437C-7A12-4E5E-B259-B72EA59FC59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F9B8BD-2A8E-4A67-B064-77DD6A8CA576}" type="pres">
      <dgm:prSet presAssocID="{4165437C-7A12-4E5E-B259-B72EA59FC59D}" presName="parSh" presStyleLbl="node1" presStyleIdx="0" presStyleCnt="3" custLinFactNeighborX="8518" custLinFactNeighborY="7627"/>
      <dgm:spPr/>
      <dgm:t>
        <a:bodyPr/>
        <a:lstStyle/>
        <a:p>
          <a:endParaRPr lang="en-IN"/>
        </a:p>
      </dgm:t>
    </dgm:pt>
    <dgm:pt modelId="{B34BB81E-5821-480E-966B-8EE9B7BB43E3}" type="pres">
      <dgm:prSet presAssocID="{4165437C-7A12-4E5E-B259-B72EA59FC59D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8B8EDC-954F-4102-918E-F5A58CEC1307}" type="pres">
      <dgm:prSet presAssocID="{EFC20D6A-78AC-4D09-8A2D-F9C149B2C17F}" presName="sibTrans" presStyleLbl="sibTrans2D1" presStyleIdx="0" presStyleCnt="2"/>
      <dgm:spPr/>
      <dgm:t>
        <a:bodyPr/>
        <a:lstStyle/>
        <a:p>
          <a:endParaRPr lang="en-IN"/>
        </a:p>
      </dgm:t>
    </dgm:pt>
    <dgm:pt modelId="{79521DDD-4CE0-4A2D-A749-49F7B6D9F1C8}" type="pres">
      <dgm:prSet presAssocID="{EFC20D6A-78AC-4D09-8A2D-F9C149B2C17F}" presName="connTx" presStyleLbl="sibTrans2D1" presStyleIdx="0" presStyleCnt="2"/>
      <dgm:spPr/>
      <dgm:t>
        <a:bodyPr/>
        <a:lstStyle/>
        <a:p>
          <a:endParaRPr lang="en-IN"/>
        </a:p>
      </dgm:t>
    </dgm:pt>
    <dgm:pt modelId="{7A216E97-1820-4EDC-ABCA-A9C4CF0C7043}" type="pres">
      <dgm:prSet presAssocID="{573CBC7B-53FE-4378-848D-70ED4F3F6357}" presName="composite" presStyleCnt="0"/>
      <dgm:spPr/>
    </dgm:pt>
    <dgm:pt modelId="{5BFD3991-7BDA-4116-B5D7-0AF9E1C70E67}" type="pres">
      <dgm:prSet presAssocID="{573CBC7B-53FE-4378-848D-70ED4F3F635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D0AD53-E00A-4D9E-8EA3-48AEA4291E58}" type="pres">
      <dgm:prSet presAssocID="{573CBC7B-53FE-4378-848D-70ED4F3F6357}" presName="parSh" presStyleLbl="node1" presStyleIdx="1" presStyleCnt="3" custLinFactNeighborX="-530" custLinFactNeighborY="-4475"/>
      <dgm:spPr/>
      <dgm:t>
        <a:bodyPr/>
        <a:lstStyle/>
        <a:p>
          <a:endParaRPr lang="en-IN"/>
        </a:p>
      </dgm:t>
    </dgm:pt>
    <dgm:pt modelId="{91DDB70D-CB7D-4379-A5B9-27BA3C26D93F}" type="pres">
      <dgm:prSet presAssocID="{573CBC7B-53FE-4378-848D-70ED4F3F6357}" presName="desTx" presStyleLbl="fgAcc1" presStyleIdx="1" presStyleCnt="3" custScaleX="1061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E530FC-ABDE-4314-9ED6-C83270867AA7}" type="pres">
      <dgm:prSet presAssocID="{DF7FC483-3341-40BD-A531-0861FB5F0E4A}" presName="sibTrans" presStyleLbl="sibTrans2D1" presStyleIdx="1" presStyleCnt="2"/>
      <dgm:spPr/>
      <dgm:t>
        <a:bodyPr/>
        <a:lstStyle/>
        <a:p>
          <a:endParaRPr lang="en-IN"/>
        </a:p>
      </dgm:t>
    </dgm:pt>
    <dgm:pt modelId="{D3675B33-B008-4FEA-9617-3E4A4DA9737A}" type="pres">
      <dgm:prSet presAssocID="{DF7FC483-3341-40BD-A531-0861FB5F0E4A}" presName="connTx" presStyleLbl="sibTrans2D1" presStyleIdx="1" presStyleCnt="2"/>
      <dgm:spPr/>
      <dgm:t>
        <a:bodyPr/>
        <a:lstStyle/>
        <a:p>
          <a:endParaRPr lang="en-IN"/>
        </a:p>
      </dgm:t>
    </dgm:pt>
    <dgm:pt modelId="{1B4DBE4D-1707-40F4-8FCC-647564CAD391}" type="pres">
      <dgm:prSet presAssocID="{10152EBB-8F65-46FD-A6B3-A6FA100EA5CF}" presName="composite" presStyleCnt="0"/>
      <dgm:spPr/>
    </dgm:pt>
    <dgm:pt modelId="{CB86AE94-A6B3-4A23-8235-1E467A826748}" type="pres">
      <dgm:prSet presAssocID="{10152EBB-8F65-46FD-A6B3-A6FA100EA5C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B77B5D-7D06-4D94-B28F-6E762F31C495}" type="pres">
      <dgm:prSet presAssocID="{10152EBB-8F65-46FD-A6B3-A6FA100EA5CF}" presName="parSh" presStyleLbl="node1" presStyleIdx="2" presStyleCnt="3" custLinFactNeighborX="769" custLinFactNeighborY="920"/>
      <dgm:spPr/>
      <dgm:t>
        <a:bodyPr/>
        <a:lstStyle/>
        <a:p>
          <a:endParaRPr lang="en-IN"/>
        </a:p>
      </dgm:t>
    </dgm:pt>
    <dgm:pt modelId="{EED1CF60-90FD-4B78-B764-9F300D18CA4C}" type="pres">
      <dgm:prSet presAssocID="{10152EBB-8F65-46FD-A6B3-A6FA100EA5C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3DD6140-F20D-4456-9B4D-3CFFBBC7E68A}" srcId="{10152EBB-8F65-46FD-A6B3-A6FA100EA5CF}" destId="{518FF85E-1B46-4A01-BECE-D1D19E349CB4}" srcOrd="0" destOrd="0" parTransId="{C5FD5ABB-5D1B-43DD-9665-1ACE02EB8249}" sibTransId="{87A24BB5-15B6-4ADF-9061-3A3BDD2AB055}"/>
    <dgm:cxn modelId="{F891348F-FA52-48A4-BFC3-AFF7F7113FEE}" type="presOf" srcId="{573CBC7B-53FE-4378-848D-70ED4F3F6357}" destId="{B0D0AD53-E00A-4D9E-8EA3-48AEA4291E58}" srcOrd="1" destOrd="0" presId="urn:microsoft.com/office/officeart/2005/8/layout/process3"/>
    <dgm:cxn modelId="{3466E6B4-03B8-4990-9B14-7F60A72778B8}" srcId="{4165437C-7A12-4E5E-B259-B72EA59FC59D}" destId="{0BB98A25-2D96-40EC-8270-342F7D50B5FD}" srcOrd="0" destOrd="0" parTransId="{E9EBDA89-E683-4ABF-B007-F6820A644EC9}" sibTransId="{541D93E9-9D71-4CF5-870B-4BF9ADF5BDF5}"/>
    <dgm:cxn modelId="{4BA60732-A31E-48F9-BD27-4DC5D790C8C3}" srcId="{573CBC7B-53FE-4378-848D-70ED4F3F6357}" destId="{A3FA21B0-4949-4461-AB0A-C5AA8A6A4040}" srcOrd="0" destOrd="0" parTransId="{502D8B49-17F7-460B-9B19-3602F22B7283}" sibTransId="{694E9BDE-3F34-475F-87C5-5090C39433D3}"/>
    <dgm:cxn modelId="{94D0D63F-10C4-4E02-9E3D-D8F222BB03E1}" type="presOf" srcId="{4165437C-7A12-4E5E-B259-B72EA59FC59D}" destId="{AAF9B8BD-2A8E-4A67-B064-77DD6A8CA576}" srcOrd="1" destOrd="0" presId="urn:microsoft.com/office/officeart/2005/8/layout/process3"/>
    <dgm:cxn modelId="{89EE7FC8-E177-450B-B9CD-156C213945D4}" type="presOf" srcId="{573CBC7B-53FE-4378-848D-70ED4F3F6357}" destId="{5BFD3991-7BDA-4116-B5D7-0AF9E1C70E67}" srcOrd="0" destOrd="0" presId="urn:microsoft.com/office/officeart/2005/8/layout/process3"/>
    <dgm:cxn modelId="{9B238058-B738-4C6F-9513-A07BD3B6CC2A}" srcId="{6D4CCF53-FBC8-4A15-9532-816D3722535A}" destId="{4165437C-7A12-4E5E-B259-B72EA59FC59D}" srcOrd="0" destOrd="0" parTransId="{7CB809E7-5E1D-490F-93CB-4087D7F14BA2}" sibTransId="{EFC20D6A-78AC-4D09-8A2D-F9C149B2C17F}"/>
    <dgm:cxn modelId="{8B6A59CC-5733-4FEF-9FC1-99573F8B34C3}" type="presOf" srcId="{518FF85E-1B46-4A01-BECE-D1D19E349CB4}" destId="{EED1CF60-90FD-4B78-B764-9F300D18CA4C}" srcOrd="0" destOrd="0" presId="urn:microsoft.com/office/officeart/2005/8/layout/process3"/>
    <dgm:cxn modelId="{01EA42DC-36B5-4329-B681-AA79D02C6B19}" type="presOf" srcId="{6D4CCF53-FBC8-4A15-9532-816D3722535A}" destId="{656BCBB3-FD02-4B24-AE9B-B07541C74A16}" srcOrd="0" destOrd="0" presId="urn:microsoft.com/office/officeart/2005/8/layout/process3"/>
    <dgm:cxn modelId="{5900624C-9328-4788-8B1A-84C435593760}" type="presOf" srcId="{4165437C-7A12-4E5E-B259-B72EA59FC59D}" destId="{536891DF-DE84-4627-98B7-841B861B3460}" srcOrd="0" destOrd="0" presId="urn:microsoft.com/office/officeart/2005/8/layout/process3"/>
    <dgm:cxn modelId="{BB753DBE-B696-4170-982B-97759ECB8377}" type="presOf" srcId="{10152EBB-8F65-46FD-A6B3-A6FA100EA5CF}" destId="{B6B77B5D-7D06-4D94-B28F-6E762F31C495}" srcOrd="1" destOrd="0" presId="urn:microsoft.com/office/officeart/2005/8/layout/process3"/>
    <dgm:cxn modelId="{56637B8A-7C1C-45A3-9D49-3E9F8B185B1B}" type="presOf" srcId="{DF7FC483-3341-40BD-A531-0861FB5F0E4A}" destId="{6FE530FC-ABDE-4314-9ED6-C83270867AA7}" srcOrd="0" destOrd="0" presId="urn:microsoft.com/office/officeart/2005/8/layout/process3"/>
    <dgm:cxn modelId="{7D8D613E-CBEE-4107-8403-7990E0F51F7A}" srcId="{6D4CCF53-FBC8-4A15-9532-816D3722535A}" destId="{573CBC7B-53FE-4378-848D-70ED4F3F6357}" srcOrd="1" destOrd="0" parTransId="{42297B36-8A66-4662-968D-D7E908395999}" sibTransId="{DF7FC483-3341-40BD-A531-0861FB5F0E4A}"/>
    <dgm:cxn modelId="{373F4EF9-366C-407A-B9E1-B0B691D8CFC0}" type="presOf" srcId="{DF7FC483-3341-40BD-A531-0861FB5F0E4A}" destId="{D3675B33-B008-4FEA-9617-3E4A4DA9737A}" srcOrd="1" destOrd="0" presId="urn:microsoft.com/office/officeart/2005/8/layout/process3"/>
    <dgm:cxn modelId="{815AD15D-4923-4F43-BA7E-2AD8F123942D}" type="presOf" srcId="{EFC20D6A-78AC-4D09-8A2D-F9C149B2C17F}" destId="{6D8B8EDC-954F-4102-918E-F5A58CEC1307}" srcOrd="0" destOrd="0" presId="urn:microsoft.com/office/officeart/2005/8/layout/process3"/>
    <dgm:cxn modelId="{B9B992D0-5198-4876-ADBA-AC0ACFA7980F}" type="presOf" srcId="{0BB98A25-2D96-40EC-8270-342F7D50B5FD}" destId="{B34BB81E-5821-480E-966B-8EE9B7BB43E3}" srcOrd="0" destOrd="0" presId="urn:microsoft.com/office/officeart/2005/8/layout/process3"/>
    <dgm:cxn modelId="{7B813EF1-015A-4B67-995F-E07ABE9DE50F}" type="presOf" srcId="{EFC20D6A-78AC-4D09-8A2D-F9C149B2C17F}" destId="{79521DDD-4CE0-4A2D-A749-49F7B6D9F1C8}" srcOrd="1" destOrd="0" presId="urn:microsoft.com/office/officeart/2005/8/layout/process3"/>
    <dgm:cxn modelId="{E78E3F6F-AF12-46D0-AE91-4B43CADDE520}" type="presOf" srcId="{10152EBB-8F65-46FD-A6B3-A6FA100EA5CF}" destId="{CB86AE94-A6B3-4A23-8235-1E467A826748}" srcOrd="0" destOrd="0" presId="urn:microsoft.com/office/officeart/2005/8/layout/process3"/>
    <dgm:cxn modelId="{3A7D3F81-C4D0-43E2-9ACD-8F7EBDD6D424}" type="presOf" srcId="{A3FA21B0-4949-4461-AB0A-C5AA8A6A4040}" destId="{91DDB70D-CB7D-4379-A5B9-27BA3C26D93F}" srcOrd="0" destOrd="0" presId="urn:microsoft.com/office/officeart/2005/8/layout/process3"/>
    <dgm:cxn modelId="{4055A5C7-A28B-41E9-939A-0C62F764B273}" srcId="{6D4CCF53-FBC8-4A15-9532-816D3722535A}" destId="{10152EBB-8F65-46FD-A6B3-A6FA100EA5CF}" srcOrd="2" destOrd="0" parTransId="{5657799E-B77B-4634-824B-469295FDD4F0}" sibTransId="{C4EF55A0-6F52-4B45-BA29-31F17D611DCD}"/>
    <dgm:cxn modelId="{D94D94D4-7996-4E49-B89A-43D7C58C13B4}" type="presParOf" srcId="{656BCBB3-FD02-4B24-AE9B-B07541C74A16}" destId="{003D565E-1E9C-4E14-9688-A38EA677D1EC}" srcOrd="0" destOrd="0" presId="urn:microsoft.com/office/officeart/2005/8/layout/process3"/>
    <dgm:cxn modelId="{95524862-1293-4137-949B-5E141C381C17}" type="presParOf" srcId="{003D565E-1E9C-4E14-9688-A38EA677D1EC}" destId="{536891DF-DE84-4627-98B7-841B861B3460}" srcOrd="0" destOrd="0" presId="urn:microsoft.com/office/officeart/2005/8/layout/process3"/>
    <dgm:cxn modelId="{68E96A95-7FF2-4FBE-8AA3-945EDC8BB08C}" type="presParOf" srcId="{003D565E-1E9C-4E14-9688-A38EA677D1EC}" destId="{AAF9B8BD-2A8E-4A67-B064-77DD6A8CA576}" srcOrd="1" destOrd="0" presId="urn:microsoft.com/office/officeart/2005/8/layout/process3"/>
    <dgm:cxn modelId="{17B06F24-69A3-44CC-BE6E-06DDDB4E2F32}" type="presParOf" srcId="{003D565E-1E9C-4E14-9688-A38EA677D1EC}" destId="{B34BB81E-5821-480E-966B-8EE9B7BB43E3}" srcOrd="2" destOrd="0" presId="urn:microsoft.com/office/officeart/2005/8/layout/process3"/>
    <dgm:cxn modelId="{2D40EA17-4986-4542-A1EC-C2947C190F31}" type="presParOf" srcId="{656BCBB3-FD02-4B24-AE9B-B07541C74A16}" destId="{6D8B8EDC-954F-4102-918E-F5A58CEC1307}" srcOrd="1" destOrd="0" presId="urn:microsoft.com/office/officeart/2005/8/layout/process3"/>
    <dgm:cxn modelId="{C8E0BABF-40C7-4CB8-8233-AE6333430CB3}" type="presParOf" srcId="{6D8B8EDC-954F-4102-918E-F5A58CEC1307}" destId="{79521DDD-4CE0-4A2D-A749-49F7B6D9F1C8}" srcOrd="0" destOrd="0" presId="urn:microsoft.com/office/officeart/2005/8/layout/process3"/>
    <dgm:cxn modelId="{C2D4719D-95AD-4354-B8C6-74C692FD1FED}" type="presParOf" srcId="{656BCBB3-FD02-4B24-AE9B-B07541C74A16}" destId="{7A216E97-1820-4EDC-ABCA-A9C4CF0C7043}" srcOrd="2" destOrd="0" presId="urn:microsoft.com/office/officeart/2005/8/layout/process3"/>
    <dgm:cxn modelId="{52BFC919-1ABE-4CE2-932C-A12D36644499}" type="presParOf" srcId="{7A216E97-1820-4EDC-ABCA-A9C4CF0C7043}" destId="{5BFD3991-7BDA-4116-B5D7-0AF9E1C70E67}" srcOrd="0" destOrd="0" presId="urn:microsoft.com/office/officeart/2005/8/layout/process3"/>
    <dgm:cxn modelId="{B9072F92-61A4-4937-8906-C67AD1D077D4}" type="presParOf" srcId="{7A216E97-1820-4EDC-ABCA-A9C4CF0C7043}" destId="{B0D0AD53-E00A-4D9E-8EA3-48AEA4291E58}" srcOrd="1" destOrd="0" presId="urn:microsoft.com/office/officeart/2005/8/layout/process3"/>
    <dgm:cxn modelId="{6CC16548-1ACA-4A4E-A7E9-CAE10C02A840}" type="presParOf" srcId="{7A216E97-1820-4EDC-ABCA-A9C4CF0C7043}" destId="{91DDB70D-CB7D-4379-A5B9-27BA3C26D93F}" srcOrd="2" destOrd="0" presId="urn:microsoft.com/office/officeart/2005/8/layout/process3"/>
    <dgm:cxn modelId="{5F3F0315-02CD-4B49-9321-F1E9C0C60496}" type="presParOf" srcId="{656BCBB3-FD02-4B24-AE9B-B07541C74A16}" destId="{6FE530FC-ABDE-4314-9ED6-C83270867AA7}" srcOrd="3" destOrd="0" presId="urn:microsoft.com/office/officeart/2005/8/layout/process3"/>
    <dgm:cxn modelId="{B6EF7FD1-F5BE-4E7E-996E-C53EE67CBD2E}" type="presParOf" srcId="{6FE530FC-ABDE-4314-9ED6-C83270867AA7}" destId="{D3675B33-B008-4FEA-9617-3E4A4DA9737A}" srcOrd="0" destOrd="0" presId="urn:microsoft.com/office/officeart/2005/8/layout/process3"/>
    <dgm:cxn modelId="{D61105CF-3800-4E45-BA05-73C7E48C7C60}" type="presParOf" srcId="{656BCBB3-FD02-4B24-AE9B-B07541C74A16}" destId="{1B4DBE4D-1707-40F4-8FCC-647564CAD391}" srcOrd="4" destOrd="0" presId="urn:microsoft.com/office/officeart/2005/8/layout/process3"/>
    <dgm:cxn modelId="{54F17FAD-A2CD-4DF7-9EEF-F2859348F3C0}" type="presParOf" srcId="{1B4DBE4D-1707-40F4-8FCC-647564CAD391}" destId="{CB86AE94-A6B3-4A23-8235-1E467A826748}" srcOrd="0" destOrd="0" presId="urn:microsoft.com/office/officeart/2005/8/layout/process3"/>
    <dgm:cxn modelId="{2BBBB0E5-A3B1-435C-B066-5725D588CD55}" type="presParOf" srcId="{1B4DBE4D-1707-40F4-8FCC-647564CAD391}" destId="{B6B77B5D-7D06-4D94-B28F-6E762F31C495}" srcOrd="1" destOrd="0" presId="urn:microsoft.com/office/officeart/2005/8/layout/process3"/>
    <dgm:cxn modelId="{011E7E2C-2596-4371-B902-69D73B4301AF}" type="presParOf" srcId="{1B4DBE4D-1707-40F4-8FCC-647564CAD391}" destId="{EED1CF60-90FD-4B78-B764-9F300D18CA4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4CCF53-FBC8-4A15-9532-816D3722535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165437C-7A12-4E5E-B259-B72EA59FC59D}">
      <dgm:prSet phldrT="[Text]" custT="1"/>
      <dgm:spPr>
        <a:solidFill>
          <a:srgbClr val="060F52"/>
        </a:solidFill>
        <a:ln>
          <a:solidFill>
            <a:srgbClr val="B6306D"/>
          </a:solidFill>
        </a:ln>
      </dgm:spPr>
      <dgm:t>
        <a:bodyPr/>
        <a:lstStyle/>
        <a:p>
          <a:r>
            <a:rPr lang="en-IN" sz="1600" dirty="0"/>
            <a:t>Packing</a:t>
          </a:r>
        </a:p>
      </dgm:t>
    </dgm:pt>
    <dgm:pt modelId="{7CB809E7-5E1D-490F-93CB-4087D7F14BA2}" type="parTrans" cxnId="{9B238058-B738-4C6F-9513-A07BD3B6CC2A}">
      <dgm:prSet/>
      <dgm:spPr/>
      <dgm:t>
        <a:bodyPr/>
        <a:lstStyle/>
        <a:p>
          <a:endParaRPr lang="en-IN"/>
        </a:p>
      </dgm:t>
    </dgm:pt>
    <dgm:pt modelId="{EFC20D6A-78AC-4D09-8A2D-F9C149B2C17F}" type="sibTrans" cxnId="{9B238058-B738-4C6F-9513-A07BD3B6CC2A}">
      <dgm:prSet/>
      <dgm:spPr/>
      <dgm:t>
        <a:bodyPr/>
        <a:lstStyle/>
        <a:p>
          <a:endParaRPr lang="en-IN"/>
        </a:p>
      </dgm:t>
    </dgm:pt>
    <dgm:pt modelId="{0BB98A25-2D96-40EC-8270-342F7D50B5FD}">
      <dgm:prSet phldrT="[Text]" custT="1"/>
      <dgm:spPr>
        <a:ln>
          <a:solidFill>
            <a:srgbClr val="B6306D"/>
          </a:solidFill>
        </a:ln>
      </dgm:spPr>
      <dgm:t>
        <a:bodyPr/>
        <a:lstStyle/>
        <a:p>
          <a:r>
            <a:rPr lang="en-IN" sz="1600" b="1" dirty="0">
              <a:solidFill>
                <a:srgbClr val="060F52"/>
              </a:solidFill>
            </a:rPr>
            <a:t>Quality Assurance </a:t>
          </a:r>
        </a:p>
      </dgm:t>
    </dgm:pt>
    <dgm:pt modelId="{E9EBDA89-E683-4ABF-B007-F6820A644EC9}" type="parTrans" cxnId="{3466E6B4-03B8-4990-9B14-7F60A72778B8}">
      <dgm:prSet/>
      <dgm:spPr/>
      <dgm:t>
        <a:bodyPr/>
        <a:lstStyle/>
        <a:p>
          <a:endParaRPr lang="en-IN"/>
        </a:p>
      </dgm:t>
    </dgm:pt>
    <dgm:pt modelId="{541D93E9-9D71-4CF5-870B-4BF9ADF5BDF5}" type="sibTrans" cxnId="{3466E6B4-03B8-4990-9B14-7F60A72778B8}">
      <dgm:prSet/>
      <dgm:spPr/>
      <dgm:t>
        <a:bodyPr/>
        <a:lstStyle/>
        <a:p>
          <a:endParaRPr lang="en-IN"/>
        </a:p>
      </dgm:t>
    </dgm:pt>
    <dgm:pt modelId="{573CBC7B-53FE-4378-848D-70ED4F3F6357}">
      <dgm:prSet phldrT="[Text]" custT="1"/>
      <dgm:spPr>
        <a:solidFill>
          <a:srgbClr val="060F52"/>
        </a:solidFill>
        <a:ln>
          <a:solidFill>
            <a:srgbClr val="B6306D"/>
          </a:solidFill>
        </a:ln>
      </dgm:spPr>
      <dgm:t>
        <a:bodyPr/>
        <a:lstStyle/>
        <a:p>
          <a:r>
            <a:rPr lang="en-IN" sz="1600" dirty="0"/>
            <a:t>Grinding and Finishing</a:t>
          </a:r>
        </a:p>
      </dgm:t>
    </dgm:pt>
    <dgm:pt modelId="{42297B36-8A66-4662-968D-D7E908395999}" type="parTrans" cxnId="{7D8D613E-CBEE-4107-8403-7990E0F51F7A}">
      <dgm:prSet/>
      <dgm:spPr/>
      <dgm:t>
        <a:bodyPr/>
        <a:lstStyle/>
        <a:p>
          <a:endParaRPr lang="en-IN"/>
        </a:p>
      </dgm:t>
    </dgm:pt>
    <dgm:pt modelId="{DF7FC483-3341-40BD-A531-0861FB5F0E4A}" type="sibTrans" cxnId="{7D8D613E-CBEE-4107-8403-7990E0F51F7A}">
      <dgm:prSet/>
      <dgm:spPr/>
      <dgm:t>
        <a:bodyPr/>
        <a:lstStyle/>
        <a:p>
          <a:endParaRPr lang="en-IN"/>
        </a:p>
      </dgm:t>
    </dgm:pt>
    <dgm:pt modelId="{A3FA21B0-4949-4461-AB0A-C5AA8A6A4040}">
      <dgm:prSet phldrT="[Text]" custT="1"/>
      <dgm:spPr>
        <a:ln>
          <a:solidFill>
            <a:srgbClr val="B6306D"/>
          </a:solidFill>
        </a:ln>
      </dgm:spPr>
      <dgm:t>
        <a:bodyPr/>
        <a:lstStyle/>
        <a:p>
          <a:r>
            <a:rPr lang="en-IN" sz="1600" b="1" dirty="0">
              <a:solidFill>
                <a:srgbClr val="060F52"/>
              </a:solidFill>
            </a:rPr>
            <a:t>Visual Checking, Dimensions, Electrical Properties</a:t>
          </a:r>
        </a:p>
      </dgm:t>
    </dgm:pt>
    <dgm:pt modelId="{502D8B49-17F7-460B-9B19-3602F22B7283}" type="parTrans" cxnId="{4BA60732-A31E-48F9-BD27-4DC5D790C8C3}">
      <dgm:prSet/>
      <dgm:spPr/>
      <dgm:t>
        <a:bodyPr/>
        <a:lstStyle/>
        <a:p>
          <a:endParaRPr lang="en-IN"/>
        </a:p>
      </dgm:t>
    </dgm:pt>
    <dgm:pt modelId="{694E9BDE-3F34-475F-87C5-5090C39433D3}" type="sibTrans" cxnId="{4BA60732-A31E-48F9-BD27-4DC5D790C8C3}">
      <dgm:prSet/>
      <dgm:spPr/>
      <dgm:t>
        <a:bodyPr/>
        <a:lstStyle/>
        <a:p>
          <a:endParaRPr lang="en-IN"/>
        </a:p>
      </dgm:t>
    </dgm:pt>
    <dgm:pt modelId="{10152EBB-8F65-46FD-A6B3-A6FA100EA5CF}">
      <dgm:prSet phldrT="[Text]" custT="1"/>
      <dgm:spPr>
        <a:solidFill>
          <a:srgbClr val="060F52"/>
        </a:solidFill>
        <a:ln>
          <a:solidFill>
            <a:srgbClr val="B6306D"/>
          </a:solidFill>
        </a:ln>
      </dgm:spPr>
      <dgm:t>
        <a:bodyPr/>
        <a:lstStyle/>
        <a:p>
          <a:r>
            <a:rPr lang="en-IN" sz="1600" dirty="0"/>
            <a:t>Sintering</a:t>
          </a:r>
        </a:p>
      </dgm:t>
    </dgm:pt>
    <dgm:pt modelId="{5657799E-B77B-4634-824B-469295FDD4F0}" type="parTrans" cxnId="{4055A5C7-A28B-41E9-939A-0C62F764B273}">
      <dgm:prSet/>
      <dgm:spPr/>
      <dgm:t>
        <a:bodyPr/>
        <a:lstStyle/>
        <a:p>
          <a:endParaRPr lang="en-IN"/>
        </a:p>
      </dgm:t>
    </dgm:pt>
    <dgm:pt modelId="{C4EF55A0-6F52-4B45-BA29-31F17D611DCD}" type="sibTrans" cxnId="{4055A5C7-A28B-41E9-939A-0C62F764B273}">
      <dgm:prSet/>
      <dgm:spPr/>
      <dgm:t>
        <a:bodyPr/>
        <a:lstStyle/>
        <a:p>
          <a:endParaRPr lang="en-IN"/>
        </a:p>
      </dgm:t>
    </dgm:pt>
    <dgm:pt modelId="{518FF85E-1B46-4A01-BECE-D1D19E349CB4}">
      <dgm:prSet phldrT="[Text]" custT="1"/>
      <dgm:spPr>
        <a:ln>
          <a:solidFill>
            <a:srgbClr val="B6306D"/>
          </a:solidFill>
        </a:ln>
      </dgm:spPr>
      <dgm:t>
        <a:bodyPr/>
        <a:lstStyle/>
        <a:p>
          <a:r>
            <a:rPr lang="en-IN" sz="1600" b="1" dirty="0">
              <a:solidFill>
                <a:srgbClr val="060F52"/>
              </a:solidFill>
            </a:rPr>
            <a:t>Visual Checking, Dimensions, Sintered density, Electrical Properties</a:t>
          </a:r>
        </a:p>
      </dgm:t>
    </dgm:pt>
    <dgm:pt modelId="{C5FD5ABB-5D1B-43DD-9665-1ACE02EB8249}" type="parTrans" cxnId="{A3DD6140-F20D-4456-9B4D-3CFFBBC7E68A}">
      <dgm:prSet/>
      <dgm:spPr/>
      <dgm:t>
        <a:bodyPr/>
        <a:lstStyle/>
        <a:p>
          <a:endParaRPr lang="en-IN"/>
        </a:p>
      </dgm:t>
    </dgm:pt>
    <dgm:pt modelId="{87A24BB5-15B6-4ADF-9061-3A3BDD2AB055}" type="sibTrans" cxnId="{A3DD6140-F20D-4456-9B4D-3CFFBBC7E68A}">
      <dgm:prSet/>
      <dgm:spPr/>
      <dgm:t>
        <a:bodyPr/>
        <a:lstStyle/>
        <a:p>
          <a:endParaRPr lang="en-IN"/>
        </a:p>
      </dgm:t>
    </dgm:pt>
    <dgm:pt modelId="{75B09D70-F43E-4DF5-BD7F-E0B84EDDE37D}">
      <dgm:prSet custT="1"/>
      <dgm:spPr>
        <a:ln>
          <a:solidFill>
            <a:srgbClr val="B6306D"/>
          </a:solidFill>
        </a:ln>
      </dgm:spPr>
      <dgm:t>
        <a:bodyPr/>
        <a:lstStyle/>
        <a:p>
          <a:r>
            <a:rPr lang="en-IN" sz="1600" b="1" dirty="0">
              <a:solidFill>
                <a:srgbClr val="060F52"/>
              </a:solidFill>
            </a:rPr>
            <a:t>Final Testing</a:t>
          </a:r>
        </a:p>
      </dgm:t>
    </dgm:pt>
    <dgm:pt modelId="{8C9A2155-774B-47DA-8D4F-56CFEC76C39C}" type="parTrans" cxnId="{8BE25B6F-6276-4533-BFF1-FD262199C719}">
      <dgm:prSet/>
      <dgm:spPr/>
      <dgm:t>
        <a:bodyPr/>
        <a:lstStyle/>
        <a:p>
          <a:endParaRPr lang="en-IN"/>
        </a:p>
      </dgm:t>
    </dgm:pt>
    <dgm:pt modelId="{EF27509E-40B2-4F0A-9E9A-09BABDA448EA}" type="sibTrans" cxnId="{8BE25B6F-6276-4533-BFF1-FD262199C719}">
      <dgm:prSet/>
      <dgm:spPr/>
      <dgm:t>
        <a:bodyPr/>
        <a:lstStyle/>
        <a:p>
          <a:endParaRPr lang="en-IN"/>
        </a:p>
      </dgm:t>
    </dgm:pt>
    <dgm:pt modelId="{656BCBB3-FD02-4B24-AE9B-B07541C74A16}" type="pres">
      <dgm:prSet presAssocID="{6D4CCF53-FBC8-4A15-9532-816D372253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03D565E-1E9C-4E14-9688-A38EA677D1EC}" type="pres">
      <dgm:prSet presAssocID="{4165437C-7A12-4E5E-B259-B72EA59FC59D}" presName="composite" presStyleCnt="0"/>
      <dgm:spPr/>
    </dgm:pt>
    <dgm:pt modelId="{536891DF-DE84-4627-98B7-841B861B3460}" type="pres">
      <dgm:prSet presAssocID="{4165437C-7A12-4E5E-B259-B72EA59FC59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F9B8BD-2A8E-4A67-B064-77DD6A8CA576}" type="pres">
      <dgm:prSet presAssocID="{4165437C-7A12-4E5E-B259-B72EA59FC59D}" presName="parSh" presStyleLbl="node1" presStyleIdx="0" presStyleCnt="3"/>
      <dgm:spPr/>
      <dgm:t>
        <a:bodyPr/>
        <a:lstStyle/>
        <a:p>
          <a:endParaRPr lang="en-IN"/>
        </a:p>
      </dgm:t>
    </dgm:pt>
    <dgm:pt modelId="{B34BB81E-5821-480E-966B-8EE9B7BB43E3}" type="pres">
      <dgm:prSet presAssocID="{4165437C-7A12-4E5E-B259-B72EA59FC59D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8B8EDC-954F-4102-918E-F5A58CEC1307}" type="pres">
      <dgm:prSet presAssocID="{EFC20D6A-78AC-4D09-8A2D-F9C149B2C17F}" presName="sibTrans" presStyleLbl="sibTrans2D1" presStyleIdx="0" presStyleCnt="2" custFlipHor="1" custScaleX="110730"/>
      <dgm:spPr/>
      <dgm:t>
        <a:bodyPr/>
        <a:lstStyle/>
        <a:p>
          <a:endParaRPr lang="en-IN"/>
        </a:p>
      </dgm:t>
    </dgm:pt>
    <dgm:pt modelId="{79521DDD-4CE0-4A2D-A749-49F7B6D9F1C8}" type="pres">
      <dgm:prSet presAssocID="{EFC20D6A-78AC-4D09-8A2D-F9C149B2C17F}" presName="connTx" presStyleLbl="sibTrans2D1" presStyleIdx="0" presStyleCnt="2"/>
      <dgm:spPr/>
      <dgm:t>
        <a:bodyPr/>
        <a:lstStyle/>
        <a:p>
          <a:endParaRPr lang="en-IN"/>
        </a:p>
      </dgm:t>
    </dgm:pt>
    <dgm:pt modelId="{7A216E97-1820-4EDC-ABCA-A9C4CF0C7043}" type="pres">
      <dgm:prSet presAssocID="{573CBC7B-53FE-4378-848D-70ED4F3F6357}" presName="composite" presStyleCnt="0"/>
      <dgm:spPr/>
    </dgm:pt>
    <dgm:pt modelId="{5BFD3991-7BDA-4116-B5D7-0AF9E1C70E67}" type="pres">
      <dgm:prSet presAssocID="{573CBC7B-53FE-4378-848D-70ED4F3F635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D0AD53-E00A-4D9E-8EA3-48AEA4291E58}" type="pres">
      <dgm:prSet presAssocID="{573CBC7B-53FE-4378-848D-70ED4F3F6357}" presName="parSh" presStyleLbl="node1" presStyleIdx="1" presStyleCnt="3"/>
      <dgm:spPr/>
      <dgm:t>
        <a:bodyPr/>
        <a:lstStyle/>
        <a:p>
          <a:endParaRPr lang="en-IN"/>
        </a:p>
      </dgm:t>
    </dgm:pt>
    <dgm:pt modelId="{91DDB70D-CB7D-4379-A5B9-27BA3C26D93F}" type="pres">
      <dgm:prSet presAssocID="{573CBC7B-53FE-4378-848D-70ED4F3F635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E530FC-ABDE-4314-9ED6-C83270867AA7}" type="pres">
      <dgm:prSet presAssocID="{DF7FC483-3341-40BD-A531-0861FB5F0E4A}" presName="sibTrans" presStyleLbl="sibTrans2D1" presStyleIdx="1" presStyleCnt="2" custFlipHor="1" custScaleX="114982"/>
      <dgm:spPr/>
      <dgm:t>
        <a:bodyPr/>
        <a:lstStyle/>
        <a:p>
          <a:endParaRPr lang="en-IN"/>
        </a:p>
      </dgm:t>
    </dgm:pt>
    <dgm:pt modelId="{D3675B33-B008-4FEA-9617-3E4A4DA9737A}" type="pres">
      <dgm:prSet presAssocID="{DF7FC483-3341-40BD-A531-0861FB5F0E4A}" presName="connTx" presStyleLbl="sibTrans2D1" presStyleIdx="1" presStyleCnt="2"/>
      <dgm:spPr/>
      <dgm:t>
        <a:bodyPr/>
        <a:lstStyle/>
        <a:p>
          <a:endParaRPr lang="en-IN"/>
        </a:p>
      </dgm:t>
    </dgm:pt>
    <dgm:pt modelId="{1B4DBE4D-1707-40F4-8FCC-647564CAD391}" type="pres">
      <dgm:prSet presAssocID="{10152EBB-8F65-46FD-A6B3-A6FA100EA5CF}" presName="composite" presStyleCnt="0"/>
      <dgm:spPr/>
    </dgm:pt>
    <dgm:pt modelId="{CB86AE94-A6B3-4A23-8235-1E467A826748}" type="pres">
      <dgm:prSet presAssocID="{10152EBB-8F65-46FD-A6B3-A6FA100EA5C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B77B5D-7D06-4D94-B28F-6E762F31C495}" type="pres">
      <dgm:prSet presAssocID="{10152EBB-8F65-46FD-A6B3-A6FA100EA5CF}" presName="parSh" presStyleLbl="node1" presStyleIdx="2" presStyleCnt="3"/>
      <dgm:spPr/>
      <dgm:t>
        <a:bodyPr/>
        <a:lstStyle/>
        <a:p>
          <a:endParaRPr lang="en-IN"/>
        </a:p>
      </dgm:t>
    </dgm:pt>
    <dgm:pt modelId="{EED1CF60-90FD-4B78-B764-9F300D18CA4C}" type="pres">
      <dgm:prSet presAssocID="{10152EBB-8F65-46FD-A6B3-A6FA100EA5C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C172AF8-D74B-4D5D-B9AF-775AA4B9C3E1}" type="presOf" srcId="{6D4CCF53-FBC8-4A15-9532-816D3722535A}" destId="{656BCBB3-FD02-4B24-AE9B-B07541C74A16}" srcOrd="0" destOrd="0" presId="urn:microsoft.com/office/officeart/2005/8/layout/process3"/>
    <dgm:cxn modelId="{345075C9-2B1D-4B2D-97F7-75904DA73CCA}" type="presOf" srcId="{10152EBB-8F65-46FD-A6B3-A6FA100EA5CF}" destId="{CB86AE94-A6B3-4A23-8235-1E467A826748}" srcOrd="0" destOrd="0" presId="urn:microsoft.com/office/officeart/2005/8/layout/process3"/>
    <dgm:cxn modelId="{8B908C9C-6BA2-45A8-8045-0A8061B12612}" type="presOf" srcId="{4165437C-7A12-4E5E-B259-B72EA59FC59D}" destId="{AAF9B8BD-2A8E-4A67-B064-77DD6A8CA576}" srcOrd="1" destOrd="0" presId="urn:microsoft.com/office/officeart/2005/8/layout/process3"/>
    <dgm:cxn modelId="{8FFCF0AD-22EE-49A8-88AA-F9DC2B081764}" type="presOf" srcId="{75B09D70-F43E-4DF5-BD7F-E0B84EDDE37D}" destId="{B34BB81E-5821-480E-966B-8EE9B7BB43E3}" srcOrd="0" destOrd="1" presId="urn:microsoft.com/office/officeart/2005/8/layout/process3"/>
    <dgm:cxn modelId="{A3DD6140-F20D-4456-9B4D-3CFFBBC7E68A}" srcId="{10152EBB-8F65-46FD-A6B3-A6FA100EA5CF}" destId="{518FF85E-1B46-4A01-BECE-D1D19E349CB4}" srcOrd="0" destOrd="0" parTransId="{C5FD5ABB-5D1B-43DD-9665-1ACE02EB8249}" sibTransId="{87A24BB5-15B6-4ADF-9061-3A3BDD2AB055}"/>
    <dgm:cxn modelId="{89F74422-519F-4028-AE1C-36A7A5F16BA3}" type="presOf" srcId="{573CBC7B-53FE-4378-848D-70ED4F3F6357}" destId="{B0D0AD53-E00A-4D9E-8EA3-48AEA4291E58}" srcOrd="1" destOrd="0" presId="urn:microsoft.com/office/officeart/2005/8/layout/process3"/>
    <dgm:cxn modelId="{5A70650B-3533-46EF-946E-B48DE648C76B}" type="presOf" srcId="{EFC20D6A-78AC-4D09-8A2D-F9C149B2C17F}" destId="{6D8B8EDC-954F-4102-918E-F5A58CEC1307}" srcOrd="0" destOrd="0" presId="urn:microsoft.com/office/officeart/2005/8/layout/process3"/>
    <dgm:cxn modelId="{7D8D613E-CBEE-4107-8403-7990E0F51F7A}" srcId="{6D4CCF53-FBC8-4A15-9532-816D3722535A}" destId="{573CBC7B-53FE-4378-848D-70ED4F3F6357}" srcOrd="1" destOrd="0" parTransId="{42297B36-8A66-4662-968D-D7E908395999}" sibTransId="{DF7FC483-3341-40BD-A531-0861FB5F0E4A}"/>
    <dgm:cxn modelId="{4055A5C7-A28B-41E9-939A-0C62F764B273}" srcId="{6D4CCF53-FBC8-4A15-9532-816D3722535A}" destId="{10152EBB-8F65-46FD-A6B3-A6FA100EA5CF}" srcOrd="2" destOrd="0" parTransId="{5657799E-B77B-4634-824B-469295FDD4F0}" sibTransId="{C4EF55A0-6F52-4B45-BA29-31F17D611DCD}"/>
    <dgm:cxn modelId="{9B238058-B738-4C6F-9513-A07BD3B6CC2A}" srcId="{6D4CCF53-FBC8-4A15-9532-816D3722535A}" destId="{4165437C-7A12-4E5E-B259-B72EA59FC59D}" srcOrd="0" destOrd="0" parTransId="{7CB809E7-5E1D-490F-93CB-4087D7F14BA2}" sibTransId="{EFC20D6A-78AC-4D09-8A2D-F9C149B2C17F}"/>
    <dgm:cxn modelId="{D9FE90C7-D665-429A-8DCC-C3374E3B6166}" type="presOf" srcId="{518FF85E-1B46-4A01-BECE-D1D19E349CB4}" destId="{EED1CF60-90FD-4B78-B764-9F300D18CA4C}" srcOrd="0" destOrd="0" presId="urn:microsoft.com/office/officeart/2005/8/layout/process3"/>
    <dgm:cxn modelId="{E93B63B2-721A-4222-A7A4-0A1D2E876753}" type="presOf" srcId="{10152EBB-8F65-46FD-A6B3-A6FA100EA5CF}" destId="{B6B77B5D-7D06-4D94-B28F-6E762F31C495}" srcOrd="1" destOrd="0" presId="urn:microsoft.com/office/officeart/2005/8/layout/process3"/>
    <dgm:cxn modelId="{8BE25B6F-6276-4533-BFF1-FD262199C719}" srcId="{4165437C-7A12-4E5E-B259-B72EA59FC59D}" destId="{75B09D70-F43E-4DF5-BD7F-E0B84EDDE37D}" srcOrd="1" destOrd="0" parTransId="{8C9A2155-774B-47DA-8D4F-56CFEC76C39C}" sibTransId="{EF27509E-40B2-4F0A-9E9A-09BABDA448EA}"/>
    <dgm:cxn modelId="{AF5EB42D-9EF8-4BB7-9CC8-CE5175DFD9C8}" type="presOf" srcId="{DF7FC483-3341-40BD-A531-0861FB5F0E4A}" destId="{6FE530FC-ABDE-4314-9ED6-C83270867AA7}" srcOrd="0" destOrd="0" presId="urn:microsoft.com/office/officeart/2005/8/layout/process3"/>
    <dgm:cxn modelId="{3466E6B4-03B8-4990-9B14-7F60A72778B8}" srcId="{4165437C-7A12-4E5E-B259-B72EA59FC59D}" destId="{0BB98A25-2D96-40EC-8270-342F7D50B5FD}" srcOrd="0" destOrd="0" parTransId="{E9EBDA89-E683-4ABF-B007-F6820A644EC9}" sibTransId="{541D93E9-9D71-4CF5-870B-4BF9ADF5BDF5}"/>
    <dgm:cxn modelId="{747D18F6-3AAF-4D15-9226-F3BBDE582F61}" type="presOf" srcId="{573CBC7B-53FE-4378-848D-70ED4F3F6357}" destId="{5BFD3991-7BDA-4116-B5D7-0AF9E1C70E67}" srcOrd="0" destOrd="0" presId="urn:microsoft.com/office/officeart/2005/8/layout/process3"/>
    <dgm:cxn modelId="{4BA60732-A31E-48F9-BD27-4DC5D790C8C3}" srcId="{573CBC7B-53FE-4378-848D-70ED4F3F6357}" destId="{A3FA21B0-4949-4461-AB0A-C5AA8A6A4040}" srcOrd="0" destOrd="0" parTransId="{502D8B49-17F7-460B-9B19-3602F22B7283}" sibTransId="{694E9BDE-3F34-475F-87C5-5090C39433D3}"/>
    <dgm:cxn modelId="{A7795A31-9994-40D5-ABB6-62DF4EB96AF3}" type="presOf" srcId="{DF7FC483-3341-40BD-A531-0861FB5F0E4A}" destId="{D3675B33-B008-4FEA-9617-3E4A4DA9737A}" srcOrd="1" destOrd="0" presId="urn:microsoft.com/office/officeart/2005/8/layout/process3"/>
    <dgm:cxn modelId="{74A175BA-34DF-4B02-BBE1-8797D2E45B49}" type="presOf" srcId="{0BB98A25-2D96-40EC-8270-342F7D50B5FD}" destId="{B34BB81E-5821-480E-966B-8EE9B7BB43E3}" srcOrd="0" destOrd="0" presId="urn:microsoft.com/office/officeart/2005/8/layout/process3"/>
    <dgm:cxn modelId="{7FA41625-19E6-48F9-BA49-F4F3DA49117E}" type="presOf" srcId="{4165437C-7A12-4E5E-B259-B72EA59FC59D}" destId="{536891DF-DE84-4627-98B7-841B861B3460}" srcOrd="0" destOrd="0" presId="urn:microsoft.com/office/officeart/2005/8/layout/process3"/>
    <dgm:cxn modelId="{49FEF7D3-186B-4FC4-ABD9-B7759AAC0497}" type="presOf" srcId="{A3FA21B0-4949-4461-AB0A-C5AA8A6A4040}" destId="{91DDB70D-CB7D-4379-A5B9-27BA3C26D93F}" srcOrd="0" destOrd="0" presId="urn:microsoft.com/office/officeart/2005/8/layout/process3"/>
    <dgm:cxn modelId="{28937FDB-1D5F-4BC3-A04F-44E15193A5B2}" type="presOf" srcId="{EFC20D6A-78AC-4D09-8A2D-F9C149B2C17F}" destId="{79521DDD-4CE0-4A2D-A749-49F7B6D9F1C8}" srcOrd="1" destOrd="0" presId="urn:microsoft.com/office/officeart/2005/8/layout/process3"/>
    <dgm:cxn modelId="{8072608A-AF90-45D4-AB37-EFE33070C0F4}" type="presParOf" srcId="{656BCBB3-FD02-4B24-AE9B-B07541C74A16}" destId="{003D565E-1E9C-4E14-9688-A38EA677D1EC}" srcOrd="0" destOrd="0" presId="urn:microsoft.com/office/officeart/2005/8/layout/process3"/>
    <dgm:cxn modelId="{0B250ED5-FF04-4C52-B585-90F044657A32}" type="presParOf" srcId="{003D565E-1E9C-4E14-9688-A38EA677D1EC}" destId="{536891DF-DE84-4627-98B7-841B861B3460}" srcOrd="0" destOrd="0" presId="urn:microsoft.com/office/officeart/2005/8/layout/process3"/>
    <dgm:cxn modelId="{849DA6CE-DDDF-4246-93F4-D7A433BF59CD}" type="presParOf" srcId="{003D565E-1E9C-4E14-9688-A38EA677D1EC}" destId="{AAF9B8BD-2A8E-4A67-B064-77DD6A8CA576}" srcOrd="1" destOrd="0" presId="urn:microsoft.com/office/officeart/2005/8/layout/process3"/>
    <dgm:cxn modelId="{400B07DA-BF04-4C29-9105-563CCA7AC29D}" type="presParOf" srcId="{003D565E-1E9C-4E14-9688-A38EA677D1EC}" destId="{B34BB81E-5821-480E-966B-8EE9B7BB43E3}" srcOrd="2" destOrd="0" presId="urn:microsoft.com/office/officeart/2005/8/layout/process3"/>
    <dgm:cxn modelId="{A2EB922E-8619-4A4B-9A2D-0071AEB42F02}" type="presParOf" srcId="{656BCBB3-FD02-4B24-AE9B-B07541C74A16}" destId="{6D8B8EDC-954F-4102-918E-F5A58CEC1307}" srcOrd="1" destOrd="0" presId="urn:microsoft.com/office/officeart/2005/8/layout/process3"/>
    <dgm:cxn modelId="{1F01CCE5-BC85-4CF3-8848-6D61C1513D74}" type="presParOf" srcId="{6D8B8EDC-954F-4102-918E-F5A58CEC1307}" destId="{79521DDD-4CE0-4A2D-A749-49F7B6D9F1C8}" srcOrd="0" destOrd="0" presId="urn:microsoft.com/office/officeart/2005/8/layout/process3"/>
    <dgm:cxn modelId="{0482CD56-5F44-4A92-8F1F-EAB4080C51F4}" type="presParOf" srcId="{656BCBB3-FD02-4B24-AE9B-B07541C74A16}" destId="{7A216E97-1820-4EDC-ABCA-A9C4CF0C7043}" srcOrd="2" destOrd="0" presId="urn:microsoft.com/office/officeart/2005/8/layout/process3"/>
    <dgm:cxn modelId="{CDD12A59-1B4E-4CFE-8B56-838B49270630}" type="presParOf" srcId="{7A216E97-1820-4EDC-ABCA-A9C4CF0C7043}" destId="{5BFD3991-7BDA-4116-B5D7-0AF9E1C70E67}" srcOrd="0" destOrd="0" presId="urn:microsoft.com/office/officeart/2005/8/layout/process3"/>
    <dgm:cxn modelId="{9E4ACD2D-0D1B-410F-84A3-4285B733637F}" type="presParOf" srcId="{7A216E97-1820-4EDC-ABCA-A9C4CF0C7043}" destId="{B0D0AD53-E00A-4D9E-8EA3-48AEA4291E58}" srcOrd="1" destOrd="0" presId="urn:microsoft.com/office/officeart/2005/8/layout/process3"/>
    <dgm:cxn modelId="{5FA5701F-4F57-4223-BEF6-C8CCB20D632D}" type="presParOf" srcId="{7A216E97-1820-4EDC-ABCA-A9C4CF0C7043}" destId="{91DDB70D-CB7D-4379-A5B9-27BA3C26D93F}" srcOrd="2" destOrd="0" presId="urn:microsoft.com/office/officeart/2005/8/layout/process3"/>
    <dgm:cxn modelId="{570548DA-C6D8-4E4B-B8BE-0A74D0807BD8}" type="presParOf" srcId="{656BCBB3-FD02-4B24-AE9B-B07541C74A16}" destId="{6FE530FC-ABDE-4314-9ED6-C83270867AA7}" srcOrd="3" destOrd="0" presId="urn:microsoft.com/office/officeart/2005/8/layout/process3"/>
    <dgm:cxn modelId="{8B5718D0-92B8-4253-8922-1F9AA939778D}" type="presParOf" srcId="{6FE530FC-ABDE-4314-9ED6-C83270867AA7}" destId="{D3675B33-B008-4FEA-9617-3E4A4DA9737A}" srcOrd="0" destOrd="0" presId="urn:microsoft.com/office/officeart/2005/8/layout/process3"/>
    <dgm:cxn modelId="{4C5B8984-3BD0-4A31-A1E3-C934BAA54EEA}" type="presParOf" srcId="{656BCBB3-FD02-4B24-AE9B-B07541C74A16}" destId="{1B4DBE4D-1707-40F4-8FCC-647564CAD391}" srcOrd="4" destOrd="0" presId="urn:microsoft.com/office/officeart/2005/8/layout/process3"/>
    <dgm:cxn modelId="{1C35FF40-66B6-4D86-A308-A58359A81C19}" type="presParOf" srcId="{1B4DBE4D-1707-40F4-8FCC-647564CAD391}" destId="{CB86AE94-A6B3-4A23-8235-1E467A826748}" srcOrd="0" destOrd="0" presId="urn:microsoft.com/office/officeart/2005/8/layout/process3"/>
    <dgm:cxn modelId="{4DED3D40-B50A-47AF-AE86-78F2B4388A51}" type="presParOf" srcId="{1B4DBE4D-1707-40F4-8FCC-647564CAD391}" destId="{B6B77B5D-7D06-4D94-B28F-6E762F31C495}" srcOrd="1" destOrd="0" presId="urn:microsoft.com/office/officeart/2005/8/layout/process3"/>
    <dgm:cxn modelId="{A2526D86-E855-44A7-BB71-AD2852C66E78}" type="presParOf" srcId="{1B4DBE4D-1707-40F4-8FCC-647564CAD391}" destId="{EED1CF60-90FD-4B78-B764-9F300D18CA4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2EBFF-64AB-4A3C-B0B3-5305914B04E0}">
      <dsp:nvSpPr>
        <dsp:cNvPr id="0" name=""/>
        <dsp:cNvSpPr/>
      </dsp:nvSpPr>
      <dsp:spPr>
        <a:xfrm>
          <a:off x="0" y="91124"/>
          <a:ext cx="2653838" cy="547817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Annual </a:t>
          </a:r>
          <a:r>
            <a:rPr lang="en-IN" sz="16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Powder Production capacity - 3600 Tons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2282395"/>
        <a:ext cx="2653838" cy="2191270"/>
      </dsp:txXfrm>
    </dsp:sp>
    <dsp:sp modelId="{655E6046-E86D-47EE-AE19-88B5386F4C52}">
      <dsp:nvSpPr>
        <dsp:cNvPr id="0" name=""/>
        <dsp:cNvSpPr/>
      </dsp:nvSpPr>
      <dsp:spPr>
        <a:xfrm>
          <a:off x="41118" y="-4"/>
          <a:ext cx="2509268" cy="284611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F368A-DAF4-47CA-9CF8-3244ECF540AD}">
      <dsp:nvSpPr>
        <dsp:cNvPr id="0" name=""/>
        <dsp:cNvSpPr/>
      </dsp:nvSpPr>
      <dsp:spPr>
        <a:xfrm>
          <a:off x="2823469" y="16"/>
          <a:ext cx="2472504" cy="547817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16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16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6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Hydraulic </a:t>
          </a:r>
          <a:r>
            <a:rPr lang="en-IN" altLang="en-US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Press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6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Dorst</a:t>
          </a:r>
          <a:r>
            <a:rPr lang="en-IN" altLang="en-US" sz="16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n-IN" altLang="en-US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Press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6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Rotary </a:t>
          </a:r>
          <a:r>
            <a:rPr lang="en-IN" altLang="en-US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Press</a:t>
          </a:r>
        </a:p>
      </dsp:txBody>
      <dsp:txXfrm>
        <a:off x="2823469" y="2191287"/>
        <a:ext cx="2472504" cy="2191270"/>
      </dsp:txXfrm>
    </dsp:sp>
    <dsp:sp modelId="{594D6BD0-CBD9-4F78-9344-62ABB823E298}">
      <dsp:nvSpPr>
        <dsp:cNvPr id="0" name=""/>
        <dsp:cNvSpPr/>
      </dsp:nvSpPr>
      <dsp:spPr>
        <a:xfrm>
          <a:off x="2813522" y="36425"/>
          <a:ext cx="2303549" cy="279678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00CF5-23A3-4396-B3C1-4E24A24212E7}">
      <dsp:nvSpPr>
        <dsp:cNvPr id="0" name=""/>
        <dsp:cNvSpPr/>
      </dsp:nvSpPr>
      <dsp:spPr>
        <a:xfrm>
          <a:off x="5370149" y="6980"/>
          <a:ext cx="2747941" cy="547817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16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Annual Ferrite Production Capacity-  3600 Tons</a:t>
          </a:r>
          <a:endParaRPr lang="en-US" sz="1600" b="1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5370149" y="2198251"/>
        <a:ext cx="2747941" cy="2191270"/>
      </dsp:txXfrm>
    </dsp:sp>
    <dsp:sp modelId="{CFC102C3-BA8A-43B7-A5B3-C916848CB38C}">
      <dsp:nvSpPr>
        <dsp:cNvPr id="0" name=""/>
        <dsp:cNvSpPr/>
      </dsp:nvSpPr>
      <dsp:spPr>
        <a:xfrm>
          <a:off x="5369732" y="0"/>
          <a:ext cx="2515562" cy="282464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B7AB5-561D-4726-8933-DC06E3BC7939}">
      <dsp:nvSpPr>
        <dsp:cNvPr id="0" name=""/>
        <dsp:cNvSpPr/>
      </dsp:nvSpPr>
      <dsp:spPr>
        <a:xfrm>
          <a:off x="8097841" y="85757"/>
          <a:ext cx="2472504" cy="547817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1600" b="1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6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Rotary </a:t>
          </a:r>
          <a:r>
            <a:rPr lang="en-IN" altLang="en-US" sz="16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Grinder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Precision </a:t>
          </a:r>
          <a:r>
            <a:rPr lang="en-US" sz="16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Grinder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6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2 </a:t>
          </a:r>
          <a:r>
            <a:rPr lang="en-IN" altLang="en-US" sz="16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Station Grinders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6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4 </a:t>
          </a:r>
          <a:r>
            <a:rPr lang="en-IN" altLang="en-US" sz="16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Station Grinders</a:t>
          </a:r>
          <a:endParaRPr lang="en-US" sz="1600" b="1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8097841" y="2277027"/>
        <a:ext cx="2472504" cy="2191270"/>
      </dsp:txXfrm>
    </dsp:sp>
    <dsp:sp modelId="{1AD576C4-845C-4887-98F5-20EFF50904E4}">
      <dsp:nvSpPr>
        <dsp:cNvPr id="0" name=""/>
        <dsp:cNvSpPr/>
      </dsp:nvSpPr>
      <dsp:spPr>
        <a:xfrm>
          <a:off x="8128532" y="0"/>
          <a:ext cx="2414408" cy="2824641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B41AA-93DF-4346-B189-1FC567605A7F}">
      <dsp:nvSpPr>
        <dsp:cNvPr id="0" name=""/>
        <dsp:cNvSpPr/>
      </dsp:nvSpPr>
      <dsp:spPr>
        <a:xfrm>
          <a:off x="-16" y="4621014"/>
          <a:ext cx="10571411" cy="356760"/>
        </a:xfrm>
        <a:prstGeom prst="leftRightArrow">
          <a:avLst/>
        </a:prstGeom>
        <a:solidFill>
          <a:srgbClr val="F0CDA1">
            <a:lumMod val="40000"/>
            <a:lumOff val="6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328A1-836C-43F1-9E69-10E3725B5943}">
      <dsp:nvSpPr>
        <dsp:cNvPr id="0" name=""/>
        <dsp:cNvSpPr/>
      </dsp:nvSpPr>
      <dsp:spPr>
        <a:xfrm>
          <a:off x="1607113" y="2205273"/>
          <a:ext cx="2801864" cy="10339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>
              <a:solidFill>
                <a:srgbClr val="002060"/>
              </a:solidFill>
            </a:rPr>
            <a:t>Brand - </a:t>
          </a:r>
          <a:r>
            <a:rPr lang="en-IN" sz="1600" b="1" kern="1200" dirty="0" smtClean="0">
              <a:solidFill>
                <a:srgbClr val="002060"/>
              </a:solidFill>
            </a:rPr>
            <a:t>Reidhammer</a:t>
          </a:r>
          <a:endParaRPr lang="en-IN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</a:rPr>
            <a:t>Capacity-7</a:t>
          </a:r>
          <a:r>
            <a:rPr lang="en-IN" sz="1600" b="1" kern="1200" dirty="0">
              <a:solidFill>
                <a:srgbClr val="002060"/>
              </a:solidFill>
            </a:rPr>
            <a:t>0 </a:t>
          </a:r>
          <a:r>
            <a:rPr lang="en-IN" sz="16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MT/month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Year of installation 2011</a:t>
          </a:r>
        </a:p>
      </dsp:txBody>
      <dsp:txXfrm>
        <a:off x="1607113" y="2334514"/>
        <a:ext cx="2414141" cy="775447"/>
      </dsp:txXfrm>
    </dsp:sp>
    <dsp:sp modelId="{275CD7A7-B994-48E6-8BED-26DF55FF5A88}">
      <dsp:nvSpPr>
        <dsp:cNvPr id="0" name=""/>
        <dsp:cNvSpPr/>
      </dsp:nvSpPr>
      <dsp:spPr>
        <a:xfrm>
          <a:off x="477971" y="196694"/>
          <a:ext cx="955332" cy="64238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Kiln 1   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/>
            <a:t>                       </a:t>
          </a:r>
        </a:p>
      </dsp:txBody>
      <dsp:txXfrm>
        <a:off x="509330" y="228053"/>
        <a:ext cx="892614" cy="579670"/>
      </dsp:txXfrm>
    </dsp:sp>
    <dsp:sp modelId="{C3D9555E-9FA2-46A8-9861-90230D63648F}">
      <dsp:nvSpPr>
        <dsp:cNvPr id="0" name=""/>
        <dsp:cNvSpPr/>
      </dsp:nvSpPr>
      <dsp:spPr>
        <a:xfrm>
          <a:off x="1610717" y="0"/>
          <a:ext cx="2923350" cy="10033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>
              <a:solidFill>
                <a:srgbClr val="002060"/>
              </a:solidFill>
            </a:rPr>
            <a:t>Brand - </a:t>
          </a:r>
          <a:r>
            <a:rPr lang="en-IN" sz="1600" b="1" kern="1200" dirty="0" smtClean="0">
              <a:solidFill>
                <a:srgbClr val="002060"/>
              </a:solidFill>
            </a:rPr>
            <a:t>Reidhammer</a:t>
          </a:r>
          <a:endParaRPr lang="en-IN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</a:rPr>
            <a:t>Capacity-35</a:t>
          </a:r>
          <a:r>
            <a:rPr lang="en-IN" sz="1600" b="1" kern="1200" dirty="0">
              <a:solidFill>
                <a:srgbClr val="002060"/>
              </a:solidFill>
            </a:rPr>
            <a:t> </a:t>
          </a:r>
          <a:r>
            <a:rPr lang="en-IN" sz="16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MT/month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Year of installation 1996</a:t>
          </a:r>
        </a:p>
      </dsp:txBody>
      <dsp:txXfrm>
        <a:off x="1610717" y="125414"/>
        <a:ext cx="2547110" cy="752481"/>
      </dsp:txXfrm>
    </dsp:sp>
    <dsp:sp modelId="{2C949877-E8A4-440B-AD56-39B26289ADB7}">
      <dsp:nvSpPr>
        <dsp:cNvPr id="0" name=""/>
        <dsp:cNvSpPr/>
      </dsp:nvSpPr>
      <dsp:spPr>
        <a:xfrm>
          <a:off x="458985" y="1315644"/>
          <a:ext cx="956266" cy="642388"/>
        </a:xfrm>
        <a:prstGeom prst="roundRect">
          <a:avLst/>
        </a:prstGeom>
        <a:solidFill>
          <a:srgbClr val="060F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Kiln 2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kern="1200" dirty="0"/>
            <a:t>                       </a:t>
          </a:r>
        </a:p>
      </dsp:txBody>
      <dsp:txXfrm>
        <a:off x="490344" y="1347003"/>
        <a:ext cx="893548" cy="579670"/>
      </dsp:txXfrm>
    </dsp:sp>
    <dsp:sp modelId="{BFFB8AC0-9BC9-410E-852F-F95796890335}">
      <dsp:nvSpPr>
        <dsp:cNvPr id="0" name=""/>
        <dsp:cNvSpPr/>
      </dsp:nvSpPr>
      <dsp:spPr>
        <a:xfrm>
          <a:off x="1632739" y="3296321"/>
          <a:ext cx="2923350" cy="10033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</a:rPr>
            <a:t>Brand - </a:t>
          </a:r>
          <a:r>
            <a:rPr lang="en-IN" sz="1600" b="1" kern="1200" dirty="0">
              <a:solidFill>
                <a:srgbClr val="002060"/>
              </a:solidFill>
            </a:rPr>
            <a:t>Reidhammer</a:t>
          </a:r>
          <a:endParaRPr lang="en-IN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</a:rPr>
            <a:t>Capacity-75</a:t>
          </a:r>
          <a:r>
            <a:rPr lang="en-IN" sz="1600" b="1" kern="1200" dirty="0">
              <a:solidFill>
                <a:srgbClr val="002060"/>
              </a:solidFill>
            </a:rPr>
            <a:t> </a:t>
          </a:r>
          <a:r>
            <a:rPr lang="en-IN" sz="16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MT/month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Year of installation 2015</a:t>
          </a:r>
        </a:p>
      </dsp:txBody>
      <dsp:txXfrm>
        <a:off x="1632739" y="3421735"/>
        <a:ext cx="2547110" cy="752481"/>
      </dsp:txXfrm>
    </dsp:sp>
    <dsp:sp modelId="{5907299D-048E-4415-A7CB-B9C876816D02}">
      <dsp:nvSpPr>
        <dsp:cNvPr id="0" name=""/>
        <dsp:cNvSpPr/>
      </dsp:nvSpPr>
      <dsp:spPr>
        <a:xfrm>
          <a:off x="458985" y="2435898"/>
          <a:ext cx="956266" cy="642388"/>
        </a:xfrm>
        <a:prstGeom prst="roundRect">
          <a:avLst/>
        </a:prstGeom>
        <a:solidFill>
          <a:srgbClr val="060F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Kiln 3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kern="1200" dirty="0"/>
            <a:t>                       </a:t>
          </a:r>
        </a:p>
      </dsp:txBody>
      <dsp:txXfrm>
        <a:off x="490344" y="2467257"/>
        <a:ext cx="893548" cy="579670"/>
      </dsp:txXfrm>
    </dsp:sp>
    <dsp:sp modelId="{0E9DF33D-8333-4B94-A3A1-06529DA91B97}">
      <dsp:nvSpPr>
        <dsp:cNvPr id="0" name=""/>
        <dsp:cNvSpPr/>
      </dsp:nvSpPr>
      <dsp:spPr>
        <a:xfrm>
          <a:off x="1567568" y="4364624"/>
          <a:ext cx="2923350" cy="10033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</a:rPr>
            <a:t>Brand – CTEC </a:t>
          </a:r>
          <a:endParaRPr lang="en-IN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</a:rPr>
            <a:t>Capacity-100</a:t>
          </a:r>
          <a:r>
            <a:rPr lang="en-IN" sz="1600" b="1" kern="1200" dirty="0">
              <a:solidFill>
                <a:srgbClr val="002060"/>
              </a:solidFill>
            </a:rPr>
            <a:t> </a:t>
          </a:r>
          <a:r>
            <a:rPr lang="en-IN" sz="16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MT/month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Year of installation 2022</a:t>
          </a:r>
        </a:p>
      </dsp:txBody>
      <dsp:txXfrm>
        <a:off x="1567568" y="4490038"/>
        <a:ext cx="2547110" cy="752481"/>
      </dsp:txXfrm>
    </dsp:sp>
    <dsp:sp modelId="{D00A2500-B3E1-40C2-BC83-255ADE3E2155}">
      <dsp:nvSpPr>
        <dsp:cNvPr id="0" name=""/>
        <dsp:cNvSpPr/>
      </dsp:nvSpPr>
      <dsp:spPr>
        <a:xfrm>
          <a:off x="469772" y="3522924"/>
          <a:ext cx="956266" cy="642388"/>
        </a:xfrm>
        <a:prstGeom prst="roundRect">
          <a:avLst/>
        </a:prstGeom>
        <a:solidFill>
          <a:srgbClr val="060F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Kiln 4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kern="1200" dirty="0"/>
            <a:t>                       </a:t>
          </a:r>
        </a:p>
      </dsp:txBody>
      <dsp:txXfrm>
        <a:off x="501131" y="3554283"/>
        <a:ext cx="893548" cy="579670"/>
      </dsp:txXfrm>
    </dsp:sp>
    <dsp:sp modelId="{6E828CD2-8E0A-444A-9D67-79FCC16E8755}">
      <dsp:nvSpPr>
        <dsp:cNvPr id="0" name=""/>
        <dsp:cNvSpPr/>
      </dsp:nvSpPr>
      <dsp:spPr>
        <a:xfrm>
          <a:off x="1594131" y="1150003"/>
          <a:ext cx="2923350" cy="10033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</a:rPr>
            <a:t>Brand - </a:t>
          </a:r>
          <a:r>
            <a:rPr lang="en-IN" sz="1600" b="1" kern="1200" dirty="0">
              <a:solidFill>
                <a:srgbClr val="002060"/>
              </a:solidFill>
            </a:rPr>
            <a:t>Reidhammer</a:t>
          </a:r>
          <a:endParaRPr lang="en-IN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</a:rPr>
            <a:t>Capacity-2</a:t>
          </a:r>
          <a:r>
            <a:rPr lang="en-IN" sz="1600" b="1" kern="1200" dirty="0">
              <a:solidFill>
                <a:srgbClr val="002060"/>
              </a:solidFill>
            </a:rPr>
            <a:t>0 </a:t>
          </a:r>
          <a:r>
            <a:rPr lang="en-IN" sz="16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MT/month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Year of installation 2007</a:t>
          </a:r>
        </a:p>
      </dsp:txBody>
      <dsp:txXfrm>
        <a:off x="1594131" y="1275417"/>
        <a:ext cx="2547110" cy="752481"/>
      </dsp:txXfrm>
    </dsp:sp>
    <dsp:sp modelId="{717CB690-F9E0-4DBD-BDB1-739E3DABC37C}">
      <dsp:nvSpPr>
        <dsp:cNvPr id="0" name=""/>
        <dsp:cNvSpPr/>
      </dsp:nvSpPr>
      <dsp:spPr>
        <a:xfrm>
          <a:off x="496316" y="4626563"/>
          <a:ext cx="956266" cy="642388"/>
        </a:xfrm>
        <a:prstGeom prst="roundRect">
          <a:avLst/>
        </a:prstGeom>
        <a:solidFill>
          <a:srgbClr val="060F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Kiln 5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kern="1200" dirty="0"/>
            <a:t>                       </a:t>
          </a:r>
        </a:p>
      </dsp:txBody>
      <dsp:txXfrm>
        <a:off x="527675" y="4657922"/>
        <a:ext cx="893548" cy="5796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4C93B-FE1A-4A13-84DC-400A9AD258D1}">
      <dsp:nvSpPr>
        <dsp:cNvPr id="0" name=""/>
        <dsp:cNvSpPr/>
      </dsp:nvSpPr>
      <dsp:spPr>
        <a:xfrm>
          <a:off x="5670487" y="1332772"/>
          <a:ext cx="2001576" cy="55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97"/>
              </a:lnTo>
              <a:lnTo>
                <a:pt x="2001576" y="279797"/>
              </a:lnTo>
              <a:lnTo>
                <a:pt x="2001576" y="5595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35B49-83B7-49F3-8849-959CC779B112}">
      <dsp:nvSpPr>
        <dsp:cNvPr id="0" name=""/>
        <dsp:cNvSpPr/>
      </dsp:nvSpPr>
      <dsp:spPr>
        <a:xfrm>
          <a:off x="3797604" y="3713287"/>
          <a:ext cx="1830380" cy="55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97"/>
              </a:lnTo>
              <a:lnTo>
                <a:pt x="1830380" y="279797"/>
              </a:lnTo>
              <a:lnTo>
                <a:pt x="1830380" y="5595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857BE-333A-453D-AC59-C94322C48FCD}">
      <dsp:nvSpPr>
        <dsp:cNvPr id="0" name=""/>
        <dsp:cNvSpPr/>
      </dsp:nvSpPr>
      <dsp:spPr>
        <a:xfrm>
          <a:off x="2185439" y="3713287"/>
          <a:ext cx="1612164" cy="559594"/>
        </a:xfrm>
        <a:custGeom>
          <a:avLst/>
          <a:gdLst/>
          <a:ahLst/>
          <a:cxnLst/>
          <a:rect l="0" t="0" r="0" b="0"/>
          <a:pathLst>
            <a:path>
              <a:moveTo>
                <a:pt x="1612164" y="0"/>
              </a:moveTo>
              <a:lnTo>
                <a:pt x="1612164" y="279797"/>
              </a:lnTo>
              <a:lnTo>
                <a:pt x="0" y="279797"/>
              </a:lnTo>
              <a:lnTo>
                <a:pt x="0" y="5595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93612-801E-449A-99A6-777FFBFB8535}">
      <dsp:nvSpPr>
        <dsp:cNvPr id="0" name=""/>
        <dsp:cNvSpPr/>
      </dsp:nvSpPr>
      <dsp:spPr>
        <a:xfrm>
          <a:off x="3797604" y="1332772"/>
          <a:ext cx="1872882" cy="559594"/>
        </a:xfrm>
        <a:custGeom>
          <a:avLst/>
          <a:gdLst/>
          <a:ahLst/>
          <a:cxnLst/>
          <a:rect l="0" t="0" r="0" b="0"/>
          <a:pathLst>
            <a:path>
              <a:moveTo>
                <a:pt x="1872882" y="0"/>
              </a:moveTo>
              <a:lnTo>
                <a:pt x="1872882" y="279797"/>
              </a:lnTo>
              <a:lnTo>
                <a:pt x="0" y="279797"/>
              </a:lnTo>
              <a:lnTo>
                <a:pt x="0" y="5595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1FDED-4705-403A-9B82-06F6407CA18A}">
      <dsp:nvSpPr>
        <dsp:cNvPr id="0" name=""/>
        <dsp:cNvSpPr/>
      </dsp:nvSpPr>
      <dsp:spPr>
        <a:xfrm>
          <a:off x="2768763" y="404"/>
          <a:ext cx="5803447" cy="1332367"/>
        </a:xfrm>
        <a:prstGeom prst="rect">
          <a:avLst/>
        </a:prstGeom>
        <a:solidFill>
          <a:srgbClr val="2A55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Ferrite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(A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class of advanced electro-ceramics having </a:t>
          </a: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magnetic 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properties which contains </a:t>
          </a: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iron oxide 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as a major ingredient)</a:t>
          </a: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  <a:cs typeface="Arial" panose="020B0604020202020204" pitchFamily="34" charset="0"/>
          </a:endParaRPr>
        </a:p>
      </dsp:txBody>
      <dsp:txXfrm>
        <a:off x="2768763" y="404"/>
        <a:ext cx="5803447" cy="1332367"/>
      </dsp:txXfrm>
    </dsp:sp>
    <dsp:sp modelId="{BDF4CC81-35CB-4661-A93B-C53C30E08C20}">
      <dsp:nvSpPr>
        <dsp:cNvPr id="0" name=""/>
        <dsp:cNvSpPr/>
      </dsp:nvSpPr>
      <dsp:spPr>
        <a:xfrm>
          <a:off x="2075825" y="1892367"/>
          <a:ext cx="3443557" cy="182092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rgbClr val="060F52"/>
              </a:solidFill>
              <a:effectLst/>
              <a:latin typeface="+mn-lt"/>
            </a:rPr>
            <a:t>Soft Ferrite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rgbClr val="060F52"/>
              </a:solidFill>
              <a:effectLst/>
              <a:latin typeface="+mn-lt"/>
            </a:rPr>
            <a:t>(Inductors &amp; transformer)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rPr>
            <a:t> </a:t>
          </a:r>
        </a:p>
      </dsp:txBody>
      <dsp:txXfrm>
        <a:off x="2075825" y="1892367"/>
        <a:ext cx="3443557" cy="1820920"/>
      </dsp:txXfrm>
    </dsp:sp>
    <dsp:sp modelId="{4BB811BB-D67A-4F5F-BE79-911B7628D13F}">
      <dsp:nvSpPr>
        <dsp:cNvPr id="0" name=""/>
        <dsp:cNvSpPr/>
      </dsp:nvSpPr>
      <dsp:spPr>
        <a:xfrm>
          <a:off x="634856" y="4272881"/>
          <a:ext cx="3101165" cy="148547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Mn-Zn Ferrite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- Low loss material for efficient power transmission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- High permeability material for filter application</a:t>
          </a:r>
        </a:p>
      </dsp:txBody>
      <dsp:txXfrm>
        <a:off x="634856" y="4272881"/>
        <a:ext cx="3101165" cy="1485470"/>
      </dsp:txXfrm>
    </dsp:sp>
    <dsp:sp modelId="{0C047852-2F97-4395-A6EC-1BE381CCADFF}">
      <dsp:nvSpPr>
        <dsp:cNvPr id="0" name=""/>
        <dsp:cNvSpPr/>
      </dsp:nvSpPr>
      <dsp:spPr>
        <a:xfrm>
          <a:off x="4295617" y="4272881"/>
          <a:ext cx="2664735" cy="133236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Ni-Zn Ferrite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FY24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(For EMI / EMC with high impedance)</a:t>
          </a:r>
        </a:p>
      </dsp:txBody>
      <dsp:txXfrm>
        <a:off x="4295617" y="4272881"/>
        <a:ext cx="2664735" cy="1332367"/>
      </dsp:txXfrm>
    </dsp:sp>
    <dsp:sp modelId="{F2328C8F-9843-4DCE-872D-360DE10C6E88}">
      <dsp:nvSpPr>
        <dsp:cNvPr id="0" name=""/>
        <dsp:cNvSpPr/>
      </dsp:nvSpPr>
      <dsp:spPr>
        <a:xfrm>
          <a:off x="6078978" y="1892367"/>
          <a:ext cx="3186170" cy="182117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rgbClr val="060F52"/>
              </a:solidFill>
              <a:effectLst/>
              <a:latin typeface="+mn-lt"/>
            </a:rPr>
            <a:t>Hard Ferrite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rgbClr val="060F52"/>
              </a:solidFill>
              <a:effectLst/>
              <a:latin typeface="+mn-lt"/>
            </a:rPr>
            <a:t>(Permanent magnet)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-25000" dirty="0">
            <a:ln>
              <a:noFill/>
            </a:ln>
            <a:solidFill>
              <a:srgbClr val="000000"/>
            </a:solidFill>
            <a:effectLst/>
            <a:latin typeface="+mn-lt"/>
            <a:ea typeface="+mn-ea"/>
            <a:cs typeface="+mn-cs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6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</a:endParaRPr>
        </a:p>
      </dsp:txBody>
      <dsp:txXfrm>
        <a:off x="6078978" y="1892367"/>
        <a:ext cx="3186170" cy="18211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9B8BD-2A8E-4A67-B064-77DD6A8CA576}">
      <dsp:nvSpPr>
        <dsp:cNvPr id="0" name=""/>
        <dsp:cNvSpPr/>
      </dsp:nvSpPr>
      <dsp:spPr>
        <a:xfrm>
          <a:off x="160830" y="135245"/>
          <a:ext cx="1828693" cy="1017375"/>
        </a:xfrm>
        <a:prstGeom prst="roundRect">
          <a:avLst>
            <a:gd name="adj" fmla="val 10000"/>
          </a:avLst>
        </a:prstGeom>
        <a:solidFill>
          <a:srgbClr val="060F52"/>
        </a:solidFill>
        <a:ln w="12700" cap="flat" cmpd="sng" algn="ctr">
          <a:solidFill>
            <a:srgbClr val="B63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Raw Material Inspection</a:t>
          </a:r>
        </a:p>
      </dsp:txBody>
      <dsp:txXfrm>
        <a:off x="160830" y="135245"/>
        <a:ext cx="1828693" cy="678250"/>
      </dsp:txXfrm>
    </dsp:sp>
    <dsp:sp modelId="{B34BB81E-5821-480E-966B-8EE9B7BB43E3}">
      <dsp:nvSpPr>
        <dsp:cNvPr id="0" name=""/>
        <dsp:cNvSpPr/>
      </dsp:nvSpPr>
      <dsp:spPr>
        <a:xfrm>
          <a:off x="379613" y="735900"/>
          <a:ext cx="1828693" cy="192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3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/>
            <a:t> </a:t>
          </a:r>
          <a:r>
            <a:rPr lang="en-IN" sz="1500" b="1" kern="1200" dirty="0">
              <a:solidFill>
                <a:srgbClr val="060F52"/>
              </a:solidFill>
            </a:rPr>
            <a:t>XRF analysis, SSA, Particle size distribution</a:t>
          </a:r>
        </a:p>
      </dsp:txBody>
      <dsp:txXfrm>
        <a:off x="433174" y="789461"/>
        <a:ext cx="1721571" cy="1816628"/>
      </dsp:txXfrm>
    </dsp:sp>
    <dsp:sp modelId="{6D8B8EDC-954F-4102-918E-F5A58CEC1307}">
      <dsp:nvSpPr>
        <dsp:cNvPr id="0" name=""/>
        <dsp:cNvSpPr/>
      </dsp:nvSpPr>
      <dsp:spPr>
        <a:xfrm rot="21447414">
          <a:off x="2225135" y="184534"/>
          <a:ext cx="500512" cy="455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2225202" y="278622"/>
        <a:ext cx="363925" cy="273175"/>
      </dsp:txXfrm>
    </dsp:sp>
    <dsp:sp modelId="{B0D0AD53-E00A-4D9E-8EA3-48AEA4291E58}">
      <dsp:nvSpPr>
        <dsp:cNvPr id="0" name=""/>
        <dsp:cNvSpPr/>
      </dsp:nvSpPr>
      <dsp:spPr>
        <a:xfrm>
          <a:off x="2932957" y="12122"/>
          <a:ext cx="1828693" cy="1017375"/>
        </a:xfrm>
        <a:prstGeom prst="roundRect">
          <a:avLst>
            <a:gd name="adj" fmla="val 10000"/>
          </a:avLst>
        </a:prstGeom>
        <a:solidFill>
          <a:srgbClr val="060F52"/>
        </a:solidFill>
        <a:ln w="12700" cap="flat" cmpd="sng" algn="ctr">
          <a:solidFill>
            <a:srgbClr val="B63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Powder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Preparation</a:t>
          </a:r>
        </a:p>
      </dsp:txBody>
      <dsp:txXfrm>
        <a:off x="2932957" y="12122"/>
        <a:ext cx="1828693" cy="678250"/>
      </dsp:txXfrm>
    </dsp:sp>
    <dsp:sp modelId="{91DDB70D-CB7D-4379-A5B9-27BA3C26D93F}">
      <dsp:nvSpPr>
        <dsp:cNvPr id="0" name=""/>
        <dsp:cNvSpPr/>
      </dsp:nvSpPr>
      <dsp:spPr>
        <a:xfrm>
          <a:off x="3260895" y="735900"/>
          <a:ext cx="1941304" cy="192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3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b="1" kern="1200" dirty="0">
              <a:solidFill>
                <a:srgbClr val="060F52"/>
              </a:solidFill>
            </a:rPr>
            <a:t>XRF, SSA, Granulate  Size distribution, Bulk Density, Moisture content, Granulate flowability</a:t>
          </a:r>
        </a:p>
      </dsp:txBody>
      <dsp:txXfrm>
        <a:off x="3317240" y="792245"/>
        <a:ext cx="1828614" cy="1811060"/>
      </dsp:txXfrm>
    </dsp:sp>
    <dsp:sp modelId="{6FE530FC-ABDE-4314-9ED6-C83270867AA7}">
      <dsp:nvSpPr>
        <dsp:cNvPr id="0" name=""/>
        <dsp:cNvSpPr/>
      </dsp:nvSpPr>
      <dsp:spPr>
        <a:xfrm rot="62522">
          <a:off x="5058837" y="151370"/>
          <a:ext cx="630249" cy="455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5058848" y="241186"/>
        <a:ext cx="493662" cy="273175"/>
      </dsp:txXfrm>
    </dsp:sp>
    <dsp:sp modelId="{B6B77B5D-7D06-4D94-B28F-6E762F31C495}">
      <dsp:nvSpPr>
        <dsp:cNvPr id="0" name=""/>
        <dsp:cNvSpPr/>
      </dsp:nvSpPr>
      <dsp:spPr>
        <a:xfrm>
          <a:off x="5950604" y="67010"/>
          <a:ext cx="1828693" cy="101737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rgbClr val="B63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Pressing</a:t>
          </a:r>
        </a:p>
      </dsp:txBody>
      <dsp:txXfrm>
        <a:off x="5950604" y="67010"/>
        <a:ext cx="1828693" cy="678250"/>
      </dsp:txXfrm>
    </dsp:sp>
    <dsp:sp modelId="{EED1CF60-90FD-4B78-B764-9F300D18CA4C}">
      <dsp:nvSpPr>
        <dsp:cNvPr id="0" name=""/>
        <dsp:cNvSpPr/>
      </dsp:nvSpPr>
      <dsp:spPr>
        <a:xfrm>
          <a:off x="6311094" y="735900"/>
          <a:ext cx="1828693" cy="192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3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b="1" kern="1200" dirty="0">
              <a:solidFill>
                <a:srgbClr val="060F52"/>
              </a:solidFill>
            </a:rPr>
            <a:t>Visual, Dimensions, Green Density</a:t>
          </a:r>
        </a:p>
      </dsp:txBody>
      <dsp:txXfrm>
        <a:off x="6364655" y="789461"/>
        <a:ext cx="1721571" cy="18166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9B8BD-2A8E-4A67-B064-77DD6A8CA576}">
      <dsp:nvSpPr>
        <dsp:cNvPr id="0" name=""/>
        <dsp:cNvSpPr/>
      </dsp:nvSpPr>
      <dsp:spPr>
        <a:xfrm>
          <a:off x="4050" y="18465"/>
          <a:ext cx="1841897" cy="1036799"/>
        </a:xfrm>
        <a:prstGeom prst="roundRect">
          <a:avLst>
            <a:gd name="adj" fmla="val 10000"/>
          </a:avLst>
        </a:prstGeom>
        <a:solidFill>
          <a:srgbClr val="060F52"/>
        </a:solidFill>
        <a:ln w="12700" cap="flat" cmpd="sng" algn="ctr">
          <a:solidFill>
            <a:srgbClr val="B63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Packing</a:t>
          </a:r>
        </a:p>
      </dsp:txBody>
      <dsp:txXfrm>
        <a:off x="4050" y="18465"/>
        <a:ext cx="1841897" cy="691200"/>
      </dsp:txXfrm>
    </dsp:sp>
    <dsp:sp modelId="{B34BB81E-5821-480E-966B-8EE9B7BB43E3}">
      <dsp:nvSpPr>
        <dsp:cNvPr id="0" name=""/>
        <dsp:cNvSpPr/>
      </dsp:nvSpPr>
      <dsp:spPr>
        <a:xfrm>
          <a:off x="381307" y="709666"/>
          <a:ext cx="1841897" cy="181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3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>
              <a:solidFill>
                <a:srgbClr val="060F52"/>
              </a:solidFill>
            </a:rPr>
            <a:t>Quality Assurance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>
              <a:solidFill>
                <a:srgbClr val="060F52"/>
              </a:solidFill>
            </a:rPr>
            <a:t>Final Testing</a:t>
          </a:r>
        </a:p>
      </dsp:txBody>
      <dsp:txXfrm>
        <a:off x="434449" y="762808"/>
        <a:ext cx="1735613" cy="1708116"/>
      </dsp:txXfrm>
    </dsp:sp>
    <dsp:sp modelId="{6D8B8EDC-954F-4102-918E-F5A58CEC1307}">
      <dsp:nvSpPr>
        <dsp:cNvPr id="0" name=""/>
        <dsp:cNvSpPr/>
      </dsp:nvSpPr>
      <dsp:spPr>
        <a:xfrm flipH="1">
          <a:off x="2093414" y="134776"/>
          <a:ext cx="655473" cy="458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900" kern="1200"/>
        </a:p>
      </dsp:txBody>
      <dsp:txXfrm>
        <a:off x="2230988" y="226492"/>
        <a:ext cx="517899" cy="275147"/>
      </dsp:txXfrm>
    </dsp:sp>
    <dsp:sp modelId="{B0D0AD53-E00A-4D9E-8EA3-48AEA4291E58}">
      <dsp:nvSpPr>
        <dsp:cNvPr id="0" name=""/>
        <dsp:cNvSpPr/>
      </dsp:nvSpPr>
      <dsp:spPr>
        <a:xfrm>
          <a:off x="2962848" y="18465"/>
          <a:ext cx="1841897" cy="1036799"/>
        </a:xfrm>
        <a:prstGeom prst="roundRect">
          <a:avLst>
            <a:gd name="adj" fmla="val 10000"/>
          </a:avLst>
        </a:prstGeom>
        <a:solidFill>
          <a:srgbClr val="060F52"/>
        </a:solidFill>
        <a:ln w="12700" cap="flat" cmpd="sng" algn="ctr">
          <a:solidFill>
            <a:srgbClr val="B63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Grinding and Finishing</a:t>
          </a:r>
        </a:p>
      </dsp:txBody>
      <dsp:txXfrm>
        <a:off x="2962848" y="18465"/>
        <a:ext cx="1841897" cy="691200"/>
      </dsp:txXfrm>
    </dsp:sp>
    <dsp:sp modelId="{91DDB70D-CB7D-4379-A5B9-27BA3C26D93F}">
      <dsp:nvSpPr>
        <dsp:cNvPr id="0" name=""/>
        <dsp:cNvSpPr/>
      </dsp:nvSpPr>
      <dsp:spPr>
        <a:xfrm>
          <a:off x="3340104" y="709666"/>
          <a:ext cx="1841897" cy="181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3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>
              <a:solidFill>
                <a:srgbClr val="060F52"/>
              </a:solidFill>
            </a:rPr>
            <a:t>Visual Checking, Dimensions, Electrical Properties</a:t>
          </a:r>
        </a:p>
      </dsp:txBody>
      <dsp:txXfrm>
        <a:off x="3393246" y="762808"/>
        <a:ext cx="1735613" cy="1708116"/>
      </dsp:txXfrm>
    </dsp:sp>
    <dsp:sp modelId="{6FE530FC-ABDE-4314-9ED6-C83270867AA7}">
      <dsp:nvSpPr>
        <dsp:cNvPr id="0" name=""/>
        <dsp:cNvSpPr/>
      </dsp:nvSpPr>
      <dsp:spPr>
        <a:xfrm flipH="1">
          <a:off x="5039627" y="134776"/>
          <a:ext cx="680643" cy="458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900" kern="1200"/>
        </a:p>
      </dsp:txBody>
      <dsp:txXfrm>
        <a:off x="5177201" y="226492"/>
        <a:ext cx="543069" cy="275147"/>
      </dsp:txXfrm>
    </dsp:sp>
    <dsp:sp modelId="{B6B77B5D-7D06-4D94-B28F-6E762F31C495}">
      <dsp:nvSpPr>
        <dsp:cNvPr id="0" name=""/>
        <dsp:cNvSpPr/>
      </dsp:nvSpPr>
      <dsp:spPr>
        <a:xfrm>
          <a:off x="5921645" y="18465"/>
          <a:ext cx="1841897" cy="1036799"/>
        </a:xfrm>
        <a:prstGeom prst="roundRect">
          <a:avLst>
            <a:gd name="adj" fmla="val 10000"/>
          </a:avLst>
        </a:prstGeom>
        <a:solidFill>
          <a:srgbClr val="060F52"/>
        </a:solidFill>
        <a:ln w="12700" cap="flat" cmpd="sng" algn="ctr">
          <a:solidFill>
            <a:srgbClr val="B63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Sintering</a:t>
          </a:r>
        </a:p>
      </dsp:txBody>
      <dsp:txXfrm>
        <a:off x="5921645" y="18465"/>
        <a:ext cx="1841897" cy="691200"/>
      </dsp:txXfrm>
    </dsp:sp>
    <dsp:sp modelId="{EED1CF60-90FD-4B78-B764-9F300D18CA4C}">
      <dsp:nvSpPr>
        <dsp:cNvPr id="0" name=""/>
        <dsp:cNvSpPr/>
      </dsp:nvSpPr>
      <dsp:spPr>
        <a:xfrm>
          <a:off x="6298901" y="709666"/>
          <a:ext cx="1841897" cy="181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3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>
              <a:solidFill>
                <a:srgbClr val="060F52"/>
              </a:solidFill>
            </a:rPr>
            <a:t>Visual Checking, Dimensions, Sintered density, Electrical Properties</a:t>
          </a:r>
        </a:p>
      </dsp:txBody>
      <dsp:txXfrm>
        <a:off x="6352043" y="762808"/>
        <a:ext cx="1735613" cy="1708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0.35578</cdr:x>
      <cdr:y>0.53299</cdr:y>
    </cdr:from>
    <cdr:to>
      <cdr:x>0.6389</cdr:x>
      <cdr:y>0.64656</cdr:y>
    </cdr:to>
    <cdr:sp macro="" textlink="">
      <cdr:nvSpPr>
        <cdr:cNvPr id="2" name="TextBox 1"/>
        <cdr:cNvSpPr txBox="1"/>
      </cdr:nvSpPr>
      <cdr:spPr>
        <a:xfrm xmlns:a="http://schemas.openxmlformats.org/drawingml/2006/main" rot="20143443">
          <a:off x="2194721" y="2305881"/>
          <a:ext cx="1746507" cy="491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CAGR 13.4%</a:t>
          </a:r>
          <a:endParaRPr lang="en-IN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6/11/2022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6/11/2022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77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85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0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61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6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6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230E8-A625-4E55-98EA-914D579A8D2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25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A430B-E7AE-4AE6-A5D4-E81C34D5319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0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4D703-42DD-4CB6-A0D3-F77957857561}" type="slidenum">
              <a:rPr lang="en-IN" smtClean="0"/>
              <a:t>59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520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230E8-A625-4E55-98EA-914D579A8D2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20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5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40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8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00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9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5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2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4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8DD7-7E52-49D8-9894-ABCEE075CC83}" type="datetime1">
              <a:rPr lang="en-US" noProof="0" smtClean="0"/>
              <a:t>6/11/2022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0829-D45D-441E-9991-472B77E80261}" type="datetime1">
              <a:rPr lang="en-US" noProof="0" smtClean="0"/>
              <a:t>6/11/2022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1C7C-4B2C-403B-A36B-7309DEE9CB4B}" type="datetime1">
              <a:rPr lang="en-US" noProof="0" smtClean="0"/>
              <a:t>6/11/2022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250" y="6191794"/>
            <a:ext cx="343709" cy="348233"/>
          </a:xfrm>
          <a:prstGeom prst="rect">
            <a:avLst/>
          </a:prstGeom>
        </p:spPr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7506-AB29-44B0-8D45-B8791172D23D}" type="datetime1">
              <a:rPr lang="en-US" noProof="0" smtClean="0"/>
              <a:t>6/11/2022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9ABD-6AA5-4ADC-AE0D-E70D0D51CA47}" type="datetime1">
              <a:rPr lang="en-US" noProof="0" smtClean="0"/>
              <a:t>6/11/2022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250" y="6191794"/>
            <a:ext cx="343709" cy="348233"/>
          </a:xfrm>
          <a:prstGeom prst="rect">
            <a:avLst/>
          </a:prstGeom>
        </p:spPr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FAA0-5B4C-432C-B79E-1D0F5520E53F}" type="datetime1">
              <a:rPr lang="en-US" noProof="0" smtClean="0"/>
              <a:t>6/11/2022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9519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BBD3-E869-461C-9331-377EA3BDE673}" type="datetime1">
              <a:rPr lang="en-US" noProof="0" smtClean="0"/>
              <a:t>6/11/2022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250" y="6191794"/>
            <a:ext cx="343709" cy="348233"/>
          </a:xfrm>
          <a:prstGeom prst="rect">
            <a:avLst/>
          </a:prstGeom>
        </p:spPr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ADAF-00DC-4883-B37C-0153E59F0A01}" type="datetime1">
              <a:rPr lang="en-US" noProof="0" smtClean="0"/>
              <a:t>6/11/2022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250" y="6191794"/>
            <a:ext cx="343709" cy="348233"/>
          </a:xfrm>
          <a:prstGeom prst="rect">
            <a:avLst/>
          </a:prstGeom>
        </p:spPr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D3B5-2173-4091-A890-20D4335795CB}" type="datetime1">
              <a:rPr lang="en-US" noProof="0" smtClean="0"/>
              <a:t>6/11/2022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250" y="6191794"/>
            <a:ext cx="343709" cy="348233"/>
          </a:xfrm>
          <a:prstGeom prst="rect">
            <a:avLst/>
          </a:prstGeom>
        </p:spPr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5743B-207B-448B-B0AD-5979F118E880}" type="datetime1">
              <a:rPr lang="en-US" noProof="0" smtClean="0"/>
              <a:t>6/11/2022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3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www.cosmoferrites.com</a:t>
            </a:r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0.pn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osmoferrites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g"/><Relationship Id="rId9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g"/><Relationship Id="rId3" Type="http://schemas.openxmlformats.org/officeDocument/2006/relationships/image" Target="../media/image74.jpeg"/><Relationship Id="rId7" Type="http://schemas.openxmlformats.org/officeDocument/2006/relationships/image" Target="../media/image77.jpg"/><Relationship Id="rId12" Type="http://schemas.openxmlformats.org/officeDocument/2006/relationships/image" Target="../media/image82.jpg"/><Relationship Id="rId2" Type="http://schemas.openxmlformats.org/officeDocument/2006/relationships/image" Target="../media/image2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osmoferrites.com/" TargetMode="External"/><Relationship Id="rId11" Type="http://schemas.openxmlformats.org/officeDocument/2006/relationships/image" Target="../media/image81.jpeg"/><Relationship Id="rId5" Type="http://schemas.openxmlformats.org/officeDocument/2006/relationships/image" Target="../media/image76.png"/><Relationship Id="rId15" Type="http://schemas.openxmlformats.org/officeDocument/2006/relationships/image" Target="../media/image84.png"/><Relationship Id="rId10" Type="http://schemas.openxmlformats.org/officeDocument/2006/relationships/image" Target="../media/image80.jpg"/><Relationship Id="rId4" Type="http://schemas.openxmlformats.org/officeDocument/2006/relationships/image" Target="../media/image75.png"/><Relationship Id="rId9" Type="http://schemas.openxmlformats.org/officeDocument/2006/relationships/image" Target="../media/image79.jpeg"/><Relationship Id="rId1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94.jpg"/><Relationship Id="rId3" Type="http://schemas.openxmlformats.org/officeDocument/2006/relationships/hyperlink" Target="http://www.cosmoferrites.com/" TargetMode="External"/><Relationship Id="rId7" Type="http://schemas.openxmlformats.org/officeDocument/2006/relationships/image" Target="../media/image88.jpeg"/><Relationship Id="rId12" Type="http://schemas.openxmlformats.org/officeDocument/2006/relationships/image" Target="../media/image93.jpg"/><Relationship Id="rId2" Type="http://schemas.openxmlformats.org/officeDocument/2006/relationships/image" Target="../media/image2.png"/><Relationship Id="rId16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jpeg"/><Relationship Id="rId11" Type="http://schemas.openxmlformats.org/officeDocument/2006/relationships/image" Target="../media/image92.jpeg"/><Relationship Id="rId5" Type="http://schemas.openxmlformats.org/officeDocument/2006/relationships/image" Target="../media/image86.png"/><Relationship Id="rId15" Type="http://schemas.openxmlformats.org/officeDocument/2006/relationships/image" Target="../media/image96.jpeg"/><Relationship Id="rId10" Type="http://schemas.openxmlformats.org/officeDocument/2006/relationships/image" Target="../media/image91.jpeg"/><Relationship Id="rId4" Type="http://schemas.openxmlformats.org/officeDocument/2006/relationships/image" Target="../media/image56.jpeg"/><Relationship Id="rId9" Type="http://schemas.openxmlformats.org/officeDocument/2006/relationships/image" Target="../media/image90.png"/><Relationship Id="rId14" Type="http://schemas.openxmlformats.org/officeDocument/2006/relationships/image" Target="../media/image9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ferrites.com/" TargetMode="External"/><Relationship Id="rId13" Type="http://schemas.openxmlformats.org/officeDocument/2006/relationships/image" Target="../media/image107.jpeg"/><Relationship Id="rId3" Type="http://schemas.openxmlformats.org/officeDocument/2006/relationships/image" Target="../media/image98.jpe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2" Type="http://schemas.openxmlformats.org/officeDocument/2006/relationships/image" Target="../media/image2.png"/><Relationship Id="rId16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jpeg"/><Relationship Id="rId11" Type="http://schemas.openxmlformats.org/officeDocument/2006/relationships/image" Target="../media/image105.png"/><Relationship Id="rId5" Type="http://schemas.openxmlformats.org/officeDocument/2006/relationships/image" Target="../media/image100.png"/><Relationship Id="rId15" Type="http://schemas.openxmlformats.org/officeDocument/2006/relationships/image" Target="../media/image108.png"/><Relationship Id="rId10" Type="http://schemas.openxmlformats.org/officeDocument/2006/relationships/image" Target="../media/image104.jpeg"/><Relationship Id="rId4" Type="http://schemas.openxmlformats.org/officeDocument/2006/relationships/image" Target="../media/image99.png"/><Relationship Id="rId9" Type="http://schemas.openxmlformats.org/officeDocument/2006/relationships/image" Target="../media/image103.jpeg"/><Relationship Id="rId1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1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11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3.jpeg"/><Relationship Id="rId7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Relationship Id="rId9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2.png"/><Relationship Id="rId7" Type="http://schemas.openxmlformats.org/officeDocument/2006/relationships/image" Target="../media/image1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.JPG"/><Relationship Id="rId5" Type="http://schemas.openxmlformats.org/officeDocument/2006/relationships/image" Target="../media/image126.jpeg"/><Relationship Id="rId10" Type="http://schemas.openxmlformats.org/officeDocument/2006/relationships/image" Target="../media/image118.jpeg"/><Relationship Id="rId4" Type="http://schemas.openxmlformats.org/officeDocument/2006/relationships/image" Target="../media/image125.JPG"/><Relationship Id="rId9" Type="http://schemas.openxmlformats.org/officeDocument/2006/relationships/image" Target="../media/image13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G"/><Relationship Id="rId3" Type="http://schemas.openxmlformats.org/officeDocument/2006/relationships/image" Target="../media/image2.png"/><Relationship Id="rId7" Type="http://schemas.openxmlformats.org/officeDocument/2006/relationships/image" Target="../media/image1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JPG"/><Relationship Id="rId5" Type="http://schemas.openxmlformats.org/officeDocument/2006/relationships/image" Target="../media/image132.jpeg"/><Relationship Id="rId10" Type="http://schemas.openxmlformats.org/officeDocument/2006/relationships/image" Target="../media/image118.jpeg"/><Relationship Id="rId4" Type="http://schemas.openxmlformats.org/officeDocument/2006/relationships/image" Target="../media/image131.JPG"/><Relationship Id="rId9" Type="http://schemas.openxmlformats.org/officeDocument/2006/relationships/image" Target="../media/image1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7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hyperlink" Target="http://www.cosmoferrites.com/" TargetMode="External"/><Relationship Id="rId9" Type="http://schemas.microsoft.com/office/2007/relationships/diagramDrawing" Target="../diagrams/drawing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jpeg"/><Relationship Id="rId3" Type="http://schemas.openxmlformats.org/officeDocument/2006/relationships/image" Target="../media/image57.png"/><Relationship Id="rId7" Type="http://schemas.openxmlformats.org/officeDocument/2006/relationships/image" Target="../media/image1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jpeg"/><Relationship Id="rId11" Type="http://schemas.openxmlformats.org/officeDocument/2006/relationships/image" Target="../media/image165.jpeg"/><Relationship Id="rId5" Type="http://schemas.openxmlformats.org/officeDocument/2006/relationships/image" Target="../media/image159.jpeg"/><Relationship Id="rId10" Type="http://schemas.openxmlformats.org/officeDocument/2006/relationships/image" Target="../media/image164.jpeg"/><Relationship Id="rId4" Type="http://schemas.openxmlformats.org/officeDocument/2006/relationships/hyperlink" Target="http://www.cosmoferrites.com/" TargetMode="External"/><Relationship Id="rId9" Type="http://schemas.openxmlformats.org/officeDocument/2006/relationships/image" Target="../media/image1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7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69.jpeg"/><Relationship Id="rId4" Type="http://schemas.openxmlformats.org/officeDocument/2006/relationships/hyperlink" Target="http://www.cosmoferrites.com/" TargetMode="External"/><Relationship Id="rId9" Type="http://schemas.microsoft.com/office/2007/relationships/diagramDrawing" Target="../diagrams/drawing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jpeg"/><Relationship Id="rId3" Type="http://schemas.openxmlformats.org/officeDocument/2006/relationships/image" Target="../media/image57.png"/><Relationship Id="rId7" Type="http://schemas.openxmlformats.org/officeDocument/2006/relationships/image" Target="../media/image1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4" Type="http://schemas.openxmlformats.org/officeDocument/2006/relationships/hyperlink" Target="http://www.cosmoferrites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4.jpeg"/><Relationship Id="rId4" Type="http://schemas.openxmlformats.org/officeDocument/2006/relationships/hyperlink" Target="http://www.cosmoferrites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5.png"/><Relationship Id="rId4" Type="http://schemas.openxmlformats.org/officeDocument/2006/relationships/hyperlink" Target="http://www.cosmoferrites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smoferrites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6.jpeg"/><Relationship Id="rId4" Type="http://schemas.openxmlformats.org/officeDocument/2006/relationships/hyperlink" Target="http://www.cosmoferrites.com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smoferrites.com/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image" Target="../media/image181.jpe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179.jpeg"/><Relationship Id="rId5" Type="http://schemas.openxmlformats.org/officeDocument/2006/relationships/diagramData" Target="../diagrams/data7.xml"/><Relationship Id="rId10" Type="http://schemas.openxmlformats.org/officeDocument/2006/relationships/image" Target="../media/image178.jpeg"/><Relationship Id="rId4" Type="http://schemas.openxmlformats.org/officeDocument/2006/relationships/image" Target="../media/image177.jpeg"/><Relationship Id="rId9" Type="http://schemas.microsoft.com/office/2007/relationships/diagramDrawing" Target="../diagrams/drawing7.xml"/><Relationship Id="rId14" Type="http://schemas.openxmlformats.org/officeDocument/2006/relationships/hyperlink" Target="http://www.cosmoferrites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jpeg"/><Relationship Id="rId5" Type="http://schemas.openxmlformats.org/officeDocument/2006/relationships/image" Target="../media/image182.jpeg"/><Relationship Id="rId4" Type="http://schemas.openxmlformats.org/officeDocument/2006/relationships/hyperlink" Target="http://www.cosmoferrite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smoferrites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smoferrites.com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smoferrites.com/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5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hyperlink" Target="http://www.cosmoferrites.com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smoferrites.com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smoferrites.com/" TargetMode="Externa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jpeg"/><Relationship Id="rId3" Type="http://schemas.openxmlformats.org/officeDocument/2006/relationships/image" Target="../media/image57.png"/><Relationship Id="rId7" Type="http://schemas.openxmlformats.org/officeDocument/2006/relationships/hyperlink" Target="http://www.cosmoferrites.com/" TargetMode="External"/><Relationship Id="rId12" Type="http://schemas.openxmlformats.org/officeDocument/2006/relationships/image" Target="../media/image19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1" Type="http://schemas.openxmlformats.org/officeDocument/2006/relationships/image" Target="../media/image190.jpeg"/><Relationship Id="rId5" Type="http://schemas.openxmlformats.org/officeDocument/2006/relationships/image" Target="../media/image185.jpeg"/><Relationship Id="rId10" Type="http://schemas.openxmlformats.org/officeDocument/2006/relationships/image" Target="../media/image189.jpeg"/><Relationship Id="rId4" Type="http://schemas.openxmlformats.org/officeDocument/2006/relationships/image" Target="../media/image184.jpeg"/><Relationship Id="rId9" Type="http://schemas.openxmlformats.org/officeDocument/2006/relationships/image" Target="../media/image188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92.jpeg"/><Relationship Id="rId7" Type="http://schemas.openxmlformats.org/officeDocument/2006/relationships/hyperlink" Target="http://www.cosmoferrite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jpeg"/><Relationship Id="rId5" Type="http://schemas.openxmlformats.org/officeDocument/2006/relationships/image" Target="../media/image194.png"/><Relationship Id="rId4" Type="http://schemas.openxmlformats.org/officeDocument/2006/relationships/image" Target="../media/image19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jpeg"/><Relationship Id="rId3" Type="http://schemas.openxmlformats.org/officeDocument/2006/relationships/image" Target="../media/image2.png"/><Relationship Id="rId7" Type="http://schemas.openxmlformats.org/officeDocument/2006/relationships/image" Target="../media/image19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jpeg"/><Relationship Id="rId5" Type="http://schemas.openxmlformats.org/officeDocument/2006/relationships/image" Target="../media/image177.jpeg"/><Relationship Id="rId10" Type="http://schemas.openxmlformats.org/officeDocument/2006/relationships/image" Target="../media/image57.png"/><Relationship Id="rId4" Type="http://schemas.openxmlformats.org/officeDocument/2006/relationships/image" Target="../media/image196.jpeg"/><Relationship Id="rId9" Type="http://schemas.openxmlformats.org/officeDocument/2006/relationships/hyperlink" Target="http://www.cosmoferrites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smoferrites.com/" TargetMode="External"/><Relationship Id="rId4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smoferrites.com/" TargetMode="External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smoferrites.com/" TargetMode="External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hyperlink" Target="http://www.cosmoferrite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smoferrites.com/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20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osmoferrites.com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28270" y="6492875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-592428" y="1420478"/>
            <a:ext cx="105349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>
                <a:solidFill>
                  <a:srgbClr val="002060"/>
                </a:solidFill>
                <a:latin typeface="+mj-lt"/>
              </a:rPr>
              <a:t>Corporate Presentation </a:t>
            </a:r>
          </a:p>
          <a:p>
            <a:pPr algn="ctr"/>
            <a:r>
              <a:rPr lang="en-IN" sz="4000" b="1" dirty="0">
                <a:solidFill>
                  <a:srgbClr val="002060"/>
                </a:solidFill>
                <a:latin typeface="+mj-lt"/>
              </a:rPr>
              <a:t>Group Companies</a:t>
            </a:r>
          </a:p>
        </p:txBody>
      </p:sp>
    </p:spTree>
    <p:extLst>
      <p:ext uri="{BB962C8B-B14F-4D97-AF65-F5344CB8AC3E}">
        <p14:creationId xmlns:p14="http://schemas.microsoft.com/office/powerpoint/2010/main" val="33508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94853" y="616189"/>
            <a:ext cx="847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COSMO SPECIALITY CHEMICALS</a:t>
            </a:r>
            <a:endParaRPr lang="en-IN" sz="3600" b="1" kern="12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3" name="Picture 4" descr="Speciality Chemical Manufacturers | Cosmo Speciality Chemic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8585" y="332515"/>
            <a:ext cx="1143008" cy="51904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5678284" y="1240312"/>
            <a:ext cx="4501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2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 100% Subsidiary of Cosmo Films</a:t>
            </a:r>
            <a:endParaRPr lang="en-IN" sz="1600" b="1" kern="12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xmlns="" id="{A7EA14F8-D3C9-4067-8D75-20AA48560C50}"/>
              </a:ext>
            </a:extLst>
          </p:cNvPr>
          <p:cNvSpPr txBox="1">
            <a:spLocks/>
          </p:cNvSpPr>
          <p:nvPr/>
        </p:nvSpPr>
        <p:spPr>
          <a:xfrm>
            <a:off x="1446634" y="1780182"/>
            <a:ext cx="10745366" cy="10283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N" sz="2000" kern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Textile Auxiliaries Segments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6DFB05A-F51B-4ED5-BD11-6BABCC6EDF8F}"/>
              </a:ext>
            </a:extLst>
          </p:cNvPr>
          <p:cNvSpPr txBox="1"/>
          <p:nvPr/>
        </p:nvSpPr>
        <p:spPr>
          <a:xfrm>
            <a:off x="2053451" y="2108199"/>
            <a:ext cx="945663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Development of Textile auxiliaries will be for three segments:</a:t>
            </a:r>
          </a:p>
          <a:p>
            <a:pPr marL="171450" indent="-171450">
              <a:lnSpc>
                <a:spcPct val="150000"/>
              </a:lnSpc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Cotton</a:t>
            </a:r>
          </a:p>
          <a:p>
            <a:pPr marL="171450" indent="-171450">
              <a:lnSpc>
                <a:spcPct val="150000"/>
              </a:lnSpc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Polyester</a:t>
            </a:r>
          </a:p>
          <a:p>
            <a:pPr marL="171450" indent="-171450">
              <a:lnSpc>
                <a:spcPct val="150000"/>
              </a:lnSpc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IN" sz="1400" dirty="0" smtClean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Nylon</a:t>
            </a:r>
            <a:endParaRPr lang="en-IN" sz="2000" dirty="0">
              <a:solidFill>
                <a:srgbClr val="00206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Each segment of textile material will have to pass through the  following treatments</a:t>
            </a:r>
            <a:r>
              <a:rPr lang="en-IN" dirty="0" smtClean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IN" dirty="0">
              <a:solidFill>
                <a:srgbClr val="00206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97B654F-83B2-45CD-BF01-3988E900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87" y="4770072"/>
            <a:ext cx="1702776" cy="1616284"/>
          </a:xfrm>
          <a:custGeom>
            <a:avLst/>
            <a:gdLst>
              <a:gd name="connsiteX0" fmla="*/ 1219891 w 2439810"/>
              <a:gd name="connsiteY0" fmla="*/ 0 h 2315878"/>
              <a:gd name="connsiteX1" fmla="*/ 1299291 w 2439810"/>
              <a:gd name="connsiteY1" fmla="*/ 31274 h 2315878"/>
              <a:gd name="connsiteX2" fmla="*/ 2406921 w 2439810"/>
              <a:gd name="connsiteY2" fmla="*/ 1082527 h 2315878"/>
              <a:gd name="connsiteX3" fmla="*/ 2406921 w 2439810"/>
              <a:gd name="connsiteY3" fmla="*/ 1233323 h 2315878"/>
              <a:gd name="connsiteX4" fmla="*/ 1299291 w 2439810"/>
              <a:gd name="connsiteY4" fmla="*/ 2284688 h 2315878"/>
              <a:gd name="connsiteX5" fmla="*/ 1219864 w 2439810"/>
              <a:gd name="connsiteY5" fmla="*/ 2315878 h 2315878"/>
              <a:gd name="connsiteX6" fmla="*/ 1140520 w 2439810"/>
              <a:gd name="connsiteY6" fmla="*/ 2284688 h 2315878"/>
              <a:gd name="connsiteX7" fmla="*/ 32889 w 2439810"/>
              <a:gd name="connsiteY7" fmla="*/ 1233323 h 2315878"/>
              <a:gd name="connsiteX8" fmla="*/ 32889 w 2439810"/>
              <a:gd name="connsiteY8" fmla="*/ 1082527 h 2315878"/>
              <a:gd name="connsiteX9" fmla="*/ 1140520 w 2439810"/>
              <a:gd name="connsiteY9" fmla="*/ 31274 h 2315878"/>
              <a:gd name="connsiteX10" fmla="*/ 1219891 w 2439810"/>
              <a:gd name="connsiteY10" fmla="*/ 0 h 231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9810" h="2315878">
                <a:moveTo>
                  <a:pt x="1219891" y="0"/>
                </a:moveTo>
                <a:cubicBezTo>
                  <a:pt x="1248649" y="0"/>
                  <a:pt x="1277379" y="10425"/>
                  <a:pt x="1299291" y="31274"/>
                </a:cubicBezTo>
                <a:lnTo>
                  <a:pt x="2406921" y="1082527"/>
                </a:lnTo>
                <a:cubicBezTo>
                  <a:pt x="2450773" y="1124115"/>
                  <a:pt x="2450773" y="1191736"/>
                  <a:pt x="2406921" y="1233323"/>
                </a:cubicBezTo>
                <a:lnTo>
                  <a:pt x="1299291" y="2284688"/>
                </a:lnTo>
                <a:cubicBezTo>
                  <a:pt x="1277379" y="2305481"/>
                  <a:pt x="1248621" y="2315878"/>
                  <a:pt x="1219864" y="2315878"/>
                </a:cubicBezTo>
                <a:cubicBezTo>
                  <a:pt x="1191106" y="2315878"/>
                  <a:pt x="1162376" y="2305481"/>
                  <a:pt x="1140520" y="2284688"/>
                </a:cubicBezTo>
                <a:lnTo>
                  <a:pt x="32889" y="1233323"/>
                </a:lnTo>
                <a:cubicBezTo>
                  <a:pt x="-10962" y="1191736"/>
                  <a:pt x="-10962" y="1124115"/>
                  <a:pt x="32889" y="1082527"/>
                </a:cubicBezTo>
                <a:lnTo>
                  <a:pt x="1140520" y="31274"/>
                </a:lnTo>
                <a:cubicBezTo>
                  <a:pt x="1162431" y="10425"/>
                  <a:pt x="1191161" y="0"/>
                  <a:pt x="1219891" y="0"/>
                </a:cubicBezTo>
                <a:close/>
              </a:path>
            </a:pathLst>
          </a:custGeom>
          <a:noFill/>
          <a:ln w="28575">
            <a:solidFill>
              <a:srgbClr val="D4334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964" y="4743373"/>
            <a:ext cx="1751836" cy="16663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622" y="4711941"/>
            <a:ext cx="1734992" cy="166842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65171" y="3720302"/>
            <a:ext cx="2663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6F7072"/>
              </a:buClr>
            </a:pPr>
            <a:r>
              <a:rPr lang="en-IN" sz="20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Pre-treatment</a:t>
            </a:r>
            <a:r>
              <a:rPr lang="en-US" sz="20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>
              <a:buClr>
                <a:srgbClr val="6F7072"/>
              </a:buClr>
            </a:pPr>
            <a:r>
              <a:rPr lang="en-US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Enzymatic desizing, bio scouring, bleach activator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809723" y="3828023"/>
            <a:ext cx="22627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6F7072"/>
              </a:buClr>
            </a:pPr>
            <a:r>
              <a:rPr lang="en-IN" sz="20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Finishing</a:t>
            </a:r>
          </a:p>
          <a:p>
            <a:pPr algn="ctr">
              <a:buClr>
                <a:srgbClr val="6F7072"/>
              </a:buClr>
            </a:pPr>
            <a:r>
              <a:rPr lang="en-US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Silicon softener, antiviral</a:t>
            </a:r>
            <a:endParaRPr lang="en-IN" sz="1400" dirty="0">
              <a:solidFill>
                <a:srgbClr val="00206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85359" y="3799803"/>
            <a:ext cx="23550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Dying auxiliaries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Lubricating, soaping agent</a:t>
            </a:r>
            <a:endParaRPr lang="en-IN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562361" y="-19022"/>
            <a:ext cx="882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COSMO SPECIALITY CHEMICALS</a:t>
            </a:r>
            <a:endParaRPr lang="en-IN" sz="3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7" name="Picture 4" descr="Speciality Chemical Manufacturers | Cosmo Speciality Chemic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6733" y="95229"/>
            <a:ext cx="1440059" cy="653930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5980371" y="618364"/>
            <a:ext cx="4687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 100% Subsidiary of Cosmo Films</a:t>
            </a:r>
            <a:endParaRPr lang="en-IN" sz="1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76A092-7BAD-4B17-9C08-01E458883ED9}"/>
              </a:ext>
            </a:extLst>
          </p:cNvPr>
          <p:cNvSpPr txBox="1"/>
          <p:nvPr/>
        </p:nvSpPr>
        <p:spPr>
          <a:xfrm>
            <a:off x="4841235" y="998021"/>
            <a:ext cx="3018881" cy="624423"/>
          </a:xfrm>
          <a:prstGeom prst="snip2DiagRect">
            <a:avLst/>
          </a:prstGeom>
          <a:solidFill>
            <a:srgbClr val="ED5555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Adhesives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800 T/Month by 2025-26</a:t>
            </a:r>
            <a:endParaRPr lang="en-IN" sz="14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C1D2E5-BBAF-4989-99CF-57350A468829}"/>
              </a:ext>
            </a:extLst>
          </p:cNvPr>
          <p:cNvSpPr txBox="1"/>
          <p:nvPr/>
        </p:nvSpPr>
        <p:spPr>
          <a:xfrm>
            <a:off x="2309761" y="1574084"/>
            <a:ext cx="1532320" cy="367308"/>
          </a:xfrm>
          <a:prstGeom prst="snip2DiagRect">
            <a:avLst/>
          </a:prstGeom>
          <a:solidFill>
            <a:srgbClr val="060F52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B2C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IN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1BA447-F6C6-409E-9ADF-72D351708D8D}"/>
              </a:ext>
            </a:extLst>
          </p:cNvPr>
          <p:cNvSpPr txBox="1"/>
          <p:nvPr/>
        </p:nvSpPr>
        <p:spPr>
          <a:xfrm>
            <a:off x="8940342" y="1574084"/>
            <a:ext cx="1532320" cy="367308"/>
          </a:xfrm>
          <a:prstGeom prst="snip2DiagRect">
            <a:avLst/>
          </a:prstGeom>
          <a:solidFill>
            <a:srgbClr val="060F52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B2B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IN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A897C5-65E9-4B8A-8EE6-6CC0D874BDD8}"/>
              </a:ext>
            </a:extLst>
          </p:cNvPr>
          <p:cNvSpPr txBox="1"/>
          <p:nvPr/>
        </p:nvSpPr>
        <p:spPr>
          <a:xfrm>
            <a:off x="903725" y="2784616"/>
            <a:ext cx="1211601" cy="649064"/>
          </a:xfrm>
          <a:prstGeom prst="snip2DiagRect">
            <a:avLst/>
          </a:prstGeom>
          <a:solidFill>
            <a:srgbClr val="2A559A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PVA Wood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adhesives</a:t>
            </a:r>
            <a:endParaRPr lang="en-IN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2A05AEF-084A-457C-BDB2-D4CCE0885C97}"/>
              </a:ext>
            </a:extLst>
          </p:cNvPr>
          <p:cNvSpPr txBox="1"/>
          <p:nvPr/>
        </p:nvSpPr>
        <p:spPr>
          <a:xfrm>
            <a:off x="2645461" y="2795033"/>
            <a:ext cx="2284900" cy="649064"/>
          </a:xfrm>
          <a:prstGeom prst="snip2DiagRect">
            <a:avLst/>
          </a:prstGeom>
          <a:solidFill>
            <a:srgbClr val="2A559A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Acrylic Construction adhesives</a:t>
            </a:r>
            <a:endParaRPr lang="en-IN" sz="14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11A798-EFCB-42DD-A57E-D6A0F4A2579D}"/>
              </a:ext>
            </a:extLst>
          </p:cNvPr>
          <p:cNvSpPr txBox="1"/>
          <p:nvPr/>
        </p:nvSpPr>
        <p:spPr>
          <a:xfrm>
            <a:off x="5756762" y="2767941"/>
            <a:ext cx="1593677" cy="379629"/>
          </a:xfrm>
          <a:prstGeom prst="snip2DiagRect">
            <a:avLst/>
          </a:prstGeom>
          <a:solidFill>
            <a:srgbClr val="2A559A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Acrylic PSA </a:t>
            </a:r>
            <a:endParaRPr lang="en-IN" sz="14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7D57A04-CCB4-48D7-8942-3D6E84F99CF1}"/>
              </a:ext>
            </a:extLst>
          </p:cNvPr>
          <p:cNvSpPr txBox="1"/>
          <p:nvPr/>
        </p:nvSpPr>
        <p:spPr>
          <a:xfrm>
            <a:off x="10112323" y="2784616"/>
            <a:ext cx="1984469" cy="649064"/>
          </a:xfrm>
          <a:prstGeom prst="snip2DiagRect">
            <a:avLst/>
          </a:prstGeom>
          <a:solidFill>
            <a:srgbClr val="2A559A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Epoxy for flooring &amp;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Metal bonding</a:t>
            </a:r>
            <a:endParaRPr lang="en-IN" sz="14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524BA199-E17B-48F1-BD3B-069503D3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60" y="3414469"/>
            <a:ext cx="1210463" cy="83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F8A8C4E-0975-4272-B31B-81B92BA670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6583" y="3492850"/>
            <a:ext cx="1161984" cy="84340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04044ED-ABD0-45CC-A77C-505394F672C6}"/>
              </a:ext>
            </a:extLst>
          </p:cNvPr>
          <p:cNvSpPr/>
          <p:nvPr/>
        </p:nvSpPr>
        <p:spPr>
          <a:xfrm>
            <a:off x="2579426" y="4505246"/>
            <a:ext cx="3073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294" indent="-241294">
              <a:spcBef>
                <a:spcPts val="800"/>
              </a:spcBef>
              <a:spcAft>
                <a:spcPts val="800"/>
              </a:spcAft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Admixture for cements better binding and water resistance.</a:t>
            </a:r>
          </a:p>
          <a:p>
            <a:pPr marL="241294" indent="-241294">
              <a:spcBef>
                <a:spcPts val="800"/>
              </a:spcBef>
              <a:spcAft>
                <a:spcPts val="800"/>
              </a:spcAft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Water proofing polymer additive.</a:t>
            </a:r>
          </a:p>
          <a:p>
            <a:pPr marL="241294" indent="-241294">
              <a:spcBef>
                <a:spcPts val="800"/>
              </a:spcBef>
              <a:spcAft>
                <a:spcPts val="800"/>
              </a:spcAft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Alternative for mechanical fasteners and rivets.</a:t>
            </a:r>
          </a:p>
          <a:p>
            <a:pPr marL="241294" indent="-241294">
              <a:spcBef>
                <a:spcPts val="800"/>
              </a:spcBef>
              <a:spcAft>
                <a:spcPts val="800"/>
              </a:spcAft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Excellent  for joining  dissimilar substrates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FED7619-4547-4B73-BDD5-FCBCD650A6EE}"/>
              </a:ext>
            </a:extLst>
          </p:cNvPr>
          <p:cNvSpPr/>
          <p:nvPr/>
        </p:nvSpPr>
        <p:spPr>
          <a:xfrm>
            <a:off x="563024" y="4398483"/>
            <a:ext cx="1933908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294" indent="-241294">
              <a:spcBef>
                <a:spcPts val="800"/>
              </a:spcBef>
              <a:spcAft>
                <a:spcPts val="800"/>
              </a:spcAft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 bond strength and Quick setting and long term bond.</a:t>
            </a:r>
          </a:p>
          <a:p>
            <a:pPr marL="241294" indent="-241294">
              <a:spcBef>
                <a:spcPts val="800"/>
              </a:spcBef>
              <a:spcAft>
                <a:spcPts val="800"/>
              </a:spcAft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Termite and humidity resistant.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12447B5-E02C-4F9C-857C-0B8C8EB2FA32}"/>
              </a:ext>
            </a:extLst>
          </p:cNvPr>
          <p:cNvSpPr/>
          <p:nvPr/>
        </p:nvSpPr>
        <p:spPr>
          <a:xfrm>
            <a:off x="5634302" y="4185476"/>
            <a:ext cx="21171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92" indent="-304792">
              <a:spcBef>
                <a:spcPts val="800"/>
              </a:spcBef>
              <a:spcAft>
                <a:spcPts val="800"/>
              </a:spcAft>
              <a:buClr>
                <a:srgbClr val="6F707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Environmental friendly durable adhesives.</a:t>
            </a:r>
          </a:p>
          <a:p>
            <a:pPr marL="304792" indent="-304792">
              <a:spcBef>
                <a:spcPts val="800"/>
              </a:spcBef>
              <a:spcAft>
                <a:spcPts val="800"/>
              </a:spcAft>
              <a:buClr>
                <a:srgbClr val="6F707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Clear removable.</a:t>
            </a:r>
          </a:p>
          <a:p>
            <a:pPr marL="304792" indent="-304792">
              <a:spcBef>
                <a:spcPts val="800"/>
              </a:spcBef>
              <a:spcAft>
                <a:spcPts val="800"/>
              </a:spcAft>
              <a:buClr>
                <a:srgbClr val="6F707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Linerless PSA</a:t>
            </a: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241294" indent="-241294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IN" sz="1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48DD8A5-C53C-4436-BF79-88204D6D61C2}"/>
              </a:ext>
            </a:extLst>
          </p:cNvPr>
          <p:cNvSpPr/>
          <p:nvPr/>
        </p:nvSpPr>
        <p:spPr>
          <a:xfrm>
            <a:off x="10112323" y="4585269"/>
            <a:ext cx="19844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294" indent="-241294"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Formulations for Low temp curing one component system</a:t>
            </a:r>
          </a:p>
          <a:p>
            <a:pPr marL="241294" indent="-241294"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User friendly application</a:t>
            </a:r>
          </a:p>
          <a:p>
            <a:pPr marL="380990" indent="-380990">
              <a:buClr>
                <a:srgbClr val="6F7072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en-IN" sz="1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F0F14B6-C91D-4B3F-9ECF-662E3F435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3226" y="3307694"/>
            <a:ext cx="1933744" cy="7933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9C148B7-1C37-474C-AAF1-0D41F570D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1167" y="3539070"/>
            <a:ext cx="1084735" cy="903946"/>
          </a:xfrm>
          <a:prstGeom prst="rect">
            <a:avLst/>
          </a:prstGeom>
        </p:spPr>
      </p:pic>
      <p:cxnSp>
        <p:nvCxnSpPr>
          <p:cNvPr id="31" name="Elbow Connector 22">
            <a:extLst>
              <a:ext uri="{FF2B5EF4-FFF2-40B4-BE49-F238E27FC236}">
                <a16:creationId xmlns:a16="http://schemas.microsoft.com/office/drawing/2014/main" xmlns="" id="{967BCABC-34E9-4E71-BD2B-65A8511F9F1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41512" y="1613573"/>
            <a:ext cx="2421171" cy="328641"/>
          </a:xfrm>
          <a:prstGeom prst="bentConnector3">
            <a:avLst>
              <a:gd name="adj1" fmla="val 50000"/>
            </a:avLst>
          </a:prstGeom>
          <a:ln w="12700">
            <a:solidFill>
              <a:srgbClr val="6F7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27">
            <a:extLst>
              <a:ext uri="{FF2B5EF4-FFF2-40B4-BE49-F238E27FC236}">
                <a16:creationId xmlns:a16="http://schemas.microsoft.com/office/drawing/2014/main" xmlns="" id="{95893716-2A13-448A-9BEA-02CCEFC53FF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60187" y="2242294"/>
            <a:ext cx="1128901" cy="507820"/>
          </a:xfrm>
          <a:prstGeom prst="bentConnector3">
            <a:avLst>
              <a:gd name="adj1" fmla="val 50000"/>
            </a:avLst>
          </a:prstGeom>
          <a:ln w="12700">
            <a:solidFill>
              <a:srgbClr val="6F7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35F2B8A-D046-4464-8DA4-9FD935DF4F23}"/>
              </a:ext>
            </a:extLst>
          </p:cNvPr>
          <p:cNvSpPr txBox="1"/>
          <p:nvPr/>
        </p:nvSpPr>
        <p:spPr>
          <a:xfrm>
            <a:off x="8061934" y="2795033"/>
            <a:ext cx="1550105" cy="649064"/>
          </a:xfrm>
          <a:prstGeom prst="snip2DiagRect">
            <a:avLst/>
          </a:prstGeom>
          <a:solidFill>
            <a:srgbClr val="2A559A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PVA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Lamination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E25191C-EAF1-444E-9402-026F910B0ADB}"/>
              </a:ext>
            </a:extLst>
          </p:cNvPr>
          <p:cNvSpPr/>
          <p:nvPr/>
        </p:nvSpPr>
        <p:spPr>
          <a:xfrm>
            <a:off x="8045104" y="3471848"/>
            <a:ext cx="1914439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294" indent="-241294">
              <a:spcBef>
                <a:spcPts val="800"/>
              </a:spcBef>
              <a:spcAft>
                <a:spcPts val="800"/>
              </a:spcAft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High speed applications.</a:t>
            </a:r>
          </a:p>
          <a:p>
            <a:pPr marL="241294" indent="-241294">
              <a:spcBef>
                <a:spcPts val="800"/>
              </a:spcBef>
              <a:spcAft>
                <a:spcPts val="800"/>
              </a:spcAft>
              <a:buClr>
                <a:srgbClr val="6F707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Very good green bond.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8447279-10B2-4004-BB20-81336B159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8941" y="3525594"/>
            <a:ext cx="1139134" cy="812468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8F13BDE-FA85-4D10-8F83-82E8B70DDB72}"/>
              </a:ext>
            </a:extLst>
          </p:cNvPr>
          <p:cNvCxnSpPr/>
          <p:nvPr/>
        </p:nvCxnSpPr>
        <p:spPr>
          <a:xfrm flipV="1">
            <a:off x="2801889" y="2212559"/>
            <a:ext cx="0" cy="31101"/>
          </a:xfrm>
          <a:prstGeom prst="line">
            <a:avLst/>
          </a:prstGeom>
          <a:ln>
            <a:solidFill>
              <a:srgbClr val="6F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27">
            <a:extLst>
              <a:ext uri="{FF2B5EF4-FFF2-40B4-BE49-F238E27FC236}">
                <a16:creationId xmlns:a16="http://schemas.microsoft.com/office/drawing/2014/main" xmlns="" id="{7980BBD1-241F-471A-8497-C02DDE583C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13721" y="1742681"/>
            <a:ext cx="1165765" cy="998595"/>
          </a:xfrm>
          <a:prstGeom prst="bentConnector3">
            <a:avLst>
              <a:gd name="adj1" fmla="val 50000"/>
            </a:avLst>
          </a:prstGeom>
          <a:ln w="12700">
            <a:solidFill>
              <a:srgbClr val="6F7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22">
            <a:extLst>
              <a:ext uri="{FF2B5EF4-FFF2-40B4-BE49-F238E27FC236}">
                <a16:creationId xmlns:a16="http://schemas.microsoft.com/office/drawing/2014/main" xmlns="" id="{05049460-CA6B-467C-9566-9DFB76EEE69E}"/>
              </a:ext>
            </a:extLst>
          </p:cNvPr>
          <p:cNvCxnSpPr>
            <a:cxnSpLocks/>
          </p:cNvCxnSpPr>
          <p:nvPr/>
        </p:nvCxnSpPr>
        <p:spPr>
          <a:xfrm>
            <a:off x="6405260" y="1942535"/>
            <a:ext cx="2445751" cy="377"/>
          </a:xfrm>
          <a:prstGeom prst="bentConnector3">
            <a:avLst>
              <a:gd name="adj1" fmla="val 50000"/>
            </a:avLst>
          </a:prstGeom>
          <a:ln w="12700">
            <a:solidFill>
              <a:srgbClr val="6F7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27">
            <a:extLst>
              <a:ext uri="{FF2B5EF4-FFF2-40B4-BE49-F238E27FC236}">
                <a16:creationId xmlns:a16="http://schemas.microsoft.com/office/drawing/2014/main" xmlns="" id="{B13FAE32-B39D-4212-BD0A-8E35A09AB5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8775411" y="2213154"/>
            <a:ext cx="1128901" cy="507820"/>
          </a:xfrm>
          <a:prstGeom prst="bentConnector3">
            <a:avLst>
              <a:gd name="adj1" fmla="val 50000"/>
            </a:avLst>
          </a:prstGeom>
          <a:ln w="12700">
            <a:solidFill>
              <a:srgbClr val="6F7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xmlns="" id="{0A8EBAD0-AAC1-4DE2-BE35-864F4E1F3C8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77356" y="1712094"/>
            <a:ext cx="1008000" cy="998595"/>
          </a:xfrm>
          <a:prstGeom prst="bentConnector3">
            <a:avLst>
              <a:gd name="adj1" fmla="val 50000"/>
            </a:avLst>
          </a:prstGeom>
          <a:ln w="12700">
            <a:solidFill>
              <a:srgbClr val="6F7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27">
            <a:extLst>
              <a:ext uri="{FF2B5EF4-FFF2-40B4-BE49-F238E27FC236}">
                <a16:creationId xmlns:a16="http://schemas.microsoft.com/office/drawing/2014/main" xmlns="" id="{00CDA6B2-4225-4046-A0C5-C083FA68E97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15409" y="2215678"/>
            <a:ext cx="2160000" cy="480000"/>
          </a:xfrm>
          <a:prstGeom prst="bentConnector3">
            <a:avLst>
              <a:gd name="adj1" fmla="val 50000"/>
            </a:avLst>
          </a:prstGeom>
          <a:ln w="12700">
            <a:solidFill>
              <a:srgbClr val="6F7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z="160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7" descr="C:\Users\dyutiman.basu\Documents\310c63454e892ccb35941c79d648951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47" y="202395"/>
            <a:ext cx="11490618" cy="6394099"/>
          </a:xfrm>
          <a:prstGeom prst="rect">
            <a:avLst/>
          </a:prstGeom>
          <a:noFill/>
        </p:spPr>
      </p:pic>
      <p:pic>
        <p:nvPicPr>
          <p:cNvPr id="5" name="Picture 4" descr="How dogs contribute to your health and happin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858" y="2028163"/>
            <a:ext cx="3805805" cy="3341636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6" name="Group 19">
            <a:extLst>
              <a:ext uri="{FF2B5EF4-FFF2-40B4-BE49-F238E27FC236}">
                <a16:creationId xmlns="" xmlns:a16="http://schemas.microsoft.com/office/drawing/2014/main" id="{4AB8B281-E683-43ED-9C21-B188496627DE}"/>
              </a:ext>
            </a:extLst>
          </p:cNvPr>
          <p:cNvGrpSpPr/>
          <p:nvPr/>
        </p:nvGrpSpPr>
        <p:grpSpPr>
          <a:xfrm>
            <a:off x="6859905" y="2801408"/>
            <a:ext cx="4713396" cy="3027569"/>
            <a:chOff x="5638280" y="2178060"/>
            <a:chExt cx="3432607" cy="2500007"/>
          </a:xfrm>
        </p:grpSpPr>
        <p:sp>
          <p:nvSpPr>
            <p:cNvPr id="7" name="TextBox 7">
              <a:extLst>
                <a:ext uri="{FF2B5EF4-FFF2-40B4-BE49-F238E27FC236}">
                  <a16:creationId xmlns="" xmlns:a16="http://schemas.microsoft.com/office/drawing/2014/main" id="{D0A696CB-C41D-4685-8865-FB06EF5E3080}"/>
                </a:ext>
              </a:extLst>
            </p:cNvPr>
            <p:cNvSpPr txBox="1"/>
            <p:nvPr/>
          </p:nvSpPr>
          <p:spPr>
            <a:xfrm>
              <a:off x="5638280" y="2178060"/>
              <a:ext cx="2926080" cy="27956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Mission Statement 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="" xmlns:a16="http://schemas.microsoft.com/office/drawing/2014/main" id="{35D0CC51-F1A7-49D1-8E68-B795433F67A1}"/>
                </a:ext>
              </a:extLst>
            </p:cNvPr>
            <p:cNvSpPr txBox="1"/>
            <p:nvPr/>
          </p:nvSpPr>
          <p:spPr>
            <a:xfrm>
              <a:off x="6480344" y="2568658"/>
              <a:ext cx="2590543" cy="210940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Pet families  </a:t>
              </a:r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To provide easy access to reliable, standardized and quality pet care that enhances the joy of pet parenting.</a:t>
              </a:r>
            </a:p>
            <a:p>
              <a:pPr algn="ctr"/>
              <a:endParaRPr lang="en-US" sz="1600" u="sng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Care Givers  </a:t>
              </a:r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To provide steady and</a:t>
              </a:r>
            </a:p>
            <a:p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equitable income opportunities to pet</a:t>
              </a:r>
            </a:p>
            <a:p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lovers who chose to transform their</a:t>
              </a:r>
            </a:p>
            <a:p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passion in to profession.</a:t>
              </a:r>
            </a:p>
            <a:p>
              <a:pPr algn="ctr"/>
              <a:endParaRPr lang="en-US" sz="16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endParaRPr lang="en-US" sz="16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="" xmlns:a16="http://schemas.microsoft.com/office/drawing/2014/main" id="{5ABB3344-79CD-476E-90A2-BFFD6AF53B30}"/>
              </a:ext>
            </a:extLst>
          </p:cNvPr>
          <p:cNvGrpSpPr/>
          <p:nvPr/>
        </p:nvGrpSpPr>
        <p:grpSpPr>
          <a:xfrm>
            <a:off x="545225" y="1952961"/>
            <a:ext cx="3650648" cy="2097996"/>
            <a:chOff x="595255" y="1856038"/>
            <a:chExt cx="2926080" cy="1732415"/>
          </a:xfrm>
        </p:grpSpPr>
        <p:sp>
          <p:nvSpPr>
            <p:cNvPr id="10" name="TextBox 13">
              <a:extLst>
                <a:ext uri="{FF2B5EF4-FFF2-40B4-BE49-F238E27FC236}">
                  <a16:creationId xmlns="" xmlns:a16="http://schemas.microsoft.com/office/drawing/2014/main" id="{FD08C2C7-718B-48A3-857E-BB2186EBC688}"/>
                </a:ext>
              </a:extLst>
            </p:cNvPr>
            <p:cNvSpPr txBox="1"/>
            <p:nvPr/>
          </p:nvSpPr>
          <p:spPr>
            <a:xfrm>
              <a:off x="595255" y="1856038"/>
              <a:ext cx="2926080" cy="27956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Brand Purpose 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="" xmlns:a16="http://schemas.microsoft.com/office/drawing/2014/main" id="{6FCDFD1B-94D1-4828-9160-C7607CD3C2D4}"/>
                </a:ext>
              </a:extLst>
            </p:cNvPr>
            <p:cNvSpPr txBox="1"/>
            <p:nvPr/>
          </p:nvSpPr>
          <p:spPr>
            <a:xfrm>
              <a:off x="961665" y="2088993"/>
              <a:ext cx="1736323" cy="149946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Happy Pets- </a:t>
              </a:r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Our Purpose is to</a:t>
              </a:r>
            </a:p>
            <a:p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give happy and healthy lives to the</a:t>
              </a:r>
            </a:p>
            <a:p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furry companions who makes our</a:t>
              </a:r>
            </a:p>
            <a:p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lives whole.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="" xmlns:a16="http://schemas.microsoft.com/office/drawing/2014/main" id="{DCB478F5-663D-437C-879D-03D1A1BE065F}"/>
              </a:ext>
            </a:extLst>
          </p:cNvPr>
          <p:cNvGrpSpPr/>
          <p:nvPr/>
        </p:nvGrpSpPr>
        <p:grpSpPr>
          <a:xfrm>
            <a:off x="584369" y="4992763"/>
            <a:ext cx="4062966" cy="1411760"/>
            <a:chOff x="-97832" y="2287788"/>
            <a:chExt cx="3256562" cy="116575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30E14CD-2B4F-4A70-9274-79195AFB91A5}"/>
                </a:ext>
              </a:extLst>
            </p:cNvPr>
            <p:cNvSpPr txBox="1"/>
            <p:nvPr/>
          </p:nvSpPr>
          <p:spPr>
            <a:xfrm>
              <a:off x="-97832" y="2287788"/>
              <a:ext cx="2926080" cy="27956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Vision 2025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6505CDF-BDB2-489C-AF27-CB3536035093}"/>
                </a:ext>
              </a:extLst>
            </p:cNvPr>
            <p:cNvSpPr txBox="1"/>
            <p:nvPr/>
          </p:nvSpPr>
          <p:spPr>
            <a:xfrm>
              <a:off x="232650" y="2360719"/>
              <a:ext cx="2926080" cy="10928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n-US" sz="1600" dirty="0">
                <a:solidFill>
                  <a:srgbClr val="002060"/>
                </a:solidFill>
              </a:endParaRPr>
            </a:p>
            <a:p>
              <a:pPr algn="just"/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“To build India’s largest Pet care</a:t>
              </a:r>
            </a:p>
            <a:p>
              <a:pPr algn="just"/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ecosystem connecting Pet families</a:t>
              </a:r>
            </a:p>
            <a:p>
              <a:pPr algn="just"/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with compassionate reliable and</a:t>
              </a:r>
            </a:p>
            <a:p>
              <a:pPr algn="just"/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competent caregivers”.</a:t>
              </a: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="" xmlns:a16="http://schemas.microsoft.com/office/drawing/2014/main" id="{3E1BD9AC-75D8-4763-8A00-4A7FB449AB2E}"/>
              </a:ext>
            </a:extLst>
          </p:cNvPr>
          <p:cNvGrpSpPr/>
          <p:nvPr/>
        </p:nvGrpSpPr>
        <p:grpSpPr>
          <a:xfrm>
            <a:off x="3902274" y="1689271"/>
            <a:ext cx="4042801" cy="3921144"/>
            <a:chOff x="54736999" y="33794696"/>
            <a:chExt cx="3997269" cy="3994154"/>
          </a:xfrm>
        </p:grpSpPr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4397F2B7-56B9-4322-9490-6CC395DED96E}"/>
                </a:ext>
              </a:extLst>
            </p:cNvPr>
            <p:cNvSpPr/>
            <p:nvPr/>
          </p:nvSpPr>
          <p:spPr>
            <a:xfrm>
              <a:off x="56781699" y="36601400"/>
              <a:ext cx="588177" cy="1181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42" extrusionOk="0">
                  <a:moveTo>
                    <a:pt x="18877" y="17892"/>
                  </a:moveTo>
                  <a:cubicBezTo>
                    <a:pt x="18461" y="17339"/>
                    <a:pt x="18091" y="16763"/>
                    <a:pt x="17721" y="16186"/>
                  </a:cubicBezTo>
                  <a:cubicBezTo>
                    <a:pt x="17721" y="16186"/>
                    <a:pt x="16518" y="15864"/>
                    <a:pt x="16195" y="15587"/>
                  </a:cubicBezTo>
                  <a:cubicBezTo>
                    <a:pt x="15871" y="14872"/>
                    <a:pt x="15686" y="14135"/>
                    <a:pt x="15639" y="13374"/>
                  </a:cubicBezTo>
                  <a:cubicBezTo>
                    <a:pt x="15131" y="13005"/>
                    <a:pt x="14807" y="12590"/>
                    <a:pt x="14668" y="12152"/>
                  </a:cubicBezTo>
                  <a:cubicBezTo>
                    <a:pt x="14344" y="8325"/>
                    <a:pt x="13697" y="4522"/>
                    <a:pt x="12772" y="718"/>
                  </a:cubicBezTo>
                  <a:cubicBezTo>
                    <a:pt x="12864" y="50"/>
                    <a:pt x="12124" y="-158"/>
                    <a:pt x="10552" y="119"/>
                  </a:cubicBezTo>
                  <a:cubicBezTo>
                    <a:pt x="9395" y="188"/>
                    <a:pt x="8285" y="234"/>
                    <a:pt x="7129" y="280"/>
                  </a:cubicBezTo>
                  <a:cubicBezTo>
                    <a:pt x="5834" y="603"/>
                    <a:pt x="4631" y="1018"/>
                    <a:pt x="3614" y="1525"/>
                  </a:cubicBezTo>
                  <a:cubicBezTo>
                    <a:pt x="3614" y="1525"/>
                    <a:pt x="2457" y="2101"/>
                    <a:pt x="1949" y="2401"/>
                  </a:cubicBezTo>
                  <a:cubicBezTo>
                    <a:pt x="1532" y="2654"/>
                    <a:pt x="885" y="2839"/>
                    <a:pt x="746" y="3162"/>
                  </a:cubicBezTo>
                  <a:cubicBezTo>
                    <a:pt x="-179" y="6020"/>
                    <a:pt x="-86" y="8855"/>
                    <a:pt x="191" y="11783"/>
                  </a:cubicBezTo>
                  <a:cubicBezTo>
                    <a:pt x="468" y="13904"/>
                    <a:pt x="838" y="16048"/>
                    <a:pt x="1347" y="18169"/>
                  </a:cubicBezTo>
                  <a:cubicBezTo>
                    <a:pt x="1486" y="19206"/>
                    <a:pt x="1995" y="20220"/>
                    <a:pt x="2781" y="21165"/>
                  </a:cubicBezTo>
                  <a:cubicBezTo>
                    <a:pt x="2874" y="21258"/>
                    <a:pt x="2966" y="21350"/>
                    <a:pt x="3059" y="21442"/>
                  </a:cubicBezTo>
                  <a:cubicBezTo>
                    <a:pt x="9441" y="21235"/>
                    <a:pt x="15593" y="20612"/>
                    <a:pt x="21421" y="19621"/>
                  </a:cubicBezTo>
                  <a:cubicBezTo>
                    <a:pt x="21328" y="19575"/>
                    <a:pt x="21236" y="19552"/>
                    <a:pt x="21143" y="19506"/>
                  </a:cubicBezTo>
                  <a:cubicBezTo>
                    <a:pt x="20265" y="18999"/>
                    <a:pt x="19478" y="18468"/>
                    <a:pt x="18877" y="17892"/>
                  </a:cubicBezTo>
                  <a:close/>
                </a:path>
              </a:pathLst>
            </a:custGeom>
            <a:solidFill>
              <a:srgbClr val="EF4B4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1600" dirty="0">
                <a:solidFill>
                  <a:srgbClr val="002060"/>
                </a:solidFill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="" xmlns:a16="http://schemas.microsoft.com/office/drawing/2014/main" id="{F68A2949-B693-47A4-9BD0-E4B53EFB659E}"/>
                </a:ext>
              </a:extLst>
            </p:cNvPr>
            <p:cNvSpPr/>
            <p:nvPr/>
          </p:nvSpPr>
          <p:spPr>
            <a:xfrm>
              <a:off x="54736999" y="34950399"/>
              <a:ext cx="1854450" cy="283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extrusionOk="0">
                  <a:moveTo>
                    <a:pt x="21541" y="20392"/>
                  </a:moveTo>
                  <a:cubicBezTo>
                    <a:pt x="21526" y="20170"/>
                    <a:pt x="21600" y="19918"/>
                    <a:pt x="21423" y="19725"/>
                  </a:cubicBezTo>
                  <a:cubicBezTo>
                    <a:pt x="21423" y="19725"/>
                    <a:pt x="21231" y="19561"/>
                    <a:pt x="21187" y="19474"/>
                  </a:cubicBezTo>
                  <a:cubicBezTo>
                    <a:pt x="21069" y="19271"/>
                    <a:pt x="21025" y="19049"/>
                    <a:pt x="20995" y="18836"/>
                  </a:cubicBezTo>
                  <a:cubicBezTo>
                    <a:pt x="20656" y="16932"/>
                    <a:pt x="20302" y="14990"/>
                    <a:pt x="20213" y="13066"/>
                  </a:cubicBezTo>
                  <a:lnTo>
                    <a:pt x="20213" y="13066"/>
                  </a:lnTo>
                  <a:cubicBezTo>
                    <a:pt x="20302" y="12467"/>
                    <a:pt x="20479" y="11336"/>
                    <a:pt x="19948" y="11317"/>
                  </a:cubicBezTo>
                  <a:cubicBezTo>
                    <a:pt x="19830" y="11317"/>
                    <a:pt x="19741" y="11240"/>
                    <a:pt x="19653" y="11191"/>
                  </a:cubicBezTo>
                  <a:cubicBezTo>
                    <a:pt x="19180" y="10911"/>
                    <a:pt x="18738" y="10438"/>
                    <a:pt x="18103" y="10302"/>
                  </a:cubicBezTo>
                  <a:cubicBezTo>
                    <a:pt x="18015" y="10283"/>
                    <a:pt x="17897" y="10264"/>
                    <a:pt x="17808" y="10302"/>
                  </a:cubicBezTo>
                  <a:cubicBezTo>
                    <a:pt x="17498" y="10418"/>
                    <a:pt x="17248" y="10583"/>
                    <a:pt x="17056" y="10776"/>
                  </a:cubicBezTo>
                  <a:cubicBezTo>
                    <a:pt x="16952" y="11046"/>
                    <a:pt x="16982" y="11317"/>
                    <a:pt x="17159" y="11568"/>
                  </a:cubicBezTo>
                  <a:cubicBezTo>
                    <a:pt x="17159" y="11568"/>
                    <a:pt x="17307" y="11810"/>
                    <a:pt x="17425" y="11907"/>
                  </a:cubicBezTo>
                  <a:cubicBezTo>
                    <a:pt x="17587" y="12032"/>
                    <a:pt x="17823" y="12119"/>
                    <a:pt x="18030" y="12206"/>
                  </a:cubicBezTo>
                  <a:cubicBezTo>
                    <a:pt x="18443" y="12380"/>
                    <a:pt x="18856" y="12535"/>
                    <a:pt x="19298" y="12680"/>
                  </a:cubicBezTo>
                  <a:cubicBezTo>
                    <a:pt x="19416" y="12854"/>
                    <a:pt x="19520" y="13028"/>
                    <a:pt x="19594" y="13202"/>
                  </a:cubicBezTo>
                  <a:cubicBezTo>
                    <a:pt x="19387" y="13521"/>
                    <a:pt x="19328" y="13453"/>
                    <a:pt x="18959" y="13588"/>
                  </a:cubicBezTo>
                  <a:lnTo>
                    <a:pt x="18649" y="13704"/>
                  </a:lnTo>
                  <a:cubicBezTo>
                    <a:pt x="18339" y="13695"/>
                    <a:pt x="18074" y="13617"/>
                    <a:pt x="17853" y="13482"/>
                  </a:cubicBezTo>
                  <a:cubicBezTo>
                    <a:pt x="17882" y="13588"/>
                    <a:pt x="17808" y="13646"/>
                    <a:pt x="17616" y="13656"/>
                  </a:cubicBezTo>
                  <a:cubicBezTo>
                    <a:pt x="17351" y="13656"/>
                    <a:pt x="17085" y="13656"/>
                    <a:pt x="16820" y="13656"/>
                  </a:cubicBezTo>
                  <a:cubicBezTo>
                    <a:pt x="16687" y="13627"/>
                    <a:pt x="16628" y="13521"/>
                    <a:pt x="16510" y="13482"/>
                  </a:cubicBezTo>
                  <a:cubicBezTo>
                    <a:pt x="16348" y="13385"/>
                    <a:pt x="16200" y="13395"/>
                    <a:pt x="16067" y="13530"/>
                  </a:cubicBezTo>
                  <a:cubicBezTo>
                    <a:pt x="15241" y="13057"/>
                    <a:pt x="15787" y="12593"/>
                    <a:pt x="15477" y="11926"/>
                  </a:cubicBezTo>
                  <a:cubicBezTo>
                    <a:pt x="15344" y="11559"/>
                    <a:pt x="15153" y="11211"/>
                    <a:pt x="14887" y="10873"/>
                  </a:cubicBezTo>
                  <a:cubicBezTo>
                    <a:pt x="14784" y="10650"/>
                    <a:pt x="14666" y="10418"/>
                    <a:pt x="14666" y="10186"/>
                  </a:cubicBezTo>
                  <a:cubicBezTo>
                    <a:pt x="14607" y="9925"/>
                    <a:pt x="14710" y="9684"/>
                    <a:pt x="14961" y="9471"/>
                  </a:cubicBezTo>
                  <a:cubicBezTo>
                    <a:pt x="15212" y="9278"/>
                    <a:pt x="15344" y="9065"/>
                    <a:pt x="15374" y="8814"/>
                  </a:cubicBezTo>
                  <a:cubicBezTo>
                    <a:pt x="15315" y="8688"/>
                    <a:pt x="15123" y="8601"/>
                    <a:pt x="14961" y="8524"/>
                  </a:cubicBezTo>
                  <a:cubicBezTo>
                    <a:pt x="14961" y="8524"/>
                    <a:pt x="14636" y="8350"/>
                    <a:pt x="14444" y="8302"/>
                  </a:cubicBezTo>
                  <a:cubicBezTo>
                    <a:pt x="14223" y="8244"/>
                    <a:pt x="13957" y="8186"/>
                    <a:pt x="13736" y="8234"/>
                  </a:cubicBezTo>
                  <a:cubicBezTo>
                    <a:pt x="13736" y="8234"/>
                    <a:pt x="13397" y="8273"/>
                    <a:pt x="13279" y="8350"/>
                  </a:cubicBezTo>
                  <a:cubicBezTo>
                    <a:pt x="12880" y="8582"/>
                    <a:pt x="12910" y="9065"/>
                    <a:pt x="12571" y="9336"/>
                  </a:cubicBezTo>
                  <a:cubicBezTo>
                    <a:pt x="12571" y="9336"/>
                    <a:pt x="12216" y="9606"/>
                    <a:pt x="12054" y="9751"/>
                  </a:cubicBezTo>
                  <a:cubicBezTo>
                    <a:pt x="11671" y="10138"/>
                    <a:pt x="11272" y="10515"/>
                    <a:pt x="10859" y="10882"/>
                  </a:cubicBezTo>
                  <a:cubicBezTo>
                    <a:pt x="10712" y="11104"/>
                    <a:pt x="10785" y="11375"/>
                    <a:pt x="10638" y="11597"/>
                  </a:cubicBezTo>
                  <a:cubicBezTo>
                    <a:pt x="10166" y="12255"/>
                    <a:pt x="9871" y="12941"/>
                    <a:pt x="9738" y="13665"/>
                  </a:cubicBezTo>
                  <a:cubicBezTo>
                    <a:pt x="9738" y="13665"/>
                    <a:pt x="9679" y="14091"/>
                    <a:pt x="9664" y="14303"/>
                  </a:cubicBezTo>
                  <a:cubicBezTo>
                    <a:pt x="9649" y="14719"/>
                    <a:pt x="9694" y="15560"/>
                    <a:pt x="9694" y="15560"/>
                  </a:cubicBezTo>
                  <a:cubicBezTo>
                    <a:pt x="9708" y="15763"/>
                    <a:pt x="9649" y="15966"/>
                    <a:pt x="9502" y="16149"/>
                  </a:cubicBezTo>
                  <a:cubicBezTo>
                    <a:pt x="9428" y="16198"/>
                    <a:pt x="9280" y="16246"/>
                    <a:pt x="9192" y="16217"/>
                  </a:cubicBezTo>
                  <a:cubicBezTo>
                    <a:pt x="9089" y="16256"/>
                    <a:pt x="8926" y="16333"/>
                    <a:pt x="8675" y="16459"/>
                  </a:cubicBezTo>
                  <a:cubicBezTo>
                    <a:pt x="8439" y="16372"/>
                    <a:pt x="8336" y="16430"/>
                    <a:pt x="8366" y="16632"/>
                  </a:cubicBezTo>
                  <a:cubicBezTo>
                    <a:pt x="8189" y="16681"/>
                    <a:pt x="8012" y="16671"/>
                    <a:pt x="7849" y="16603"/>
                  </a:cubicBezTo>
                  <a:cubicBezTo>
                    <a:pt x="7731" y="16449"/>
                    <a:pt x="7657" y="16459"/>
                    <a:pt x="7613" y="16623"/>
                  </a:cubicBezTo>
                  <a:cubicBezTo>
                    <a:pt x="7407" y="16652"/>
                    <a:pt x="7215" y="16613"/>
                    <a:pt x="7053" y="16507"/>
                  </a:cubicBezTo>
                  <a:cubicBezTo>
                    <a:pt x="6964" y="16468"/>
                    <a:pt x="6920" y="16391"/>
                    <a:pt x="6875" y="16333"/>
                  </a:cubicBezTo>
                  <a:cubicBezTo>
                    <a:pt x="6772" y="16188"/>
                    <a:pt x="6757" y="16130"/>
                    <a:pt x="6757" y="16111"/>
                  </a:cubicBezTo>
                  <a:cubicBezTo>
                    <a:pt x="6743" y="16120"/>
                    <a:pt x="6698" y="16120"/>
                    <a:pt x="6610" y="16101"/>
                  </a:cubicBezTo>
                  <a:cubicBezTo>
                    <a:pt x="6197" y="15434"/>
                    <a:pt x="6816" y="15086"/>
                    <a:pt x="7318" y="14381"/>
                  </a:cubicBezTo>
                  <a:cubicBezTo>
                    <a:pt x="8012" y="13385"/>
                    <a:pt x="8705" y="12129"/>
                    <a:pt x="8705" y="11017"/>
                  </a:cubicBezTo>
                  <a:cubicBezTo>
                    <a:pt x="8646" y="10254"/>
                    <a:pt x="8675" y="9500"/>
                    <a:pt x="8808" y="8737"/>
                  </a:cubicBezTo>
                  <a:cubicBezTo>
                    <a:pt x="9030" y="8340"/>
                    <a:pt x="9251" y="7944"/>
                    <a:pt x="9487" y="7558"/>
                  </a:cubicBezTo>
                  <a:cubicBezTo>
                    <a:pt x="9428" y="7026"/>
                    <a:pt x="9236" y="6485"/>
                    <a:pt x="9251" y="5934"/>
                  </a:cubicBezTo>
                  <a:cubicBezTo>
                    <a:pt x="9251" y="5605"/>
                    <a:pt x="9295" y="5286"/>
                    <a:pt x="9369" y="4958"/>
                  </a:cubicBezTo>
                  <a:cubicBezTo>
                    <a:pt x="9531" y="4262"/>
                    <a:pt x="9679" y="3566"/>
                    <a:pt x="9826" y="2861"/>
                  </a:cubicBezTo>
                  <a:cubicBezTo>
                    <a:pt x="9162" y="2716"/>
                    <a:pt x="8395" y="2561"/>
                    <a:pt x="7790" y="2339"/>
                  </a:cubicBezTo>
                  <a:cubicBezTo>
                    <a:pt x="7466" y="2223"/>
                    <a:pt x="7141" y="2097"/>
                    <a:pt x="6890" y="1914"/>
                  </a:cubicBezTo>
                  <a:cubicBezTo>
                    <a:pt x="6551" y="1624"/>
                    <a:pt x="6167" y="1382"/>
                    <a:pt x="5725" y="1169"/>
                  </a:cubicBezTo>
                  <a:cubicBezTo>
                    <a:pt x="5725" y="1169"/>
                    <a:pt x="5326" y="986"/>
                    <a:pt x="5134" y="879"/>
                  </a:cubicBezTo>
                  <a:cubicBezTo>
                    <a:pt x="4485" y="512"/>
                    <a:pt x="3246" y="561"/>
                    <a:pt x="2538" y="261"/>
                  </a:cubicBezTo>
                  <a:cubicBezTo>
                    <a:pt x="2405" y="203"/>
                    <a:pt x="2272" y="106"/>
                    <a:pt x="2184" y="0"/>
                  </a:cubicBezTo>
                  <a:cubicBezTo>
                    <a:pt x="782" y="1952"/>
                    <a:pt x="0" y="4136"/>
                    <a:pt x="0" y="6446"/>
                  </a:cubicBezTo>
                  <a:cubicBezTo>
                    <a:pt x="0" y="14429"/>
                    <a:pt x="9398" y="20972"/>
                    <a:pt x="21335" y="21600"/>
                  </a:cubicBezTo>
                  <a:cubicBezTo>
                    <a:pt x="21408" y="21426"/>
                    <a:pt x="21467" y="21252"/>
                    <a:pt x="21497" y="21068"/>
                  </a:cubicBezTo>
                  <a:cubicBezTo>
                    <a:pt x="21467" y="21059"/>
                    <a:pt x="21541" y="20614"/>
                    <a:pt x="21541" y="20392"/>
                  </a:cubicBezTo>
                  <a:close/>
                </a:path>
              </a:pathLst>
            </a:custGeom>
            <a:solidFill>
              <a:srgbClr val="FFF3DD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1600" dirty="0">
                <a:solidFill>
                  <a:srgbClr val="002060"/>
                </a:solidFill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="" xmlns:a16="http://schemas.microsoft.com/office/drawing/2014/main" id="{28563AA6-42A7-4B91-86E3-A6CBB7A599C3}"/>
                </a:ext>
              </a:extLst>
            </p:cNvPr>
            <p:cNvSpPr/>
            <p:nvPr/>
          </p:nvSpPr>
          <p:spPr>
            <a:xfrm>
              <a:off x="57403999" y="34378899"/>
              <a:ext cx="1330269" cy="318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extrusionOk="0">
                  <a:moveTo>
                    <a:pt x="21365" y="9590"/>
                  </a:moveTo>
                  <a:cubicBezTo>
                    <a:pt x="21365" y="5845"/>
                    <a:pt x="17755" y="2454"/>
                    <a:pt x="11942" y="0"/>
                  </a:cubicBezTo>
                  <a:cubicBezTo>
                    <a:pt x="12044" y="77"/>
                    <a:pt x="12125" y="164"/>
                    <a:pt x="12146" y="267"/>
                  </a:cubicBezTo>
                  <a:cubicBezTo>
                    <a:pt x="12227" y="663"/>
                    <a:pt x="12064" y="990"/>
                    <a:pt x="11738" y="1343"/>
                  </a:cubicBezTo>
                  <a:lnTo>
                    <a:pt x="11330" y="1799"/>
                  </a:lnTo>
                  <a:cubicBezTo>
                    <a:pt x="11248" y="1894"/>
                    <a:pt x="11146" y="1989"/>
                    <a:pt x="11003" y="2066"/>
                  </a:cubicBezTo>
                  <a:cubicBezTo>
                    <a:pt x="10759" y="2195"/>
                    <a:pt x="10126" y="2376"/>
                    <a:pt x="10126" y="2376"/>
                  </a:cubicBezTo>
                  <a:cubicBezTo>
                    <a:pt x="9841" y="2479"/>
                    <a:pt x="9474" y="2548"/>
                    <a:pt x="9147" y="2634"/>
                  </a:cubicBezTo>
                  <a:cubicBezTo>
                    <a:pt x="8332" y="2824"/>
                    <a:pt x="7516" y="3013"/>
                    <a:pt x="6700" y="3203"/>
                  </a:cubicBezTo>
                  <a:cubicBezTo>
                    <a:pt x="6455" y="3280"/>
                    <a:pt x="5986" y="3461"/>
                    <a:pt x="5986" y="3461"/>
                  </a:cubicBezTo>
                  <a:cubicBezTo>
                    <a:pt x="5802" y="3530"/>
                    <a:pt x="5700" y="3633"/>
                    <a:pt x="5619" y="3728"/>
                  </a:cubicBezTo>
                  <a:cubicBezTo>
                    <a:pt x="5089" y="4416"/>
                    <a:pt x="5252" y="5338"/>
                    <a:pt x="5048" y="6052"/>
                  </a:cubicBezTo>
                  <a:cubicBezTo>
                    <a:pt x="4864" y="6465"/>
                    <a:pt x="4660" y="6870"/>
                    <a:pt x="4415" y="7275"/>
                  </a:cubicBezTo>
                  <a:cubicBezTo>
                    <a:pt x="3926" y="8161"/>
                    <a:pt x="3885" y="9556"/>
                    <a:pt x="3885" y="10477"/>
                  </a:cubicBezTo>
                  <a:cubicBezTo>
                    <a:pt x="3844" y="11175"/>
                    <a:pt x="3865" y="11880"/>
                    <a:pt x="3946" y="12578"/>
                  </a:cubicBezTo>
                  <a:cubicBezTo>
                    <a:pt x="3824" y="12957"/>
                    <a:pt x="3457" y="13292"/>
                    <a:pt x="2865" y="13585"/>
                  </a:cubicBezTo>
                  <a:cubicBezTo>
                    <a:pt x="2865" y="13585"/>
                    <a:pt x="2355" y="13826"/>
                    <a:pt x="2131" y="13955"/>
                  </a:cubicBezTo>
                  <a:cubicBezTo>
                    <a:pt x="1866" y="14119"/>
                    <a:pt x="1580" y="14282"/>
                    <a:pt x="1417" y="14463"/>
                  </a:cubicBezTo>
                  <a:cubicBezTo>
                    <a:pt x="499" y="16030"/>
                    <a:pt x="-235" y="17795"/>
                    <a:pt x="71" y="19413"/>
                  </a:cubicBezTo>
                  <a:cubicBezTo>
                    <a:pt x="112" y="19594"/>
                    <a:pt x="132" y="19783"/>
                    <a:pt x="316" y="19956"/>
                  </a:cubicBezTo>
                  <a:cubicBezTo>
                    <a:pt x="479" y="20257"/>
                    <a:pt x="846" y="20489"/>
                    <a:pt x="1458" y="20653"/>
                  </a:cubicBezTo>
                  <a:cubicBezTo>
                    <a:pt x="1458" y="20653"/>
                    <a:pt x="2192" y="20868"/>
                    <a:pt x="2539" y="20980"/>
                  </a:cubicBezTo>
                  <a:cubicBezTo>
                    <a:pt x="2988" y="21127"/>
                    <a:pt x="3477" y="21247"/>
                    <a:pt x="3824" y="21436"/>
                  </a:cubicBezTo>
                  <a:cubicBezTo>
                    <a:pt x="3987" y="21488"/>
                    <a:pt x="4069" y="21540"/>
                    <a:pt x="4130" y="21600"/>
                  </a:cubicBezTo>
                  <a:cubicBezTo>
                    <a:pt x="14349" y="19344"/>
                    <a:pt x="21365" y="14816"/>
                    <a:pt x="21365" y="9590"/>
                  </a:cubicBezTo>
                  <a:close/>
                </a:path>
              </a:pathLst>
            </a:custGeom>
            <a:solidFill>
              <a:srgbClr val="EF4B4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1600" dirty="0">
                <a:solidFill>
                  <a:srgbClr val="002060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="" xmlns:a16="http://schemas.microsoft.com/office/drawing/2014/main" id="{43C43D32-F04C-426C-89A3-04A849149316}"/>
                </a:ext>
              </a:extLst>
            </p:cNvPr>
            <p:cNvSpPr/>
            <p:nvPr/>
          </p:nvSpPr>
          <p:spPr>
            <a:xfrm>
              <a:off x="54978299" y="33794696"/>
              <a:ext cx="3045459" cy="132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1243" y="17214"/>
                  </a:moveTo>
                  <a:cubicBezTo>
                    <a:pt x="1432" y="17255"/>
                    <a:pt x="1648" y="17441"/>
                    <a:pt x="1856" y="17585"/>
                  </a:cubicBezTo>
                  <a:cubicBezTo>
                    <a:pt x="2054" y="17729"/>
                    <a:pt x="2450" y="18058"/>
                    <a:pt x="2450" y="18058"/>
                  </a:cubicBezTo>
                  <a:cubicBezTo>
                    <a:pt x="2792" y="18532"/>
                    <a:pt x="3657" y="19870"/>
                    <a:pt x="4099" y="19932"/>
                  </a:cubicBezTo>
                  <a:cubicBezTo>
                    <a:pt x="5441" y="20076"/>
                    <a:pt x="6819" y="19767"/>
                    <a:pt x="8170" y="19829"/>
                  </a:cubicBezTo>
                  <a:cubicBezTo>
                    <a:pt x="8395" y="19829"/>
                    <a:pt x="8629" y="19850"/>
                    <a:pt x="8855" y="19973"/>
                  </a:cubicBezTo>
                  <a:cubicBezTo>
                    <a:pt x="9251" y="20282"/>
                    <a:pt x="9638" y="20632"/>
                    <a:pt x="10025" y="21023"/>
                  </a:cubicBezTo>
                  <a:cubicBezTo>
                    <a:pt x="10206" y="21168"/>
                    <a:pt x="10386" y="21353"/>
                    <a:pt x="10575" y="21435"/>
                  </a:cubicBezTo>
                  <a:cubicBezTo>
                    <a:pt x="10746" y="21518"/>
                    <a:pt x="11016" y="21600"/>
                    <a:pt x="11097" y="21538"/>
                  </a:cubicBezTo>
                  <a:cubicBezTo>
                    <a:pt x="11169" y="21476"/>
                    <a:pt x="11386" y="21559"/>
                    <a:pt x="11512" y="21435"/>
                  </a:cubicBezTo>
                  <a:cubicBezTo>
                    <a:pt x="11512" y="21435"/>
                    <a:pt x="11746" y="21271"/>
                    <a:pt x="11854" y="21126"/>
                  </a:cubicBezTo>
                  <a:cubicBezTo>
                    <a:pt x="12016" y="20879"/>
                    <a:pt x="12232" y="20653"/>
                    <a:pt x="12286" y="20200"/>
                  </a:cubicBezTo>
                  <a:cubicBezTo>
                    <a:pt x="12286" y="20200"/>
                    <a:pt x="12448" y="18985"/>
                    <a:pt x="12493" y="18367"/>
                  </a:cubicBezTo>
                  <a:cubicBezTo>
                    <a:pt x="12566" y="17523"/>
                    <a:pt x="12520" y="16617"/>
                    <a:pt x="12611" y="15793"/>
                  </a:cubicBezTo>
                  <a:cubicBezTo>
                    <a:pt x="12755" y="14990"/>
                    <a:pt x="12602" y="14970"/>
                    <a:pt x="12466" y="14270"/>
                  </a:cubicBezTo>
                  <a:cubicBezTo>
                    <a:pt x="12313" y="13714"/>
                    <a:pt x="12277" y="13096"/>
                    <a:pt x="12349" y="12437"/>
                  </a:cubicBezTo>
                  <a:cubicBezTo>
                    <a:pt x="12430" y="11490"/>
                    <a:pt x="12575" y="10563"/>
                    <a:pt x="12827" y="9781"/>
                  </a:cubicBezTo>
                  <a:cubicBezTo>
                    <a:pt x="12908" y="9513"/>
                    <a:pt x="12971" y="9060"/>
                    <a:pt x="13097" y="8792"/>
                  </a:cubicBezTo>
                  <a:cubicBezTo>
                    <a:pt x="13097" y="8792"/>
                    <a:pt x="13367" y="8257"/>
                    <a:pt x="13502" y="7969"/>
                  </a:cubicBezTo>
                  <a:cubicBezTo>
                    <a:pt x="13592" y="7763"/>
                    <a:pt x="13646" y="7433"/>
                    <a:pt x="13773" y="7330"/>
                  </a:cubicBezTo>
                  <a:cubicBezTo>
                    <a:pt x="13773" y="7330"/>
                    <a:pt x="13962" y="7166"/>
                    <a:pt x="14052" y="7083"/>
                  </a:cubicBezTo>
                  <a:cubicBezTo>
                    <a:pt x="14160" y="7001"/>
                    <a:pt x="14304" y="7083"/>
                    <a:pt x="14394" y="6919"/>
                  </a:cubicBezTo>
                  <a:cubicBezTo>
                    <a:pt x="14448" y="6527"/>
                    <a:pt x="14538" y="6219"/>
                    <a:pt x="14673" y="5971"/>
                  </a:cubicBezTo>
                  <a:cubicBezTo>
                    <a:pt x="14673" y="5971"/>
                    <a:pt x="15034" y="5683"/>
                    <a:pt x="15223" y="5601"/>
                  </a:cubicBezTo>
                  <a:cubicBezTo>
                    <a:pt x="15673" y="5415"/>
                    <a:pt x="16142" y="5395"/>
                    <a:pt x="16601" y="5395"/>
                  </a:cubicBezTo>
                  <a:cubicBezTo>
                    <a:pt x="16943" y="5395"/>
                    <a:pt x="17312" y="5271"/>
                    <a:pt x="17628" y="5601"/>
                  </a:cubicBezTo>
                  <a:cubicBezTo>
                    <a:pt x="17628" y="5601"/>
                    <a:pt x="18060" y="6198"/>
                    <a:pt x="18294" y="6321"/>
                  </a:cubicBezTo>
                  <a:cubicBezTo>
                    <a:pt x="18366" y="6363"/>
                    <a:pt x="18447" y="6342"/>
                    <a:pt x="18519" y="6321"/>
                  </a:cubicBezTo>
                  <a:cubicBezTo>
                    <a:pt x="18519" y="6321"/>
                    <a:pt x="18781" y="6218"/>
                    <a:pt x="18907" y="6260"/>
                  </a:cubicBezTo>
                  <a:cubicBezTo>
                    <a:pt x="19024" y="6301"/>
                    <a:pt x="19159" y="6321"/>
                    <a:pt x="19231" y="6527"/>
                  </a:cubicBezTo>
                  <a:cubicBezTo>
                    <a:pt x="19231" y="6527"/>
                    <a:pt x="19438" y="6960"/>
                    <a:pt x="19501" y="7248"/>
                  </a:cubicBezTo>
                  <a:cubicBezTo>
                    <a:pt x="19537" y="7413"/>
                    <a:pt x="19546" y="7783"/>
                    <a:pt x="19546" y="7783"/>
                  </a:cubicBezTo>
                  <a:cubicBezTo>
                    <a:pt x="19880" y="7989"/>
                    <a:pt x="20852" y="7536"/>
                    <a:pt x="21600" y="7536"/>
                  </a:cubicBezTo>
                  <a:cubicBezTo>
                    <a:pt x="19141" y="2842"/>
                    <a:pt x="15970" y="0"/>
                    <a:pt x="12520" y="0"/>
                  </a:cubicBezTo>
                  <a:cubicBezTo>
                    <a:pt x="7089" y="0"/>
                    <a:pt x="2378" y="6980"/>
                    <a:pt x="0" y="17235"/>
                  </a:cubicBezTo>
                  <a:cubicBezTo>
                    <a:pt x="396" y="16946"/>
                    <a:pt x="748" y="17111"/>
                    <a:pt x="1243" y="17214"/>
                  </a:cubicBezTo>
                  <a:close/>
                </a:path>
              </a:pathLst>
            </a:custGeom>
            <a:solidFill>
              <a:srgbClr val="0E599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16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EC18835-30B6-4897-B208-BE7E9D39E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703" y="1570926"/>
            <a:ext cx="1163247" cy="11632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CA02C2-78BE-4DB0-A02A-1F21FF132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5767" y="3927055"/>
            <a:ext cx="1014747" cy="10147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47754" y="718503"/>
            <a:ext cx="874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2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ZIGLY </a:t>
            </a:r>
            <a:endParaRPr lang="en-IN" sz="3600" b="1" kern="12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3954" y="1289970"/>
            <a:ext cx="464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>For Happy Pets</a:t>
            </a:r>
            <a:endParaRPr lang="en-IN" sz="1600" b="1" kern="1200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4" name="Picture 6" descr="Zigly Experience Centre - Wholesaler of Pet Care Centres &amp; Pet Grooming  Accessories from New Delh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45882" y="27650"/>
            <a:ext cx="928244" cy="928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8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:\Users\dyutiman.basu\Documents\310c63454e892ccb35941c79d64895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84" y="291103"/>
            <a:ext cx="11012346" cy="583674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057544" y="291103"/>
            <a:ext cx="934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BRAND ARCHITECTURE</a:t>
            </a:r>
            <a:endParaRPr lang="en-IN" sz="3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510" name="Picture 6" descr="Zigly Experience Centre - Wholesaler of Pet Care Centres &amp; Pet Grooming  Accessories from New Del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82877" y="0"/>
            <a:ext cx="952505" cy="952507"/>
          </a:xfrm>
          <a:prstGeom prst="rect">
            <a:avLst/>
          </a:prstGeom>
          <a:noFill/>
        </p:spPr>
      </p:pic>
      <p:sp>
        <p:nvSpPr>
          <p:cNvPr id="44" name="Google Shape;844;p112">
            <a:extLst>
              <a:ext uri="{FF2B5EF4-FFF2-40B4-BE49-F238E27FC236}">
                <a16:creationId xmlns="" xmlns:a16="http://schemas.microsoft.com/office/drawing/2014/main" id="{14232746-4AEA-5F45-BD17-BB7A22495F82}"/>
              </a:ext>
            </a:extLst>
          </p:cNvPr>
          <p:cNvSpPr/>
          <p:nvPr/>
        </p:nvSpPr>
        <p:spPr>
          <a:xfrm>
            <a:off x="4640375" y="1250360"/>
            <a:ext cx="2050800" cy="590000"/>
          </a:xfrm>
          <a:prstGeom prst="snip2DiagRect">
            <a:avLst/>
          </a:prstGeom>
          <a:solidFill>
            <a:srgbClr val="0E599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ea typeface="Open Sans" charset="0"/>
                <a:cs typeface="Open Sans" charset="0"/>
                <a:sym typeface="Nunito Sans"/>
              </a:rPr>
              <a:t>Cosmo Pet Care </a:t>
            </a:r>
            <a:endParaRPr sz="1600" b="1" dirty="0">
              <a:solidFill>
                <a:schemeClr val="bg1"/>
              </a:solidFill>
              <a:ea typeface="Open Sans" charset="0"/>
              <a:cs typeface="Open Sans" charset="0"/>
              <a:sym typeface="Nunito Sans"/>
            </a:endParaRPr>
          </a:p>
        </p:txBody>
      </p:sp>
      <p:sp>
        <p:nvSpPr>
          <p:cNvPr id="45" name="Google Shape;845;p112">
            <a:extLst>
              <a:ext uri="{FF2B5EF4-FFF2-40B4-BE49-F238E27FC236}">
                <a16:creationId xmlns="" xmlns:a16="http://schemas.microsoft.com/office/drawing/2014/main" id="{1BA48B49-031E-3044-BDD0-3762A8EDF105}"/>
              </a:ext>
            </a:extLst>
          </p:cNvPr>
          <p:cNvSpPr/>
          <p:nvPr/>
        </p:nvSpPr>
        <p:spPr>
          <a:xfrm>
            <a:off x="4648440" y="2430361"/>
            <a:ext cx="2050800" cy="590000"/>
          </a:xfrm>
          <a:prstGeom prst="snip2DiagRect">
            <a:avLst/>
          </a:prstGeom>
          <a:solidFill>
            <a:srgbClr val="EF4B4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ea typeface="Open Sans" charset="0"/>
                <a:cs typeface="Open Sans" charset="0"/>
                <a:sym typeface="Nunito Sans"/>
              </a:rPr>
              <a:t>Zigly Foundation</a:t>
            </a:r>
          </a:p>
        </p:txBody>
      </p:sp>
      <p:sp>
        <p:nvSpPr>
          <p:cNvPr id="46" name="Google Shape;846;p112">
            <a:extLst>
              <a:ext uri="{FF2B5EF4-FFF2-40B4-BE49-F238E27FC236}">
                <a16:creationId xmlns="" xmlns:a16="http://schemas.microsoft.com/office/drawing/2014/main" id="{8EF039E8-C451-0848-A9FF-AA0E083D04B2}"/>
              </a:ext>
            </a:extLst>
          </p:cNvPr>
          <p:cNvSpPr/>
          <p:nvPr/>
        </p:nvSpPr>
        <p:spPr>
          <a:xfrm>
            <a:off x="2279980" y="2449961"/>
            <a:ext cx="2050800" cy="590000"/>
          </a:xfrm>
          <a:prstGeom prst="snip2DiagRect">
            <a:avLst/>
          </a:prstGeom>
          <a:solidFill>
            <a:srgbClr val="EF4B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600" b="1" dirty="0">
              <a:solidFill>
                <a:srgbClr val="FEC81E"/>
              </a:solidFill>
              <a:ea typeface="Nunito Sans"/>
              <a:cs typeface="Nunito Sans"/>
              <a:sym typeface="Nunito Sans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ea typeface="Open Sans" charset="0"/>
                <a:cs typeface="Open Sans" charset="0"/>
                <a:sym typeface="Nunito Sans"/>
              </a:rPr>
              <a:t>Zigly</a:t>
            </a:r>
            <a:endParaRPr sz="1600" b="1" dirty="0">
              <a:solidFill>
                <a:schemeClr val="bg1"/>
              </a:solidFill>
              <a:ea typeface="Open Sans" charset="0"/>
              <a:cs typeface="Open Sans" charset="0"/>
              <a:sym typeface="Nunito Sans"/>
            </a:endParaRPr>
          </a:p>
          <a:p>
            <a:pPr algn="ctr"/>
            <a:endParaRPr sz="1600" b="1" dirty="0">
              <a:solidFill>
                <a:srgbClr val="FEC81E"/>
              </a:solidFill>
              <a:ea typeface="Nunito Sans"/>
              <a:cs typeface="Nunito Sans"/>
              <a:sym typeface="Nunito Sans"/>
            </a:endParaRPr>
          </a:p>
        </p:txBody>
      </p:sp>
      <p:sp>
        <p:nvSpPr>
          <p:cNvPr id="47" name="Google Shape;847;p112">
            <a:extLst>
              <a:ext uri="{FF2B5EF4-FFF2-40B4-BE49-F238E27FC236}">
                <a16:creationId xmlns="" xmlns:a16="http://schemas.microsoft.com/office/drawing/2014/main" id="{E33BF8D5-3914-B34E-8746-B17755D164C1}"/>
              </a:ext>
            </a:extLst>
          </p:cNvPr>
          <p:cNvSpPr/>
          <p:nvPr/>
        </p:nvSpPr>
        <p:spPr>
          <a:xfrm>
            <a:off x="1154784" y="3730047"/>
            <a:ext cx="2050800" cy="590000"/>
          </a:xfrm>
          <a:prstGeom prst="snip2DiagRect">
            <a:avLst/>
          </a:prstGeom>
          <a:solidFill>
            <a:srgbClr val="0E599A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ea typeface="Open Sans" charset="0"/>
                <a:cs typeface="Open Sans" charset="0"/>
                <a:sym typeface="Nunito Sans"/>
              </a:rPr>
              <a:t>Zigly.com</a:t>
            </a:r>
            <a:endParaRPr sz="1600" b="1" dirty="0">
              <a:solidFill>
                <a:schemeClr val="bg1"/>
              </a:solidFill>
              <a:ea typeface="Open Sans" charset="0"/>
              <a:cs typeface="Open Sans" charset="0"/>
              <a:sym typeface="Nunito Sans"/>
            </a:endParaRPr>
          </a:p>
        </p:txBody>
      </p:sp>
      <p:sp>
        <p:nvSpPr>
          <p:cNvPr id="48" name="Google Shape;848;p112">
            <a:extLst>
              <a:ext uri="{FF2B5EF4-FFF2-40B4-BE49-F238E27FC236}">
                <a16:creationId xmlns="" xmlns:a16="http://schemas.microsoft.com/office/drawing/2014/main" id="{846BE7B5-0455-EF4D-8CD4-439F8BA631E3}"/>
              </a:ext>
            </a:extLst>
          </p:cNvPr>
          <p:cNvSpPr/>
          <p:nvPr/>
        </p:nvSpPr>
        <p:spPr>
          <a:xfrm>
            <a:off x="2372175" y="4603731"/>
            <a:ext cx="2050800" cy="590000"/>
          </a:xfrm>
          <a:prstGeom prst="snip2DiagRect">
            <a:avLst/>
          </a:prstGeom>
          <a:solidFill>
            <a:srgbClr val="EF4B4A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600" b="1" dirty="0">
                <a:solidFill>
                  <a:schemeClr val="bg1"/>
                </a:solidFill>
                <a:ea typeface="Open Sans" charset="0"/>
                <a:cs typeface="Open Sans" charset="0"/>
                <a:sym typeface="Nunito Sans"/>
              </a:rPr>
              <a:t>Beboji</a:t>
            </a:r>
            <a:endParaRPr sz="1600" b="1" dirty="0">
              <a:solidFill>
                <a:schemeClr val="bg1"/>
              </a:solidFill>
              <a:ea typeface="Open Sans" charset="0"/>
              <a:cs typeface="Open Sans" charset="0"/>
              <a:sym typeface="Nunito Sans"/>
            </a:endParaRPr>
          </a:p>
        </p:txBody>
      </p:sp>
      <p:cxnSp>
        <p:nvCxnSpPr>
          <p:cNvPr id="49" name="Google Shape;849;p112">
            <a:extLst>
              <a:ext uri="{FF2B5EF4-FFF2-40B4-BE49-F238E27FC236}">
                <a16:creationId xmlns="" xmlns:a16="http://schemas.microsoft.com/office/drawing/2014/main" id="{CE9DB021-A7E9-9742-A467-E59D307BBAE4}"/>
              </a:ext>
            </a:extLst>
          </p:cNvPr>
          <p:cNvCxnSpPr/>
          <p:nvPr/>
        </p:nvCxnSpPr>
        <p:spPr>
          <a:xfrm rot="16200000" flipH="1">
            <a:off x="5374775" y="2131360"/>
            <a:ext cx="590000" cy="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850;p112">
            <a:extLst>
              <a:ext uri="{FF2B5EF4-FFF2-40B4-BE49-F238E27FC236}">
                <a16:creationId xmlns="" xmlns:a16="http://schemas.microsoft.com/office/drawing/2014/main" id="{F7C20248-242F-1D4B-BE67-D684640A7D54}"/>
              </a:ext>
            </a:extLst>
          </p:cNvPr>
          <p:cNvCxnSpPr/>
          <p:nvPr/>
        </p:nvCxnSpPr>
        <p:spPr>
          <a:xfrm rot="16200000">
            <a:off x="4180780" y="964961"/>
            <a:ext cx="609600" cy="2360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851;p112">
            <a:extLst>
              <a:ext uri="{FF2B5EF4-FFF2-40B4-BE49-F238E27FC236}">
                <a16:creationId xmlns="" xmlns:a16="http://schemas.microsoft.com/office/drawing/2014/main" id="{3CBC8458-222B-A147-9889-91FAE40D2326}"/>
              </a:ext>
            </a:extLst>
          </p:cNvPr>
          <p:cNvCxnSpPr/>
          <p:nvPr/>
        </p:nvCxnSpPr>
        <p:spPr>
          <a:xfrm rot="16200000">
            <a:off x="2397784" y="2822447"/>
            <a:ext cx="690000" cy="11252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852;p112">
            <a:extLst>
              <a:ext uri="{FF2B5EF4-FFF2-40B4-BE49-F238E27FC236}">
                <a16:creationId xmlns="" xmlns:a16="http://schemas.microsoft.com/office/drawing/2014/main" id="{0AA44C8C-056D-6246-BF66-24223D3BFAC0}"/>
              </a:ext>
            </a:extLst>
          </p:cNvPr>
          <p:cNvSpPr/>
          <p:nvPr/>
        </p:nvSpPr>
        <p:spPr>
          <a:xfrm>
            <a:off x="3375475" y="3720247"/>
            <a:ext cx="2050800" cy="590000"/>
          </a:xfrm>
          <a:prstGeom prst="snip2DiagRect">
            <a:avLst/>
          </a:prstGeom>
          <a:solidFill>
            <a:srgbClr val="0E599A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ea typeface="Open Sans" charset="0"/>
                <a:cs typeface="Open Sans" charset="0"/>
                <a:sym typeface="Nunito Sans"/>
              </a:rPr>
              <a:t>Zigly Centres</a:t>
            </a:r>
            <a:endParaRPr sz="1600" b="1" dirty="0">
              <a:solidFill>
                <a:schemeClr val="bg1"/>
              </a:solidFill>
              <a:ea typeface="Open Sans" charset="0"/>
              <a:cs typeface="Open Sans" charset="0"/>
              <a:sym typeface="Nunito Sans"/>
            </a:endParaRPr>
          </a:p>
        </p:txBody>
      </p:sp>
      <p:sp>
        <p:nvSpPr>
          <p:cNvPr id="53" name="Google Shape;853;p112">
            <a:extLst>
              <a:ext uri="{FF2B5EF4-FFF2-40B4-BE49-F238E27FC236}">
                <a16:creationId xmlns="" xmlns:a16="http://schemas.microsoft.com/office/drawing/2014/main" id="{B3A9260B-8594-DE42-90E6-1DE589D62B88}"/>
              </a:ext>
            </a:extLst>
          </p:cNvPr>
          <p:cNvSpPr txBox="1"/>
          <p:nvPr/>
        </p:nvSpPr>
        <p:spPr>
          <a:xfrm>
            <a:off x="7057617" y="3153089"/>
            <a:ext cx="2050800" cy="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0E599A"/>
                </a:solidFill>
                <a:ea typeface="Open Sans" charset="0"/>
                <a:cs typeface="Open Sans" charset="0"/>
                <a:sym typeface="Nunito Sans"/>
              </a:rPr>
              <a:t>Training Platform</a:t>
            </a:r>
            <a:endParaRPr sz="1600" dirty="0">
              <a:solidFill>
                <a:srgbClr val="0E599A"/>
              </a:solidFill>
              <a:ea typeface="Open Sans" charset="0"/>
              <a:cs typeface="Open Sans" charset="0"/>
            </a:endParaRPr>
          </a:p>
        </p:txBody>
      </p:sp>
      <p:sp>
        <p:nvSpPr>
          <p:cNvPr id="54" name="Google Shape;854;p112">
            <a:extLst>
              <a:ext uri="{FF2B5EF4-FFF2-40B4-BE49-F238E27FC236}">
                <a16:creationId xmlns="" xmlns:a16="http://schemas.microsoft.com/office/drawing/2014/main" id="{CC6D3949-8E32-B54F-94CC-276E1BD61525}"/>
              </a:ext>
            </a:extLst>
          </p:cNvPr>
          <p:cNvSpPr txBox="1"/>
          <p:nvPr/>
        </p:nvSpPr>
        <p:spPr>
          <a:xfrm>
            <a:off x="646784" y="2473660"/>
            <a:ext cx="1633200" cy="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0E599A"/>
                </a:solidFill>
                <a:ea typeface="Open Sans" charset="0"/>
                <a:cs typeface="Open Sans" charset="0"/>
                <a:sym typeface="Nunito Sans"/>
              </a:rPr>
              <a:t>Retail Platform</a:t>
            </a:r>
            <a:endParaRPr sz="1600" dirty="0">
              <a:solidFill>
                <a:srgbClr val="0E599A"/>
              </a:solidFill>
              <a:ea typeface="Open Sans" charset="0"/>
              <a:cs typeface="Open Sans" charset="0"/>
            </a:endParaRPr>
          </a:p>
        </p:txBody>
      </p:sp>
      <p:sp>
        <p:nvSpPr>
          <p:cNvPr id="55" name="Google Shape;856;p112">
            <a:extLst>
              <a:ext uri="{FF2B5EF4-FFF2-40B4-BE49-F238E27FC236}">
                <a16:creationId xmlns="" xmlns:a16="http://schemas.microsoft.com/office/drawing/2014/main" id="{55937763-8698-414B-88AA-80C671B2F75A}"/>
              </a:ext>
            </a:extLst>
          </p:cNvPr>
          <p:cNvSpPr txBox="1"/>
          <p:nvPr/>
        </p:nvSpPr>
        <p:spPr>
          <a:xfrm>
            <a:off x="9374617" y="3153089"/>
            <a:ext cx="2050800" cy="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0E599A"/>
                </a:solidFill>
                <a:ea typeface="Open Sans" charset="0"/>
                <a:cs typeface="Open Sans" charset="0"/>
                <a:sym typeface="Nunito Sans"/>
              </a:rPr>
              <a:t>Community</a:t>
            </a:r>
            <a:endParaRPr sz="1600" dirty="0">
              <a:solidFill>
                <a:srgbClr val="0E599A"/>
              </a:solidFill>
              <a:ea typeface="Open Sans" charset="0"/>
              <a:cs typeface="Open Sans" charset="0"/>
            </a:endParaRPr>
          </a:p>
        </p:txBody>
      </p:sp>
      <p:sp>
        <p:nvSpPr>
          <p:cNvPr id="56" name="Google Shape;857;p112">
            <a:extLst>
              <a:ext uri="{FF2B5EF4-FFF2-40B4-BE49-F238E27FC236}">
                <a16:creationId xmlns="" xmlns:a16="http://schemas.microsoft.com/office/drawing/2014/main" id="{C99E8153-D8B9-0649-9A67-C2D1CB49A299}"/>
              </a:ext>
            </a:extLst>
          </p:cNvPr>
          <p:cNvSpPr txBox="1"/>
          <p:nvPr/>
        </p:nvSpPr>
        <p:spPr>
          <a:xfrm>
            <a:off x="2050048" y="5206960"/>
            <a:ext cx="24928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0E599A"/>
                </a:solidFill>
                <a:ea typeface="Open Sans" charset="0"/>
                <a:cs typeface="Open Sans" charset="0"/>
                <a:sym typeface="Nunito Sans"/>
              </a:rPr>
              <a:t>Product Private Labels</a:t>
            </a:r>
            <a:endParaRPr sz="1600" b="1" dirty="0">
              <a:solidFill>
                <a:srgbClr val="0E599A"/>
              </a:solidFill>
              <a:ea typeface="Open Sans" charset="0"/>
              <a:cs typeface="Open Sans" charset="0"/>
              <a:sym typeface="Nunito Sans"/>
            </a:endParaRPr>
          </a:p>
        </p:txBody>
      </p:sp>
      <p:cxnSp>
        <p:nvCxnSpPr>
          <p:cNvPr id="57" name="Google Shape;858;p112">
            <a:extLst>
              <a:ext uri="{FF2B5EF4-FFF2-40B4-BE49-F238E27FC236}">
                <a16:creationId xmlns="" xmlns:a16="http://schemas.microsoft.com/office/drawing/2014/main" id="{CA5A36CA-9D1C-ED4E-B9C3-220F1B10628A}"/>
              </a:ext>
            </a:extLst>
          </p:cNvPr>
          <p:cNvCxnSpPr/>
          <p:nvPr/>
        </p:nvCxnSpPr>
        <p:spPr>
          <a:xfrm rot="5400000" flipH="1">
            <a:off x="6543601" y="964945"/>
            <a:ext cx="609600" cy="2360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859;p112">
            <a:extLst>
              <a:ext uri="{FF2B5EF4-FFF2-40B4-BE49-F238E27FC236}">
                <a16:creationId xmlns="" xmlns:a16="http://schemas.microsoft.com/office/drawing/2014/main" id="{C3A8552F-C00F-8449-883D-C0019DA070B2}"/>
              </a:ext>
            </a:extLst>
          </p:cNvPr>
          <p:cNvCxnSpPr/>
          <p:nvPr/>
        </p:nvCxnSpPr>
        <p:spPr>
          <a:xfrm rot="5400000" flipH="1">
            <a:off x="3522984" y="2822447"/>
            <a:ext cx="690000" cy="11252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860;p112">
            <a:extLst>
              <a:ext uri="{FF2B5EF4-FFF2-40B4-BE49-F238E27FC236}">
                <a16:creationId xmlns="" xmlns:a16="http://schemas.microsoft.com/office/drawing/2014/main" id="{4EE34D1F-C659-1344-9E0C-0427B4A31870}"/>
              </a:ext>
            </a:extLst>
          </p:cNvPr>
          <p:cNvCxnSpPr/>
          <p:nvPr/>
        </p:nvCxnSpPr>
        <p:spPr>
          <a:xfrm rot="10800000" flipH="1">
            <a:off x="1410884" y="4418427"/>
            <a:ext cx="3604400" cy="23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0" name="Google Shape;862;p112">
            <a:extLst>
              <a:ext uri="{FF2B5EF4-FFF2-40B4-BE49-F238E27FC236}">
                <a16:creationId xmlns="" xmlns:a16="http://schemas.microsoft.com/office/drawing/2014/main" id="{2EA62969-D2D6-EB4A-936B-F53D81EB35B1}"/>
              </a:ext>
            </a:extLst>
          </p:cNvPr>
          <p:cNvCxnSpPr/>
          <p:nvPr/>
        </p:nvCxnSpPr>
        <p:spPr>
          <a:xfrm rot="5400000" flipH="1">
            <a:off x="9062617" y="1112560"/>
            <a:ext cx="306800" cy="23680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863;p112">
            <a:extLst>
              <a:ext uri="{FF2B5EF4-FFF2-40B4-BE49-F238E27FC236}">
                <a16:creationId xmlns="" xmlns:a16="http://schemas.microsoft.com/office/drawing/2014/main" id="{C9C2B169-5913-5E41-BBCF-CA3489F5DC59}"/>
              </a:ext>
            </a:extLst>
          </p:cNvPr>
          <p:cNvSpPr txBox="1"/>
          <p:nvPr/>
        </p:nvSpPr>
        <p:spPr>
          <a:xfrm>
            <a:off x="5083783" y="3127337"/>
            <a:ext cx="2050800" cy="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600" dirty="0">
              <a:solidFill>
                <a:srgbClr val="A15589"/>
              </a:solidFill>
              <a:ea typeface="Open Sans" charset="0"/>
              <a:cs typeface="Open Sans" charset="0"/>
            </a:endParaRPr>
          </a:p>
        </p:txBody>
      </p:sp>
      <p:sp>
        <p:nvSpPr>
          <p:cNvPr id="62" name="Google Shape;857;p112">
            <a:extLst>
              <a:ext uri="{FF2B5EF4-FFF2-40B4-BE49-F238E27FC236}">
                <a16:creationId xmlns="" xmlns:a16="http://schemas.microsoft.com/office/drawing/2014/main" id="{C99E8153-D8B9-0649-9A67-C2D1CB49A299}"/>
              </a:ext>
            </a:extLst>
          </p:cNvPr>
          <p:cNvSpPr txBox="1"/>
          <p:nvPr/>
        </p:nvSpPr>
        <p:spPr>
          <a:xfrm>
            <a:off x="4564817" y="3138326"/>
            <a:ext cx="2492800" cy="3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0E599A"/>
                </a:solidFill>
                <a:ea typeface="Open Sans" charset="0"/>
                <a:cs typeface="Open Sans" charset="0"/>
                <a:sym typeface="Nunito Sans"/>
              </a:rPr>
              <a:t>Adoption &amp; awareness </a:t>
            </a:r>
            <a:endParaRPr sz="1600" b="1" dirty="0">
              <a:solidFill>
                <a:srgbClr val="0E599A"/>
              </a:solidFill>
              <a:ea typeface="Open Sans" charset="0"/>
              <a:cs typeface="Open Sans" charset="0"/>
              <a:sym typeface="Nunito Sans"/>
            </a:endParaRPr>
          </a:p>
        </p:txBody>
      </p:sp>
      <p:sp>
        <p:nvSpPr>
          <p:cNvPr id="63" name="Google Shape;861;p112">
            <a:extLst>
              <a:ext uri="{FF2B5EF4-FFF2-40B4-BE49-F238E27FC236}">
                <a16:creationId xmlns="" xmlns:a16="http://schemas.microsoft.com/office/drawing/2014/main" id="{6AAE256C-4B73-4261-AB5A-141D5AD06AB8}"/>
              </a:ext>
            </a:extLst>
          </p:cNvPr>
          <p:cNvSpPr/>
          <p:nvPr/>
        </p:nvSpPr>
        <p:spPr>
          <a:xfrm>
            <a:off x="9310017" y="2449960"/>
            <a:ext cx="2180000" cy="590000"/>
          </a:xfrm>
          <a:prstGeom prst="snip2DiagRect">
            <a:avLst/>
          </a:prstGeom>
          <a:solidFill>
            <a:srgbClr val="EF4B4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600" b="1" dirty="0">
              <a:solidFill>
                <a:schemeClr val="bg1"/>
              </a:solidFill>
              <a:ea typeface="Nunito Sans"/>
              <a:cs typeface="Nunito Sans"/>
              <a:sym typeface="Nunito Sans"/>
            </a:endParaRPr>
          </a:p>
          <a:p>
            <a:pPr lvl="0" algn="ctr"/>
            <a:endParaRPr lang="en-GB" sz="1600" b="1" dirty="0">
              <a:solidFill>
                <a:schemeClr val="bg1"/>
              </a:solidFill>
              <a:ea typeface="Open Sans" charset="0"/>
              <a:cs typeface="Open Sans" charset="0"/>
              <a:sym typeface="Nunito Sans"/>
            </a:endParaRPr>
          </a:p>
          <a:p>
            <a:pPr lvl="0" algn="ctr"/>
            <a:endParaRPr lang="en-GB" sz="1600" b="1" dirty="0">
              <a:solidFill>
                <a:schemeClr val="bg1"/>
              </a:solidFill>
              <a:ea typeface="Open Sans" charset="0"/>
              <a:cs typeface="Open Sans" charset="0"/>
              <a:sym typeface="Nunito Sans"/>
            </a:endParaRPr>
          </a:p>
          <a:p>
            <a:pPr lvl="0" algn="ctr"/>
            <a:r>
              <a:rPr lang="en-GB" sz="1600" b="1" dirty="0">
                <a:solidFill>
                  <a:schemeClr val="bg1"/>
                </a:solidFill>
                <a:ea typeface="Open Sans" charset="0"/>
                <a:cs typeface="Open Sans" charset="0"/>
                <a:sym typeface="Nunito Sans"/>
              </a:rPr>
              <a:t>Pets familia</a:t>
            </a:r>
          </a:p>
          <a:p>
            <a:pPr lvl="0" algn="ctr"/>
            <a:r>
              <a:rPr lang="en-GB" sz="1600" b="1" dirty="0">
                <a:solidFill>
                  <a:schemeClr val="bg1"/>
                </a:solidFill>
                <a:ea typeface="Open Sans" charset="0"/>
                <a:cs typeface="Open Sans" charset="0"/>
                <a:sym typeface="Nunito Sans"/>
              </a:rPr>
              <a:t>by Zigly</a:t>
            </a:r>
          </a:p>
          <a:p>
            <a:pPr lvl="0" algn="ctr"/>
            <a:r>
              <a:rPr lang="en-GB" sz="1600" b="1" dirty="0">
                <a:solidFill>
                  <a:schemeClr val="bg1"/>
                </a:solidFill>
                <a:ea typeface="Nunito Sans"/>
                <a:cs typeface="Nunito Sans"/>
                <a:sym typeface="Nunito Sans"/>
              </a:rPr>
              <a:t>            </a:t>
            </a:r>
          </a:p>
          <a:p>
            <a:pPr algn="ctr"/>
            <a:endParaRPr sz="1600" b="1" dirty="0">
              <a:solidFill>
                <a:schemeClr val="bg1"/>
              </a:solidFill>
              <a:ea typeface="Nunito Sans"/>
              <a:cs typeface="Nunito Sans"/>
              <a:sym typeface="Nunito Sans"/>
            </a:endParaRPr>
          </a:p>
        </p:txBody>
      </p:sp>
      <p:sp>
        <p:nvSpPr>
          <p:cNvPr id="64" name="Google Shape;855;p112">
            <a:extLst>
              <a:ext uri="{FF2B5EF4-FFF2-40B4-BE49-F238E27FC236}">
                <a16:creationId xmlns="" xmlns:a16="http://schemas.microsoft.com/office/drawing/2014/main" id="{7E185BA9-CB4A-46E0-A090-C9DABA4AE3FC}"/>
              </a:ext>
            </a:extLst>
          </p:cNvPr>
          <p:cNvSpPr/>
          <p:nvPr/>
        </p:nvSpPr>
        <p:spPr>
          <a:xfrm>
            <a:off x="6973185" y="2449960"/>
            <a:ext cx="2180000" cy="590000"/>
          </a:xfrm>
          <a:prstGeom prst="snip2DiagRect">
            <a:avLst/>
          </a:prstGeom>
          <a:solidFill>
            <a:srgbClr val="EF4B4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  <a:ea typeface="Open Sans" charset="0"/>
              <a:cs typeface="Nunito Sans"/>
              <a:sym typeface="Nunito Sans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ea typeface="Open Sans" charset="0"/>
                <a:cs typeface="Nunito Sans"/>
                <a:sym typeface="Nunito Sans"/>
              </a:rPr>
              <a:t>Zigly</a:t>
            </a:r>
            <a:r>
              <a:rPr lang="en-GB" sz="1600" b="1" dirty="0">
                <a:solidFill>
                  <a:schemeClr val="bg1"/>
                </a:solidFill>
                <a:ea typeface="Open Sans" charset="0"/>
                <a:cs typeface="Open Sans" charset="0"/>
                <a:sym typeface="Nunito Sans"/>
              </a:rPr>
              <a:t> Training Academy</a:t>
            </a:r>
            <a:endParaRPr sz="1600" b="1" dirty="0">
              <a:solidFill>
                <a:schemeClr val="bg1"/>
              </a:solidFill>
              <a:ea typeface="Open Sans" charset="0"/>
              <a:cs typeface="Open Sans" charset="0"/>
              <a:sym typeface="Nunito Sans"/>
            </a:endParaRPr>
          </a:p>
          <a:p>
            <a:pPr algn="ctr"/>
            <a:endParaRPr sz="1600" b="1" dirty="0">
              <a:solidFill>
                <a:schemeClr val="bg1"/>
              </a:solidFill>
              <a:ea typeface="Nunito Sans"/>
              <a:cs typeface="Nunito Sans"/>
              <a:sym typeface="Nunito Sans"/>
            </a:endParaRPr>
          </a:p>
        </p:txBody>
      </p:sp>
      <p:sp>
        <p:nvSpPr>
          <p:cNvPr id="26" name="Google Shape;844;p112">
            <a:extLst>
              <a:ext uri="{FF2B5EF4-FFF2-40B4-BE49-F238E27FC236}">
                <a16:creationId xmlns="" xmlns:a16="http://schemas.microsoft.com/office/drawing/2014/main" id="{14232746-4AEA-5F45-BD17-BB7A22495F82}"/>
              </a:ext>
            </a:extLst>
          </p:cNvPr>
          <p:cNvSpPr/>
          <p:nvPr/>
        </p:nvSpPr>
        <p:spPr>
          <a:xfrm>
            <a:off x="4640375" y="1250345"/>
            <a:ext cx="2050800" cy="590000"/>
          </a:xfrm>
          <a:prstGeom prst="snip2DiagRect">
            <a:avLst/>
          </a:prstGeom>
          <a:solidFill>
            <a:srgbClr val="0E599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ea typeface="Open Sans" charset="0"/>
                <a:cs typeface="Open Sans" charset="0"/>
                <a:sym typeface="Nunito Sans"/>
              </a:rPr>
              <a:t>Cosmo Pet Care </a:t>
            </a:r>
            <a:endParaRPr sz="1600" b="1" dirty="0">
              <a:solidFill>
                <a:schemeClr val="bg1"/>
              </a:solidFill>
              <a:ea typeface="Open Sans" charset="0"/>
              <a:cs typeface="Open Sans" charset="0"/>
              <a:sym typeface="Nunito Sans"/>
            </a:endParaRPr>
          </a:p>
        </p:txBody>
      </p:sp>
      <p:sp>
        <p:nvSpPr>
          <p:cNvPr id="27" name="Google Shape;846;p112">
            <a:extLst>
              <a:ext uri="{FF2B5EF4-FFF2-40B4-BE49-F238E27FC236}">
                <a16:creationId xmlns="" xmlns:a16="http://schemas.microsoft.com/office/drawing/2014/main" id="{8EF039E8-C451-0848-A9FF-AA0E083D04B2}"/>
              </a:ext>
            </a:extLst>
          </p:cNvPr>
          <p:cNvSpPr/>
          <p:nvPr/>
        </p:nvSpPr>
        <p:spPr>
          <a:xfrm>
            <a:off x="2279980" y="2449946"/>
            <a:ext cx="2050800" cy="590000"/>
          </a:xfrm>
          <a:prstGeom prst="snip2DiagRect">
            <a:avLst/>
          </a:prstGeom>
          <a:solidFill>
            <a:srgbClr val="EF4B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600" b="1" dirty="0">
              <a:solidFill>
                <a:srgbClr val="FEC81E"/>
              </a:solidFill>
              <a:ea typeface="Nunito Sans"/>
              <a:cs typeface="Nunito Sans"/>
              <a:sym typeface="Nunito Sans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ea typeface="Open Sans" charset="0"/>
                <a:cs typeface="Open Sans" charset="0"/>
                <a:sym typeface="Nunito Sans"/>
              </a:rPr>
              <a:t>Zigly</a:t>
            </a:r>
            <a:endParaRPr sz="1600" b="1" dirty="0">
              <a:solidFill>
                <a:schemeClr val="bg1"/>
              </a:solidFill>
              <a:ea typeface="Open Sans" charset="0"/>
              <a:cs typeface="Open Sans" charset="0"/>
              <a:sym typeface="Nunito Sans"/>
            </a:endParaRPr>
          </a:p>
          <a:p>
            <a:pPr algn="ctr"/>
            <a:endParaRPr sz="1600" b="1" dirty="0">
              <a:solidFill>
                <a:srgbClr val="FEC81E"/>
              </a:solidFill>
              <a:ea typeface="Nunito Sans"/>
              <a:cs typeface="Nunito Sans"/>
              <a:sym typeface="Nunito Sans"/>
            </a:endParaRPr>
          </a:p>
        </p:txBody>
      </p:sp>
      <p:sp>
        <p:nvSpPr>
          <p:cNvPr id="28" name="Google Shape;854;p112">
            <a:extLst>
              <a:ext uri="{FF2B5EF4-FFF2-40B4-BE49-F238E27FC236}">
                <a16:creationId xmlns="" xmlns:a16="http://schemas.microsoft.com/office/drawing/2014/main" id="{CC6D3949-8E32-B54F-94CC-276E1BD61525}"/>
              </a:ext>
            </a:extLst>
          </p:cNvPr>
          <p:cNvSpPr txBox="1"/>
          <p:nvPr/>
        </p:nvSpPr>
        <p:spPr>
          <a:xfrm>
            <a:off x="646784" y="2473645"/>
            <a:ext cx="1633200" cy="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0E599A"/>
                </a:solidFill>
                <a:ea typeface="Open Sans" charset="0"/>
                <a:cs typeface="Open Sans" charset="0"/>
                <a:sym typeface="Nunito Sans"/>
              </a:rPr>
              <a:t>Retail Platform</a:t>
            </a:r>
            <a:endParaRPr sz="1600" dirty="0">
              <a:solidFill>
                <a:srgbClr val="0E599A"/>
              </a:solidFill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Best 500+ Celebrate Pictures | Download Free Images on Unspl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07" y="140435"/>
            <a:ext cx="11627893" cy="66152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softEdge rad="635000"/>
          </a:effectLst>
        </p:spPr>
      </p:pic>
      <p:pic>
        <p:nvPicPr>
          <p:cNvPr id="26" name="Picture 2" descr="C:\Users\dyutiman.basu\Downloads\CosmoFirst_FinalLogos-01.png"/>
          <p:cNvPicPr>
            <a:picLocks noChangeAspect="1" noChangeArrowheads="1"/>
          </p:cNvPicPr>
          <p:nvPr/>
        </p:nvPicPr>
        <p:blipFill>
          <a:blip r:embed="rId4" cstate="print"/>
          <a:srcRect b="536"/>
          <a:stretch>
            <a:fillRect/>
          </a:stretch>
        </p:blipFill>
        <p:spPr bwMode="auto">
          <a:xfrm>
            <a:off x="10191779" y="0"/>
            <a:ext cx="2000221" cy="462160"/>
          </a:xfrm>
          <a:prstGeom prst="rect">
            <a:avLst/>
          </a:prstGeom>
          <a:noFill/>
        </p:spPr>
      </p:pic>
      <p:grpSp>
        <p:nvGrpSpPr>
          <p:cNvPr id="28" name="Group 12">
            <a:extLst>
              <a:ext uri="{FF2B5EF4-FFF2-40B4-BE49-F238E27FC236}">
                <a16:creationId xmlns="" xmlns:a16="http://schemas.microsoft.com/office/drawing/2014/main" id="{25459D92-ED0B-4ECB-A672-67A2F17AA1FB}"/>
              </a:ext>
            </a:extLst>
          </p:cNvPr>
          <p:cNvGrpSpPr/>
          <p:nvPr/>
        </p:nvGrpSpPr>
        <p:grpSpPr>
          <a:xfrm>
            <a:off x="1367716" y="1012894"/>
            <a:ext cx="3693652" cy="5742749"/>
            <a:chOff x="3400616" y="767001"/>
            <a:chExt cx="2770239" cy="4307062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7D2AE52D-5C6E-47CF-B3D7-81DD79F32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500" y="767001"/>
              <a:ext cx="649090" cy="52409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174A506-613C-41E5-B031-5E44ED3F6D3B}"/>
                </a:ext>
              </a:extLst>
            </p:cNvPr>
            <p:cNvSpPr txBox="1"/>
            <p:nvPr/>
          </p:nvSpPr>
          <p:spPr bwMode="auto">
            <a:xfrm>
              <a:off x="4188255" y="983317"/>
              <a:ext cx="1417460" cy="284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67" b="1" dirty="0">
                  <a:solidFill>
                    <a:srgbClr val="E6172F"/>
                  </a:solidFill>
                </a:rPr>
                <a:t>Infrastructure</a:t>
              </a:r>
              <a:endParaRPr lang="en-US" sz="2400" b="1" dirty="0">
                <a:solidFill>
                  <a:srgbClr val="E63146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0B56F77-3A67-48EA-89BB-CE6884D59151}"/>
                </a:ext>
              </a:extLst>
            </p:cNvPr>
            <p:cNvSpPr txBox="1"/>
            <p:nvPr/>
          </p:nvSpPr>
          <p:spPr>
            <a:xfrm>
              <a:off x="3400616" y="1312360"/>
              <a:ext cx="2770239" cy="3761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767779"/>
                </a:buClr>
                <a:buFont typeface="Wingdings" panose="05000000000000000000" pitchFamily="2" charset="2"/>
                <a:buChar char="v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R&amp;D labs with most sophisticated equipment and instruments, one in India &amp; another one in USA.</a:t>
              </a:r>
            </a:p>
            <a:p>
              <a:endParaRPr lang="en-IN" sz="14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Some of the equipment &amp; instruments</a:t>
              </a:r>
            </a:p>
            <a:p>
              <a:pPr>
                <a:buClr>
                  <a:srgbClr val="767779"/>
                </a:buClr>
              </a:pPr>
              <a:endParaRPr lang="en-IN" sz="1333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28594" indent="-228594">
                <a:lnSpc>
                  <a:spcPct val="150000"/>
                </a:lnSpc>
                <a:buClr>
                  <a:srgbClr val="767779"/>
                </a:buClr>
                <a:buFont typeface="Wingdings" panose="05000000000000000000" pitchFamily="2" charset="2"/>
                <a:buChar char="§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Barrier Testing (OTR &amp; MVTR).</a:t>
              </a:r>
            </a:p>
            <a:p>
              <a:pPr marL="228594" indent="-228594">
                <a:lnSpc>
                  <a:spcPct val="150000"/>
                </a:lnSpc>
                <a:buClr>
                  <a:srgbClr val="767779"/>
                </a:buClr>
                <a:buFont typeface="Wingdings" panose="05000000000000000000" pitchFamily="2" charset="2"/>
                <a:buChar char="§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Differential Scanning Calorimetry (DSC)</a:t>
              </a:r>
            </a:p>
            <a:p>
              <a:pPr marL="228594" indent="-228594">
                <a:lnSpc>
                  <a:spcPct val="150000"/>
                </a:lnSpc>
                <a:buClr>
                  <a:srgbClr val="767779"/>
                </a:buClr>
                <a:buFont typeface="Wingdings" panose="05000000000000000000" pitchFamily="2" charset="2"/>
                <a:buChar char="§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Thermo Gravimetric Analysis (TGA )</a:t>
              </a:r>
            </a:p>
            <a:p>
              <a:pPr marL="228594" indent="-228594">
                <a:lnSpc>
                  <a:spcPct val="150000"/>
                </a:lnSpc>
                <a:buClr>
                  <a:srgbClr val="767779"/>
                </a:buClr>
                <a:buFont typeface="Wingdings" panose="05000000000000000000" pitchFamily="2" charset="2"/>
                <a:buChar char="§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Dynamic Mechanical Analyzer</a:t>
              </a:r>
            </a:p>
            <a:p>
              <a:pPr marL="228594" indent="-228594">
                <a:lnSpc>
                  <a:spcPct val="150000"/>
                </a:lnSpc>
                <a:buClr>
                  <a:srgbClr val="767779"/>
                </a:buClr>
                <a:buFont typeface="Wingdings" panose="05000000000000000000" pitchFamily="2" charset="2"/>
                <a:buChar char="§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Mass Spectrometer (MS).</a:t>
              </a:r>
            </a:p>
            <a:p>
              <a:pPr marL="228594" indent="-228594">
                <a:lnSpc>
                  <a:spcPct val="150000"/>
                </a:lnSpc>
                <a:buClr>
                  <a:srgbClr val="767779"/>
                </a:buClr>
                <a:buFont typeface="Wingdings" panose="05000000000000000000" pitchFamily="2" charset="2"/>
                <a:buChar char="§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Optical Microscope.</a:t>
              </a:r>
            </a:p>
            <a:p>
              <a:pPr marL="228594" indent="-228594">
                <a:lnSpc>
                  <a:spcPct val="150000"/>
                </a:lnSpc>
                <a:buClr>
                  <a:srgbClr val="767779"/>
                </a:buClr>
                <a:buFont typeface="Wingdings" panose="05000000000000000000" pitchFamily="2" charset="2"/>
                <a:buChar char="§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Dynamic Mechanical Analyzer.</a:t>
              </a:r>
            </a:p>
            <a:p>
              <a:pPr marL="228594" indent="-228594">
                <a:lnSpc>
                  <a:spcPct val="150000"/>
                </a:lnSpc>
                <a:buClr>
                  <a:srgbClr val="767779"/>
                </a:buClr>
                <a:buFont typeface="Wingdings" panose="05000000000000000000" pitchFamily="2" charset="2"/>
                <a:buChar char="§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FTIR – Microscope</a:t>
              </a:r>
            </a:p>
            <a:p>
              <a:pPr marL="228594" indent="-228594">
                <a:lnSpc>
                  <a:spcPct val="150000"/>
                </a:lnSpc>
                <a:buClr>
                  <a:srgbClr val="767779"/>
                </a:buClr>
                <a:buFont typeface="Wingdings" panose="05000000000000000000" pitchFamily="2" charset="2"/>
                <a:buChar char="§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Scanning Electron Microscope (SEM).</a:t>
              </a:r>
            </a:p>
            <a:p>
              <a:pPr marL="228594" indent="-228594">
                <a:lnSpc>
                  <a:spcPct val="150000"/>
                </a:lnSpc>
                <a:buClr>
                  <a:srgbClr val="767779"/>
                </a:buClr>
                <a:buFont typeface="Wingdings" panose="05000000000000000000" pitchFamily="2" charset="2"/>
                <a:buChar char="§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UV spot coating and screen printing.</a:t>
              </a:r>
            </a:p>
            <a:p>
              <a:pPr marL="228594" indent="-228594">
                <a:lnSpc>
                  <a:spcPct val="150000"/>
                </a:lnSpc>
                <a:buClr>
                  <a:srgbClr val="767779"/>
                </a:buClr>
                <a:buFont typeface="Wingdings" panose="05000000000000000000" pitchFamily="2" charset="2"/>
                <a:buChar char="§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ANSI Barcode scanner.</a:t>
              </a:r>
            </a:p>
            <a:p>
              <a:pPr marL="228594" indent="-228594">
                <a:lnSpc>
                  <a:spcPct val="150000"/>
                </a:lnSpc>
                <a:buClr>
                  <a:srgbClr val="767779"/>
                </a:buClr>
                <a:buFont typeface="Wingdings" panose="05000000000000000000" pitchFamily="2" charset="2"/>
                <a:buChar char="§"/>
              </a:pPr>
              <a:r>
                <a:rPr lang="en-IN" sz="1333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UV Flex proof 100.</a:t>
              </a:r>
              <a:endParaRPr lang="en-IN" sz="1467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="" xmlns:a16="http://schemas.microsoft.com/office/drawing/2014/main" id="{D4A1751E-97B9-4B7D-9063-FD0762CA951B}"/>
              </a:ext>
            </a:extLst>
          </p:cNvPr>
          <p:cNvGrpSpPr/>
          <p:nvPr/>
        </p:nvGrpSpPr>
        <p:grpSpPr>
          <a:xfrm>
            <a:off x="6817423" y="1362290"/>
            <a:ext cx="3693652" cy="4770463"/>
            <a:chOff x="6254491" y="767001"/>
            <a:chExt cx="2770239" cy="3577847"/>
          </a:xfrm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A7E58CEE-F396-4EE3-B2CA-7E4D9777E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553" y="767001"/>
              <a:ext cx="612094" cy="622146"/>
            </a:xfrm>
            <a:prstGeom prst="rect">
              <a:avLst/>
            </a:prstGeom>
          </p:spPr>
        </p:pic>
        <p:sp>
          <p:nvSpPr>
            <p:cNvPr id="34" name="Title 1">
              <a:extLst>
                <a:ext uri="{FF2B5EF4-FFF2-40B4-BE49-F238E27FC236}">
                  <a16:creationId xmlns="" xmlns:a16="http://schemas.microsoft.com/office/drawing/2014/main" id="{EF059F81-A78E-4E31-9B63-5087EC4818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69225" y="976214"/>
              <a:ext cx="1800530" cy="314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EE1C2A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rebuchet MS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rebuchet MS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rebuchet MS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IN" sz="1867" b="1" kern="0" dirty="0">
                  <a:solidFill>
                    <a:srgbClr val="E6172F"/>
                  </a:solidFill>
                  <a:latin typeface="+mn-lt"/>
                </a:rPr>
                <a:t>Achievements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D9995BF-7B0D-4B81-8E15-C91F914DD276}"/>
                </a:ext>
              </a:extLst>
            </p:cNvPr>
            <p:cNvSpPr txBox="1"/>
            <p:nvPr/>
          </p:nvSpPr>
          <p:spPr>
            <a:xfrm>
              <a:off x="6254491" y="1528693"/>
              <a:ext cx="2770239" cy="2816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767779"/>
                </a:buClr>
                <a:buFont typeface="Wingdings" panose="05000000000000000000" pitchFamily="2" charset="2"/>
                <a:buChar char="v"/>
              </a:pPr>
              <a:r>
                <a:rPr lang="en-US" sz="14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Recognition and certification by Department of Scientific &amp; Industrial Research, Government of India.</a:t>
              </a:r>
            </a:p>
            <a:p>
              <a:pPr marL="285750" indent="-285750">
                <a:buClr>
                  <a:srgbClr val="767779"/>
                </a:buClr>
                <a:buFont typeface="Wingdings" panose="05000000000000000000" pitchFamily="2" charset="2"/>
                <a:buChar char="v"/>
              </a:pPr>
              <a:endParaRPr lang="en-US" sz="14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>
                <a:buClr>
                  <a:srgbClr val="767779"/>
                </a:buClr>
                <a:buFont typeface="Wingdings" panose="05000000000000000000" pitchFamily="2" charset="2"/>
                <a:buChar char="v"/>
              </a:pPr>
              <a:r>
                <a:rPr lang="en-US" sz="14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Recently received one patent for Release BOPP Film.</a:t>
              </a:r>
            </a:p>
            <a:p>
              <a:pPr marL="285750" indent="-285750">
                <a:buClr>
                  <a:srgbClr val="767779"/>
                </a:buClr>
                <a:buFont typeface="Wingdings" panose="05000000000000000000" pitchFamily="2" charset="2"/>
                <a:buChar char="v"/>
              </a:pPr>
              <a:endParaRPr lang="en-US" sz="14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>
                <a:buClr>
                  <a:srgbClr val="767779"/>
                </a:buClr>
                <a:buFont typeface="Wingdings" panose="05000000000000000000" pitchFamily="2" charset="2"/>
                <a:buChar char="v"/>
              </a:pPr>
              <a:r>
                <a:rPr lang="en-US" sz="14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Multiple patents with 6 in India and 3 in the US.</a:t>
              </a:r>
            </a:p>
            <a:p>
              <a:pPr marL="285750" indent="-285750">
                <a:buClr>
                  <a:srgbClr val="767779"/>
                </a:buClr>
                <a:buFont typeface="Wingdings" panose="05000000000000000000" pitchFamily="2" charset="2"/>
                <a:buChar char="v"/>
              </a:pPr>
              <a:endParaRPr lang="en-US" sz="14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>
                <a:buClr>
                  <a:srgbClr val="767779"/>
                </a:buClr>
                <a:buFont typeface="Wingdings" panose="05000000000000000000" pitchFamily="2" charset="2"/>
                <a:buChar char="v"/>
              </a:pPr>
              <a:r>
                <a:rPr lang="en-US" sz="14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Multiple product development Awards such as India star, IFCA STAR and PFFCA STAR awards.</a:t>
              </a:r>
            </a:p>
            <a:p>
              <a:pPr marL="285750" indent="-285750">
                <a:buClr>
                  <a:srgbClr val="767779"/>
                </a:buClr>
                <a:buFont typeface="Wingdings" panose="05000000000000000000" pitchFamily="2" charset="2"/>
                <a:buChar char="v"/>
              </a:pPr>
              <a:endParaRPr lang="en-US" sz="14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>
                <a:buClr>
                  <a:srgbClr val="767779"/>
                </a:buClr>
                <a:buFont typeface="Wingdings" panose="05000000000000000000" pitchFamily="2" charset="2"/>
                <a:buChar char="v"/>
              </a:pPr>
              <a:r>
                <a:rPr lang="en-US" sz="14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First thermal lamination film to take extrusion coating without the primer.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" y="241679"/>
            <a:ext cx="1143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OUR INNITIATIVES AND ACHIEVEMENTS</a:t>
            </a:r>
            <a:endParaRPr lang="en-IN" sz="3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" y="0"/>
            <a:ext cx="12298017" cy="70847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2130" y="5032912"/>
            <a:ext cx="9144000" cy="1197735"/>
          </a:xfrm>
        </p:spPr>
        <p:txBody>
          <a:bodyPr>
            <a:normAutofit fontScale="90000"/>
          </a:bodyPr>
          <a:lstStyle/>
          <a:p>
            <a:pPr defTabSz="457200">
              <a:spcBef>
                <a:spcPts val="0"/>
              </a:spcBef>
              <a:defRPr/>
            </a:pPr>
            <a:r>
              <a:rPr lang="en-US" sz="5400" dirty="0">
                <a:solidFill>
                  <a:srgbClr val="002060"/>
                </a:solidFill>
                <a:latin typeface="Century Gothic"/>
              </a:rPr>
              <a:t/>
            </a:r>
            <a:br>
              <a:rPr lang="en-US" sz="5400" dirty="0">
                <a:solidFill>
                  <a:srgbClr val="002060"/>
                </a:solidFill>
                <a:latin typeface="Century Gothic"/>
              </a:rPr>
            </a:br>
            <a:endParaRPr lang="en-US" sz="5400" dirty="0">
              <a:latin typeface="Century Gothic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2130" y="0"/>
            <a:ext cx="12189870" cy="7084768"/>
          </a:xfrm>
          <a:solidFill>
            <a:srgbClr val="001848">
              <a:alpha val="0"/>
            </a:srgbClr>
          </a:solidFill>
        </p:spPr>
        <p:txBody>
          <a:bodyPr anchor="ctr" anchorCtr="0">
            <a:normAutofit/>
          </a:bodyPr>
          <a:lstStyle/>
          <a:p>
            <a:pPr defTabSz="457200">
              <a:buClr>
                <a:srgbClr val="B31166"/>
              </a:buClr>
              <a:buSzPct val="80000"/>
              <a:defRPr/>
            </a:pPr>
            <a:endParaRPr lang="en-US" sz="1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1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1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1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1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1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1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1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1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1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1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1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4800" dirty="0">
              <a:solidFill>
                <a:schemeClr val="bg1"/>
              </a:solidFill>
              <a:latin typeface="Century Gothic"/>
            </a:endParaRPr>
          </a:p>
          <a:p>
            <a:pPr defTabSz="457200">
              <a:buClr>
                <a:srgbClr val="B31166"/>
              </a:buClr>
              <a:buSzPct val="80000"/>
              <a:defRPr/>
            </a:pPr>
            <a:endParaRPr lang="en-US" sz="4400" dirty="0">
              <a:solidFill>
                <a:schemeClr val="bg1"/>
              </a:solidFill>
              <a:latin typeface="Century Gothic"/>
            </a:endParaRPr>
          </a:p>
          <a:p>
            <a:pPr algn="l" defTabSz="457200">
              <a:buClr>
                <a:srgbClr val="B31166"/>
              </a:buClr>
              <a:buSzPct val="80000"/>
              <a:defRPr/>
            </a:pPr>
            <a:r>
              <a:rPr lang="en-US" sz="3600" dirty="0">
                <a:solidFill>
                  <a:srgbClr val="002060"/>
                </a:solidFill>
              </a:rPr>
              <a:t>COSMO FERRITES LIMITED</a:t>
            </a:r>
          </a:p>
          <a:p>
            <a:pPr algn="l" defTabSz="457200">
              <a:buClr>
                <a:srgbClr val="B31166"/>
              </a:buClr>
              <a:buSzPct val="80000"/>
              <a:defRPr/>
            </a:pPr>
            <a:r>
              <a:rPr lang="en-US" sz="1600" cap="all" dirty="0">
                <a:solidFill>
                  <a:srgbClr val="002060"/>
                </a:solidFill>
              </a:rPr>
              <a:t>   A leading manufacturer of soft ferrite cores</a:t>
            </a:r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3">
            <a:extLst>
              <a:ext uri="{FF2B5EF4-FFF2-40B4-BE49-F238E27FC236}">
                <a16:creationId xmlns:a16="http://schemas.microsoft.com/office/drawing/2014/main" xmlns="" id="{35716DB0-72E3-4DBE-B3EA-9F0BECD6E321}"/>
              </a:ext>
            </a:extLst>
          </p:cNvPr>
          <p:cNvGrpSpPr/>
          <p:nvPr/>
        </p:nvGrpSpPr>
        <p:grpSpPr>
          <a:xfrm>
            <a:off x="3785676" y="1234880"/>
            <a:ext cx="4405839" cy="4480137"/>
            <a:chOff x="-930414" y="1295819"/>
            <a:chExt cx="4110024" cy="4112541"/>
          </a:xfrm>
        </p:grpSpPr>
        <p:sp>
          <p:nvSpPr>
            <p:cNvPr id="36" name="Freeform: Shape 34">
              <a:extLst>
                <a:ext uri="{FF2B5EF4-FFF2-40B4-BE49-F238E27FC236}">
                  <a16:creationId xmlns:a16="http://schemas.microsoft.com/office/drawing/2014/main" xmlns="" id="{145E6053-7C02-4224-877F-C03A8A75C4DB}"/>
                </a:ext>
              </a:extLst>
            </p:cNvPr>
            <p:cNvSpPr/>
            <p:nvPr/>
          </p:nvSpPr>
          <p:spPr>
            <a:xfrm>
              <a:off x="-930414" y="2289873"/>
              <a:ext cx="2055732" cy="1062397"/>
            </a:xfrm>
            <a:custGeom>
              <a:avLst/>
              <a:gdLst>
                <a:gd name="connsiteX0" fmla="*/ 0 w 2292122"/>
                <a:gd name="connsiteY0" fmla="*/ 0 h 1184562"/>
                <a:gd name="connsiteX1" fmla="*/ 1184562 w 2292122"/>
                <a:gd name="connsiteY1" fmla="*/ 0 h 1184562"/>
                <a:gd name="connsiteX2" fmla="*/ 2292122 w 2292122"/>
                <a:gd name="connsiteY2" fmla="*/ 0 h 1184562"/>
                <a:gd name="connsiteX3" fmla="*/ 2292122 w 2292122"/>
                <a:gd name="connsiteY3" fmla="*/ 1183760 h 1184562"/>
                <a:gd name="connsiteX4" fmla="*/ 1184562 w 2292122"/>
                <a:gd name="connsiteY4" fmla="*/ 1183760 h 1184562"/>
                <a:gd name="connsiteX5" fmla="*/ 1184562 w 2292122"/>
                <a:gd name="connsiteY5" fmla="*/ 1184562 h 1184562"/>
                <a:gd name="connsiteX0" fmla="*/ 0 w 2292122"/>
                <a:gd name="connsiteY0" fmla="*/ 0 h 1184562"/>
                <a:gd name="connsiteX1" fmla="*/ 2292122 w 2292122"/>
                <a:gd name="connsiteY1" fmla="*/ 0 h 1184562"/>
                <a:gd name="connsiteX2" fmla="*/ 2292122 w 2292122"/>
                <a:gd name="connsiteY2" fmla="*/ 1183760 h 1184562"/>
                <a:gd name="connsiteX3" fmla="*/ 1184562 w 2292122"/>
                <a:gd name="connsiteY3" fmla="*/ 1183760 h 1184562"/>
                <a:gd name="connsiteX4" fmla="*/ 1184562 w 2292122"/>
                <a:gd name="connsiteY4" fmla="*/ 1184562 h 1184562"/>
                <a:gd name="connsiteX5" fmla="*/ 0 w 2292122"/>
                <a:gd name="connsiteY5" fmla="*/ 0 h 118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2122" h="1184562">
                  <a:moveTo>
                    <a:pt x="0" y="0"/>
                  </a:moveTo>
                  <a:lnTo>
                    <a:pt x="2292122" y="0"/>
                  </a:lnTo>
                  <a:lnTo>
                    <a:pt x="2292122" y="1183760"/>
                  </a:lnTo>
                  <a:lnTo>
                    <a:pt x="1184562" y="1183760"/>
                  </a:lnTo>
                  <a:lnTo>
                    <a:pt x="1184562" y="1184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5">
              <a:extLst>
                <a:ext uri="{FF2B5EF4-FFF2-40B4-BE49-F238E27FC236}">
                  <a16:creationId xmlns:a16="http://schemas.microsoft.com/office/drawing/2014/main" xmlns="" id="{ADCB5CC4-5B51-4D88-9E86-0682F16F5988}"/>
                </a:ext>
              </a:extLst>
            </p:cNvPr>
            <p:cNvSpPr/>
            <p:nvPr/>
          </p:nvSpPr>
          <p:spPr>
            <a:xfrm>
              <a:off x="1124598" y="1295819"/>
              <a:ext cx="1062397" cy="2055731"/>
            </a:xfrm>
            <a:custGeom>
              <a:avLst/>
              <a:gdLst>
                <a:gd name="connsiteX0" fmla="*/ 1184562 w 1184563"/>
                <a:gd name="connsiteY0" fmla="*/ 0 h 2292121"/>
                <a:gd name="connsiteX1" fmla="*/ 1184562 w 1184563"/>
                <a:gd name="connsiteY1" fmla="*/ 1184161 h 2292121"/>
                <a:gd name="connsiteX2" fmla="*/ 1184563 w 1184563"/>
                <a:gd name="connsiteY2" fmla="*/ 1184161 h 2292121"/>
                <a:gd name="connsiteX3" fmla="*/ 1184563 w 1184563"/>
                <a:gd name="connsiteY3" fmla="*/ 2292121 h 2292121"/>
                <a:gd name="connsiteX4" fmla="*/ 803 w 1184563"/>
                <a:gd name="connsiteY4" fmla="*/ 2292121 h 2292121"/>
                <a:gd name="connsiteX5" fmla="*/ 803 w 1184563"/>
                <a:gd name="connsiteY5" fmla="*/ 1184562 h 2292121"/>
                <a:gd name="connsiteX6" fmla="*/ 0 w 1184563"/>
                <a:gd name="connsiteY6" fmla="*/ 1184562 h 2292121"/>
                <a:gd name="connsiteX0" fmla="*/ 1184562 w 1184563"/>
                <a:gd name="connsiteY0" fmla="*/ 0 h 2292121"/>
                <a:gd name="connsiteX1" fmla="*/ 1184562 w 1184563"/>
                <a:gd name="connsiteY1" fmla="*/ 1184161 h 2292121"/>
                <a:gd name="connsiteX2" fmla="*/ 1184563 w 1184563"/>
                <a:gd name="connsiteY2" fmla="*/ 2292121 h 2292121"/>
                <a:gd name="connsiteX3" fmla="*/ 803 w 1184563"/>
                <a:gd name="connsiteY3" fmla="*/ 2292121 h 2292121"/>
                <a:gd name="connsiteX4" fmla="*/ 803 w 1184563"/>
                <a:gd name="connsiteY4" fmla="*/ 1184562 h 2292121"/>
                <a:gd name="connsiteX5" fmla="*/ 0 w 1184563"/>
                <a:gd name="connsiteY5" fmla="*/ 1184562 h 2292121"/>
                <a:gd name="connsiteX6" fmla="*/ 1184562 w 1184563"/>
                <a:gd name="connsiteY6" fmla="*/ 0 h 2292121"/>
                <a:gd name="connsiteX0" fmla="*/ 1184562 w 1184563"/>
                <a:gd name="connsiteY0" fmla="*/ 0 h 2292121"/>
                <a:gd name="connsiteX1" fmla="*/ 1184563 w 1184563"/>
                <a:gd name="connsiteY1" fmla="*/ 2292121 h 2292121"/>
                <a:gd name="connsiteX2" fmla="*/ 803 w 1184563"/>
                <a:gd name="connsiteY2" fmla="*/ 2292121 h 2292121"/>
                <a:gd name="connsiteX3" fmla="*/ 803 w 1184563"/>
                <a:gd name="connsiteY3" fmla="*/ 1184562 h 2292121"/>
                <a:gd name="connsiteX4" fmla="*/ 0 w 1184563"/>
                <a:gd name="connsiteY4" fmla="*/ 1184562 h 2292121"/>
                <a:gd name="connsiteX5" fmla="*/ 1184562 w 1184563"/>
                <a:gd name="connsiteY5" fmla="*/ 0 h 229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4563" h="2292121">
                  <a:moveTo>
                    <a:pt x="1184562" y="0"/>
                  </a:moveTo>
                  <a:cubicBezTo>
                    <a:pt x="1184562" y="764040"/>
                    <a:pt x="1184563" y="1528081"/>
                    <a:pt x="1184563" y="2292121"/>
                  </a:cubicBezTo>
                  <a:lnTo>
                    <a:pt x="803" y="2292121"/>
                  </a:lnTo>
                  <a:lnTo>
                    <a:pt x="803" y="1184562"/>
                  </a:lnTo>
                  <a:lnTo>
                    <a:pt x="0" y="1184562"/>
                  </a:lnTo>
                  <a:lnTo>
                    <a:pt x="1184562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6">
              <a:extLst>
                <a:ext uri="{FF2B5EF4-FFF2-40B4-BE49-F238E27FC236}">
                  <a16:creationId xmlns:a16="http://schemas.microsoft.com/office/drawing/2014/main" xmlns="" id="{E6581461-4EC6-4DF8-B1E9-24D68BE63A57}"/>
                </a:ext>
              </a:extLst>
            </p:cNvPr>
            <p:cNvSpPr/>
            <p:nvPr/>
          </p:nvSpPr>
          <p:spPr>
            <a:xfrm>
              <a:off x="63641" y="3352628"/>
              <a:ext cx="1062397" cy="2055732"/>
            </a:xfrm>
            <a:custGeom>
              <a:avLst/>
              <a:gdLst>
                <a:gd name="connsiteX0" fmla="*/ 0 w 1184562"/>
                <a:gd name="connsiteY0" fmla="*/ 0 h 2292122"/>
                <a:gd name="connsiteX1" fmla="*/ 1183760 w 1184562"/>
                <a:gd name="connsiteY1" fmla="*/ 0 h 2292122"/>
                <a:gd name="connsiteX2" fmla="*/ 1183760 w 1184562"/>
                <a:gd name="connsiteY2" fmla="*/ 1106356 h 2292122"/>
                <a:gd name="connsiteX3" fmla="*/ 727645 w 1184562"/>
                <a:gd name="connsiteY3" fmla="*/ 1106356 h 2292122"/>
                <a:gd name="connsiteX4" fmla="*/ 727645 w 1184562"/>
                <a:gd name="connsiteY4" fmla="*/ 1107560 h 2292122"/>
                <a:gd name="connsiteX5" fmla="*/ 1184562 w 1184562"/>
                <a:gd name="connsiteY5" fmla="*/ 1107560 h 2292122"/>
                <a:gd name="connsiteX6" fmla="*/ 0 w 1184562"/>
                <a:gd name="connsiteY6" fmla="*/ 2292122 h 2292122"/>
                <a:gd name="connsiteX7" fmla="*/ 0 w 1184562"/>
                <a:gd name="connsiteY7" fmla="*/ 1107560 h 2292122"/>
                <a:gd name="connsiteX8" fmla="*/ 147440 w 1184562"/>
                <a:gd name="connsiteY8" fmla="*/ 1107560 h 2292122"/>
                <a:gd name="connsiteX9" fmla="*/ 147440 w 1184562"/>
                <a:gd name="connsiteY9" fmla="*/ 1106356 h 2292122"/>
                <a:gd name="connsiteX10" fmla="*/ 0 w 1184562"/>
                <a:gd name="connsiteY10" fmla="*/ 1106356 h 2292122"/>
                <a:gd name="connsiteX0" fmla="*/ 0 w 1184562"/>
                <a:gd name="connsiteY0" fmla="*/ 0 h 2292122"/>
                <a:gd name="connsiteX1" fmla="*/ 1183760 w 1184562"/>
                <a:gd name="connsiteY1" fmla="*/ 0 h 2292122"/>
                <a:gd name="connsiteX2" fmla="*/ 1183760 w 1184562"/>
                <a:gd name="connsiteY2" fmla="*/ 1106356 h 2292122"/>
                <a:gd name="connsiteX3" fmla="*/ 727645 w 1184562"/>
                <a:gd name="connsiteY3" fmla="*/ 1106356 h 2292122"/>
                <a:gd name="connsiteX4" fmla="*/ 727645 w 1184562"/>
                <a:gd name="connsiteY4" fmla="*/ 1107560 h 2292122"/>
                <a:gd name="connsiteX5" fmla="*/ 1184562 w 1184562"/>
                <a:gd name="connsiteY5" fmla="*/ 1107560 h 2292122"/>
                <a:gd name="connsiteX6" fmla="*/ 0 w 1184562"/>
                <a:gd name="connsiteY6" fmla="*/ 2292122 h 2292122"/>
                <a:gd name="connsiteX7" fmla="*/ 0 w 1184562"/>
                <a:gd name="connsiteY7" fmla="*/ 1107560 h 2292122"/>
                <a:gd name="connsiteX8" fmla="*/ 147440 w 1184562"/>
                <a:gd name="connsiteY8" fmla="*/ 1107560 h 2292122"/>
                <a:gd name="connsiteX9" fmla="*/ 0 w 1184562"/>
                <a:gd name="connsiteY9" fmla="*/ 1106356 h 2292122"/>
                <a:gd name="connsiteX10" fmla="*/ 0 w 1184562"/>
                <a:gd name="connsiteY10" fmla="*/ 0 h 2292122"/>
                <a:gd name="connsiteX0" fmla="*/ 0 w 1184562"/>
                <a:gd name="connsiteY0" fmla="*/ 0 h 2292122"/>
                <a:gd name="connsiteX1" fmla="*/ 1183760 w 1184562"/>
                <a:gd name="connsiteY1" fmla="*/ 0 h 2292122"/>
                <a:gd name="connsiteX2" fmla="*/ 1183760 w 1184562"/>
                <a:gd name="connsiteY2" fmla="*/ 1106356 h 2292122"/>
                <a:gd name="connsiteX3" fmla="*/ 727645 w 1184562"/>
                <a:gd name="connsiteY3" fmla="*/ 1106356 h 2292122"/>
                <a:gd name="connsiteX4" fmla="*/ 727645 w 1184562"/>
                <a:gd name="connsiteY4" fmla="*/ 1107560 h 2292122"/>
                <a:gd name="connsiteX5" fmla="*/ 1184562 w 1184562"/>
                <a:gd name="connsiteY5" fmla="*/ 1107560 h 2292122"/>
                <a:gd name="connsiteX6" fmla="*/ 0 w 1184562"/>
                <a:gd name="connsiteY6" fmla="*/ 2292122 h 2292122"/>
                <a:gd name="connsiteX7" fmla="*/ 0 w 1184562"/>
                <a:gd name="connsiteY7" fmla="*/ 1107560 h 2292122"/>
                <a:gd name="connsiteX8" fmla="*/ 0 w 1184562"/>
                <a:gd name="connsiteY8" fmla="*/ 1106356 h 2292122"/>
                <a:gd name="connsiteX9" fmla="*/ 0 w 1184562"/>
                <a:gd name="connsiteY9" fmla="*/ 0 h 2292122"/>
                <a:gd name="connsiteX0" fmla="*/ 0 w 1184562"/>
                <a:gd name="connsiteY0" fmla="*/ 0 h 2292122"/>
                <a:gd name="connsiteX1" fmla="*/ 1183760 w 1184562"/>
                <a:gd name="connsiteY1" fmla="*/ 0 h 2292122"/>
                <a:gd name="connsiteX2" fmla="*/ 1183760 w 1184562"/>
                <a:gd name="connsiteY2" fmla="*/ 1106356 h 2292122"/>
                <a:gd name="connsiteX3" fmla="*/ 727645 w 1184562"/>
                <a:gd name="connsiteY3" fmla="*/ 1106356 h 2292122"/>
                <a:gd name="connsiteX4" fmla="*/ 1184562 w 1184562"/>
                <a:gd name="connsiteY4" fmla="*/ 1107560 h 2292122"/>
                <a:gd name="connsiteX5" fmla="*/ 0 w 1184562"/>
                <a:gd name="connsiteY5" fmla="*/ 2292122 h 2292122"/>
                <a:gd name="connsiteX6" fmla="*/ 0 w 1184562"/>
                <a:gd name="connsiteY6" fmla="*/ 1107560 h 2292122"/>
                <a:gd name="connsiteX7" fmla="*/ 0 w 1184562"/>
                <a:gd name="connsiteY7" fmla="*/ 1106356 h 2292122"/>
                <a:gd name="connsiteX8" fmla="*/ 0 w 1184562"/>
                <a:gd name="connsiteY8" fmla="*/ 0 h 2292122"/>
                <a:gd name="connsiteX0" fmla="*/ 0 w 1184562"/>
                <a:gd name="connsiteY0" fmla="*/ 0 h 2292122"/>
                <a:gd name="connsiteX1" fmla="*/ 1183760 w 1184562"/>
                <a:gd name="connsiteY1" fmla="*/ 0 h 2292122"/>
                <a:gd name="connsiteX2" fmla="*/ 1183760 w 1184562"/>
                <a:gd name="connsiteY2" fmla="*/ 1106356 h 2292122"/>
                <a:gd name="connsiteX3" fmla="*/ 1184562 w 1184562"/>
                <a:gd name="connsiteY3" fmla="*/ 1107560 h 2292122"/>
                <a:gd name="connsiteX4" fmla="*/ 0 w 1184562"/>
                <a:gd name="connsiteY4" fmla="*/ 2292122 h 2292122"/>
                <a:gd name="connsiteX5" fmla="*/ 0 w 1184562"/>
                <a:gd name="connsiteY5" fmla="*/ 1107560 h 2292122"/>
                <a:gd name="connsiteX6" fmla="*/ 0 w 1184562"/>
                <a:gd name="connsiteY6" fmla="*/ 1106356 h 2292122"/>
                <a:gd name="connsiteX7" fmla="*/ 0 w 1184562"/>
                <a:gd name="connsiteY7" fmla="*/ 0 h 2292122"/>
                <a:gd name="connsiteX0" fmla="*/ 0 w 1184562"/>
                <a:gd name="connsiteY0" fmla="*/ 0 h 2292122"/>
                <a:gd name="connsiteX1" fmla="*/ 1183760 w 1184562"/>
                <a:gd name="connsiteY1" fmla="*/ 0 h 2292122"/>
                <a:gd name="connsiteX2" fmla="*/ 1183760 w 1184562"/>
                <a:gd name="connsiteY2" fmla="*/ 1106356 h 2292122"/>
                <a:gd name="connsiteX3" fmla="*/ 1184562 w 1184562"/>
                <a:gd name="connsiteY3" fmla="*/ 1107560 h 2292122"/>
                <a:gd name="connsiteX4" fmla="*/ 0 w 1184562"/>
                <a:gd name="connsiteY4" fmla="*/ 2292122 h 2292122"/>
                <a:gd name="connsiteX5" fmla="*/ 0 w 1184562"/>
                <a:gd name="connsiteY5" fmla="*/ 1107560 h 2292122"/>
                <a:gd name="connsiteX6" fmla="*/ 0 w 1184562"/>
                <a:gd name="connsiteY6" fmla="*/ 0 h 2292122"/>
                <a:gd name="connsiteX0" fmla="*/ 0 w 1184562"/>
                <a:gd name="connsiteY0" fmla="*/ 0 h 2292122"/>
                <a:gd name="connsiteX1" fmla="*/ 1183760 w 1184562"/>
                <a:gd name="connsiteY1" fmla="*/ 0 h 2292122"/>
                <a:gd name="connsiteX2" fmla="*/ 1183760 w 1184562"/>
                <a:gd name="connsiteY2" fmla="*/ 1106356 h 2292122"/>
                <a:gd name="connsiteX3" fmla="*/ 1184562 w 1184562"/>
                <a:gd name="connsiteY3" fmla="*/ 1107560 h 2292122"/>
                <a:gd name="connsiteX4" fmla="*/ 0 w 1184562"/>
                <a:gd name="connsiteY4" fmla="*/ 2292122 h 2292122"/>
                <a:gd name="connsiteX5" fmla="*/ 0 w 1184562"/>
                <a:gd name="connsiteY5" fmla="*/ 0 h 229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4562" h="2292122">
                  <a:moveTo>
                    <a:pt x="0" y="0"/>
                  </a:moveTo>
                  <a:lnTo>
                    <a:pt x="1183760" y="0"/>
                  </a:lnTo>
                  <a:lnTo>
                    <a:pt x="1183760" y="1106356"/>
                  </a:lnTo>
                  <a:lnTo>
                    <a:pt x="1184562" y="1107560"/>
                  </a:lnTo>
                  <a:lnTo>
                    <a:pt x="0" y="2292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1C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7">
              <a:extLst>
                <a:ext uri="{FF2B5EF4-FFF2-40B4-BE49-F238E27FC236}">
                  <a16:creationId xmlns:a16="http://schemas.microsoft.com/office/drawing/2014/main" xmlns="" id="{86E420D6-A090-4F26-8F59-911A2CC47A31}"/>
                </a:ext>
              </a:extLst>
            </p:cNvPr>
            <p:cNvSpPr/>
            <p:nvPr/>
          </p:nvSpPr>
          <p:spPr>
            <a:xfrm>
              <a:off x="1125318" y="3351910"/>
              <a:ext cx="2054292" cy="1062397"/>
            </a:xfrm>
            <a:custGeom>
              <a:avLst/>
              <a:gdLst>
                <a:gd name="connsiteX0" fmla="*/ 1105955 w 2290517"/>
                <a:gd name="connsiteY0" fmla="*/ 0 h 1184562"/>
                <a:gd name="connsiteX1" fmla="*/ 1106757 w 2290517"/>
                <a:gd name="connsiteY1" fmla="*/ 802 h 1184562"/>
                <a:gd name="connsiteX2" fmla="*/ 1106757 w 2290517"/>
                <a:gd name="connsiteY2" fmla="*/ 802 h 1184562"/>
                <a:gd name="connsiteX3" fmla="*/ 1106757 w 2290517"/>
                <a:gd name="connsiteY3" fmla="*/ 802 h 1184562"/>
                <a:gd name="connsiteX4" fmla="*/ 2290517 w 2290517"/>
                <a:gd name="connsiteY4" fmla="*/ 1184562 h 1184562"/>
                <a:gd name="connsiteX5" fmla="*/ 1106757 w 2290517"/>
                <a:gd name="connsiteY5" fmla="*/ 1184562 h 1184562"/>
                <a:gd name="connsiteX6" fmla="*/ 1105955 w 2290517"/>
                <a:gd name="connsiteY6" fmla="*/ 1184562 h 1184562"/>
                <a:gd name="connsiteX7" fmla="*/ 0 w 2290517"/>
                <a:gd name="connsiteY7" fmla="*/ 1184562 h 1184562"/>
                <a:gd name="connsiteX8" fmla="*/ 0 w 2290517"/>
                <a:gd name="connsiteY8" fmla="*/ 802 h 1184562"/>
                <a:gd name="connsiteX9" fmla="*/ 1105955 w 2290517"/>
                <a:gd name="connsiteY9" fmla="*/ 802 h 1184562"/>
                <a:gd name="connsiteX0" fmla="*/ 1105955 w 2290517"/>
                <a:gd name="connsiteY0" fmla="*/ 0 h 1184562"/>
                <a:gd name="connsiteX1" fmla="*/ 1106757 w 2290517"/>
                <a:gd name="connsiteY1" fmla="*/ 802 h 1184562"/>
                <a:gd name="connsiteX2" fmla="*/ 1106757 w 2290517"/>
                <a:gd name="connsiteY2" fmla="*/ 802 h 1184562"/>
                <a:gd name="connsiteX3" fmla="*/ 1106757 w 2290517"/>
                <a:gd name="connsiteY3" fmla="*/ 802 h 1184562"/>
                <a:gd name="connsiteX4" fmla="*/ 2290517 w 2290517"/>
                <a:gd name="connsiteY4" fmla="*/ 1184562 h 1184562"/>
                <a:gd name="connsiteX5" fmla="*/ 1106757 w 2290517"/>
                <a:gd name="connsiteY5" fmla="*/ 1184562 h 1184562"/>
                <a:gd name="connsiteX6" fmla="*/ 0 w 2290517"/>
                <a:gd name="connsiteY6" fmla="*/ 1184562 h 1184562"/>
                <a:gd name="connsiteX7" fmla="*/ 0 w 2290517"/>
                <a:gd name="connsiteY7" fmla="*/ 802 h 1184562"/>
                <a:gd name="connsiteX8" fmla="*/ 1105955 w 2290517"/>
                <a:gd name="connsiteY8" fmla="*/ 802 h 1184562"/>
                <a:gd name="connsiteX9" fmla="*/ 1105955 w 2290517"/>
                <a:gd name="connsiteY9" fmla="*/ 0 h 1184562"/>
                <a:gd name="connsiteX0" fmla="*/ 1105955 w 2290517"/>
                <a:gd name="connsiteY0" fmla="*/ 0 h 1184562"/>
                <a:gd name="connsiteX1" fmla="*/ 1106757 w 2290517"/>
                <a:gd name="connsiteY1" fmla="*/ 802 h 1184562"/>
                <a:gd name="connsiteX2" fmla="*/ 1106757 w 2290517"/>
                <a:gd name="connsiteY2" fmla="*/ 802 h 1184562"/>
                <a:gd name="connsiteX3" fmla="*/ 1106757 w 2290517"/>
                <a:gd name="connsiteY3" fmla="*/ 802 h 1184562"/>
                <a:gd name="connsiteX4" fmla="*/ 2290517 w 2290517"/>
                <a:gd name="connsiteY4" fmla="*/ 1184562 h 1184562"/>
                <a:gd name="connsiteX5" fmla="*/ 0 w 2290517"/>
                <a:gd name="connsiteY5" fmla="*/ 1184562 h 1184562"/>
                <a:gd name="connsiteX6" fmla="*/ 0 w 2290517"/>
                <a:gd name="connsiteY6" fmla="*/ 802 h 1184562"/>
                <a:gd name="connsiteX7" fmla="*/ 1105955 w 2290517"/>
                <a:gd name="connsiteY7" fmla="*/ 802 h 1184562"/>
                <a:gd name="connsiteX8" fmla="*/ 1105955 w 2290517"/>
                <a:gd name="connsiteY8" fmla="*/ 0 h 118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0517" h="1184562">
                  <a:moveTo>
                    <a:pt x="1105955" y="0"/>
                  </a:moveTo>
                  <a:lnTo>
                    <a:pt x="1106757" y="802"/>
                  </a:lnTo>
                  <a:lnTo>
                    <a:pt x="1106757" y="802"/>
                  </a:lnTo>
                  <a:lnTo>
                    <a:pt x="1106757" y="802"/>
                  </a:lnTo>
                  <a:lnTo>
                    <a:pt x="2290517" y="1184562"/>
                  </a:lnTo>
                  <a:lnTo>
                    <a:pt x="0" y="1184562"/>
                  </a:lnTo>
                  <a:lnTo>
                    <a:pt x="0" y="802"/>
                  </a:lnTo>
                  <a:lnTo>
                    <a:pt x="1105955" y="802"/>
                  </a:lnTo>
                  <a:lnTo>
                    <a:pt x="1105955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2E35674-6524-4525-8282-8E927F63DF4E}"/>
                </a:ext>
              </a:extLst>
            </p:cNvPr>
            <p:cNvSpPr/>
            <p:nvPr/>
          </p:nvSpPr>
          <p:spPr>
            <a:xfrm>
              <a:off x="1124598" y="2358215"/>
              <a:ext cx="1062397" cy="9933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413073B-837B-4FF0-BE10-E569F39C4294}"/>
                </a:ext>
              </a:extLst>
            </p:cNvPr>
            <p:cNvSpPr/>
            <p:nvPr/>
          </p:nvSpPr>
          <p:spPr>
            <a:xfrm>
              <a:off x="1125317" y="3351910"/>
              <a:ext cx="992615" cy="1062397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0">
              <a:extLst>
                <a:ext uri="{FF2B5EF4-FFF2-40B4-BE49-F238E27FC236}">
                  <a16:creationId xmlns:a16="http://schemas.microsoft.com/office/drawing/2014/main" xmlns="" id="{20D30149-769B-4D2D-BAE8-C5A086965D67}"/>
                </a:ext>
              </a:extLst>
            </p:cNvPr>
            <p:cNvSpPr/>
            <p:nvPr/>
          </p:nvSpPr>
          <p:spPr>
            <a:xfrm>
              <a:off x="1130676" y="3351910"/>
              <a:ext cx="1041858" cy="55321"/>
            </a:xfrm>
            <a:custGeom>
              <a:avLst/>
              <a:gdLst>
                <a:gd name="connsiteX0" fmla="*/ 1099980 w 1161662"/>
                <a:gd name="connsiteY0" fmla="*/ 0 h 61682"/>
                <a:gd name="connsiteX1" fmla="*/ 1100782 w 1161662"/>
                <a:gd name="connsiteY1" fmla="*/ 802 h 61682"/>
                <a:gd name="connsiteX2" fmla="*/ 1161662 w 1161662"/>
                <a:gd name="connsiteY2" fmla="*/ 61682 h 61682"/>
                <a:gd name="connsiteX3" fmla="*/ 0 w 1161662"/>
                <a:gd name="connsiteY3" fmla="*/ 802 h 61682"/>
                <a:gd name="connsiteX4" fmla="*/ 1099980 w 1161662"/>
                <a:gd name="connsiteY4" fmla="*/ 802 h 6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662" h="61682">
                  <a:moveTo>
                    <a:pt x="1099980" y="0"/>
                  </a:moveTo>
                  <a:lnTo>
                    <a:pt x="1100782" y="802"/>
                  </a:lnTo>
                  <a:lnTo>
                    <a:pt x="1161662" y="61682"/>
                  </a:lnTo>
                  <a:lnTo>
                    <a:pt x="0" y="802"/>
                  </a:lnTo>
                  <a:lnTo>
                    <a:pt x="1099980" y="802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1">
              <a:extLst>
                <a:ext uri="{FF2B5EF4-FFF2-40B4-BE49-F238E27FC236}">
                  <a16:creationId xmlns:a16="http://schemas.microsoft.com/office/drawing/2014/main" xmlns="" id="{D2A093E4-5CEC-4A2E-8DE5-412E4E5D843E}"/>
                </a:ext>
              </a:extLst>
            </p:cNvPr>
            <p:cNvSpPr/>
            <p:nvPr/>
          </p:nvSpPr>
          <p:spPr>
            <a:xfrm>
              <a:off x="1124598" y="2301904"/>
              <a:ext cx="56311" cy="1049644"/>
            </a:xfrm>
            <a:custGeom>
              <a:avLst/>
              <a:gdLst>
                <a:gd name="connsiteX0" fmla="*/ 62786 w 62786"/>
                <a:gd name="connsiteY0" fmla="*/ 0 h 1170344"/>
                <a:gd name="connsiteX1" fmla="*/ 1451 w 62786"/>
                <a:gd name="connsiteY1" fmla="*/ 1170344 h 1170344"/>
                <a:gd name="connsiteX2" fmla="*/ 803 w 62786"/>
                <a:gd name="connsiteY2" fmla="*/ 1170344 h 1170344"/>
                <a:gd name="connsiteX3" fmla="*/ 803 w 62786"/>
                <a:gd name="connsiteY3" fmla="*/ 62785 h 1170344"/>
                <a:gd name="connsiteX4" fmla="*/ 0 w 62786"/>
                <a:gd name="connsiteY4" fmla="*/ 62785 h 117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86" h="1170344">
                  <a:moveTo>
                    <a:pt x="62786" y="0"/>
                  </a:moveTo>
                  <a:lnTo>
                    <a:pt x="1451" y="1170344"/>
                  </a:lnTo>
                  <a:lnTo>
                    <a:pt x="803" y="1170344"/>
                  </a:lnTo>
                  <a:lnTo>
                    <a:pt x="803" y="62785"/>
                  </a:lnTo>
                  <a:lnTo>
                    <a:pt x="0" y="62785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9CE591-D97D-435F-93CC-C5EE0CC60C3A}"/>
                </a:ext>
              </a:extLst>
            </p:cNvPr>
            <p:cNvSpPr/>
            <p:nvPr/>
          </p:nvSpPr>
          <p:spPr>
            <a:xfrm>
              <a:off x="131982" y="2289873"/>
              <a:ext cx="993336" cy="1062397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E3AC4A68-D6E6-4FC0-BEB8-267437006762}"/>
                </a:ext>
              </a:extLst>
            </p:cNvPr>
            <p:cNvSpPr/>
            <p:nvPr/>
          </p:nvSpPr>
          <p:spPr>
            <a:xfrm>
              <a:off x="63641" y="3352628"/>
              <a:ext cx="1062397" cy="993336"/>
            </a:xfrm>
            <a:prstGeom prst="rect">
              <a:avLst/>
            </a:prstGeom>
            <a:solidFill>
              <a:srgbClr val="D02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44">
              <a:extLst>
                <a:ext uri="{FF2B5EF4-FFF2-40B4-BE49-F238E27FC236}">
                  <a16:creationId xmlns:a16="http://schemas.microsoft.com/office/drawing/2014/main" xmlns="" id="{B849B4B6-0D05-4AD1-AFB5-B6F41F47D570}"/>
                </a:ext>
              </a:extLst>
            </p:cNvPr>
            <p:cNvSpPr/>
            <p:nvPr/>
          </p:nvSpPr>
          <p:spPr>
            <a:xfrm rot="10800000">
              <a:off x="77129" y="3297415"/>
              <a:ext cx="1032960" cy="54855"/>
            </a:xfrm>
            <a:custGeom>
              <a:avLst/>
              <a:gdLst>
                <a:gd name="connsiteX0" fmla="*/ 1151741 w 1151741"/>
                <a:gd name="connsiteY0" fmla="*/ 61162 h 61162"/>
                <a:gd name="connsiteX1" fmla="*/ 0 w 1151741"/>
                <a:gd name="connsiteY1" fmla="*/ 802 h 61162"/>
                <a:gd name="connsiteX2" fmla="*/ 1090579 w 1151741"/>
                <a:gd name="connsiteY2" fmla="*/ 802 h 61162"/>
                <a:gd name="connsiteX3" fmla="*/ 1090579 w 1151741"/>
                <a:gd name="connsiteY3" fmla="*/ 0 h 6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1741" h="61162">
                  <a:moveTo>
                    <a:pt x="1151741" y="61162"/>
                  </a:moveTo>
                  <a:lnTo>
                    <a:pt x="0" y="802"/>
                  </a:lnTo>
                  <a:lnTo>
                    <a:pt x="1090579" y="802"/>
                  </a:lnTo>
                  <a:lnTo>
                    <a:pt x="1090579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45">
              <a:extLst>
                <a:ext uri="{FF2B5EF4-FFF2-40B4-BE49-F238E27FC236}">
                  <a16:creationId xmlns:a16="http://schemas.microsoft.com/office/drawing/2014/main" xmlns="" id="{690C5150-2FFE-42E5-8AAB-9062FE78E540}"/>
                </a:ext>
              </a:extLst>
            </p:cNvPr>
            <p:cNvSpPr/>
            <p:nvPr/>
          </p:nvSpPr>
          <p:spPr>
            <a:xfrm>
              <a:off x="1070895" y="3362629"/>
              <a:ext cx="55143" cy="1038479"/>
            </a:xfrm>
            <a:custGeom>
              <a:avLst/>
              <a:gdLst>
                <a:gd name="connsiteX0" fmla="*/ 60682 w 61484"/>
                <a:gd name="connsiteY0" fmla="*/ 0 h 1157894"/>
                <a:gd name="connsiteX1" fmla="*/ 60682 w 61484"/>
                <a:gd name="connsiteY1" fmla="*/ 1095205 h 1157894"/>
                <a:gd name="connsiteX2" fmla="*/ 61484 w 61484"/>
                <a:gd name="connsiteY2" fmla="*/ 1096409 h 1157894"/>
                <a:gd name="connsiteX3" fmla="*/ 0 w 61484"/>
                <a:gd name="connsiteY3" fmla="*/ 1157894 h 1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4" h="1157894">
                  <a:moveTo>
                    <a:pt x="60682" y="0"/>
                  </a:moveTo>
                  <a:lnTo>
                    <a:pt x="60682" y="1095205"/>
                  </a:lnTo>
                  <a:lnTo>
                    <a:pt x="61484" y="1096409"/>
                  </a:lnTo>
                  <a:lnTo>
                    <a:pt x="0" y="1157894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81" name="Picture 3" descr="C:\Users\Gaurav\Downloads\clipart3552274.png">
            <a:extLst>
              <a:ext uri="{FF2B5EF4-FFF2-40B4-BE49-F238E27FC236}">
                <a16:creationId xmlns:a16="http://schemas.microsoft.com/office/drawing/2014/main" xmlns="" id="{CE705F70-6514-42EF-9EA1-4704FE77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281757" y="2737393"/>
            <a:ext cx="728146" cy="751175"/>
          </a:xfrm>
          <a:prstGeom prst="rect">
            <a:avLst/>
          </a:prstGeom>
          <a:noFill/>
        </p:spPr>
      </p:pic>
      <p:pic>
        <p:nvPicPr>
          <p:cNvPr id="82" name="Picture 4" descr="C:\Users\Gaurav\Downloads\pngguru.com (1).png">
            <a:extLst>
              <a:ext uri="{FF2B5EF4-FFF2-40B4-BE49-F238E27FC236}">
                <a16:creationId xmlns:a16="http://schemas.microsoft.com/office/drawing/2014/main" xmlns="" id="{E5BF9E46-4E40-417A-AF35-25CE1E4B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062612" y="3893267"/>
            <a:ext cx="749788" cy="762607"/>
          </a:xfrm>
          <a:prstGeom prst="rect">
            <a:avLst/>
          </a:prstGeom>
          <a:noFill/>
        </p:spPr>
      </p:pic>
      <p:pic>
        <p:nvPicPr>
          <p:cNvPr id="83" name="Picture 5" descr="C:\Users\Gaurav\Downloads\hiclipart.com.png">
            <a:extLst>
              <a:ext uri="{FF2B5EF4-FFF2-40B4-BE49-F238E27FC236}">
                <a16:creationId xmlns:a16="http://schemas.microsoft.com/office/drawing/2014/main" xmlns="" id="{B2BBAA74-41D8-4A69-806A-5A9D024E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221020" y="3917673"/>
            <a:ext cx="689165" cy="700948"/>
          </a:xfrm>
          <a:prstGeom prst="rect">
            <a:avLst/>
          </a:prstGeom>
          <a:noFill/>
        </p:spPr>
      </p:pic>
      <p:pic>
        <p:nvPicPr>
          <p:cNvPr id="84" name="Picture 2" descr="C:\Users\Gaurav\Downloads\building-icon-png-8.jpg">
            <a:extLst>
              <a:ext uri="{FF2B5EF4-FFF2-40B4-BE49-F238E27FC236}">
                <a16:creationId xmlns:a16="http://schemas.microsoft.com/office/drawing/2014/main" xmlns="" id="{6ED4EE04-4EB8-4225-880E-504A5964A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124331" y="2785137"/>
            <a:ext cx="688069" cy="699833"/>
          </a:xfrm>
          <a:prstGeom prst="rect">
            <a:avLst/>
          </a:prstGeom>
          <a:noFill/>
        </p:spPr>
      </p:pic>
      <p:grpSp>
        <p:nvGrpSpPr>
          <p:cNvPr id="85" name="Group 6">
            <a:extLst>
              <a:ext uri="{FF2B5EF4-FFF2-40B4-BE49-F238E27FC236}">
                <a16:creationId xmlns:a16="http://schemas.microsoft.com/office/drawing/2014/main" xmlns="" id="{4FAE6311-B15E-47C5-BB63-5C61082A5DE1}"/>
              </a:ext>
            </a:extLst>
          </p:cNvPr>
          <p:cNvGrpSpPr/>
          <p:nvPr/>
        </p:nvGrpSpPr>
        <p:grpSpPr>
          <a:xfrm>
            <a:off x="113193" y="933024"/>
            <a:ext cx="4391695" cy="1895892"/>
            <a:chOff x="-531511" y="979421"/>
            <a:chExt cx="3043324" cy="1382209"/>
          </a:xfrm>
        </p:grpSpPr>
        <p:sp>
          <p:nvSpPr>
            <p:cNvPr id="86" name="TextBox 13">
              <a:extLst>
                <a:ext uri="{FF2B5EF4-FFF2-40B4-BE49-F238E27FC236}">
                  <a16:creationId xmlns:a16="http://schemas.microsoft.com/office/drawing/2014/main" xmlns="" id="{95C06486-7839-4490-BA88-AB97C060C54C}"/>
                </a:ext>
              </a:extLst>
            </p:cNvPr>
            <p:cNvSpPr txBox="1"/>
            <p:nvPr/>
          </p:nvSpPr>
          <p:spPr>
            <a:xfrm>
              <a:off x="-414267" y="979421"/>
              <a:ext cx="2926080" cy="37707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67" b="1" dirty="0">
                  <a:solidFill>
                    <a:srgbClr val="2A559A"/>
                  </a:solidFill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87" name="TextBox 14">
              <a:extLst>
                <a:ext uri="{FF2B5EF4-FFF2-40B4-BE49-F238E27FC236}">
                  <a16:creationId xmlns:a16="http://schemas.microsoft.com/office/drawing/2014/main" xmlns="" id="{FD0CB308-2847-4824-8593-B0B5958C3A9A}"/>
                </a:ext>
              </a:extLst>
            </p:cNvPr>
            <p:cNvSpPr txBox="1"/>
            <p:nvPr/>
          </p:nvSpPr>
          <p:spPr>
            <a:xfrm>
              <a:off x="-531511" y="1411683"/>
              <a:ext cx="3026183" cy="94994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Established in 1986. Cosmo Ferrites Limited is </a:t>
              </a:r>
              <a:r>
                <a:rPr lang="en-US" sz="1600" dirty="0" smtClean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one of the largest soft </a:t>
              </a:r>
              <a:r>
                <a:rPr lang="en-US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ferrite </a:t>
              </a:r>
              <a:r>
                <a:rPr lang="en-US" sz="1600" dirty="0" smtClean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manufacturer </a:t>
              </a:r>
              <a:r>
                <a:rPr lang="en-US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 India with sales turnover of </a:t>
              </a:r>
              <a:endParaRPr lang="en-US" sz="1600" dirty="0" smtClean="0">
                <a:solidFill>
                  <a:srgbClr val="060F5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/>
              <a:r>
                <a:rPr lang="en-US" sz="1600" dirty="0" smtClean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₹ 1160 </a:t>
              </a:r>
              <a:r>
                <a:rPr lang="en-US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Million (USD </a:t>
              </a:r>
              <a:r>
                <a:rPr lang="en-US" sz="1600" dirty="0" smtClean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16 </a:t>
              </a:r>
              <a:r>
                <a:rPr lang="en-US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Million) in FY </a:t>
              </a:r>
              <a:r>
                <a:rPr lang="en-US" sz="1600" dirty="0" smtClean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22.</a:t>
              </a:r>
              <a:endParaRPr lang="en-US" sz="1600" dirty="0">
                <a:solidFill>
                  <a:srgbClr val="060F5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1467" dirty="0">
                <a:solidFill>
                  <a:srgbClr val="76777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8" name="Group 7">
            <a:extLst>
              <a:ext uri="{FF2B5EF4-FFF2-40B4-BE49-F238E27FC236}">
                <a16:creationId xmlns:a16="http://schemas.microsoft.com/office/drawing/2014/main" xmlns="" id="{5CF52002-BBF3-4846-BADC-FF5A7D394CCE}"/>
              </a:ext>
            </a:extLst>
          </p:cNvPr>
          <p:cNvGrpSpPr/>
          <p:nvPr/>
        </p:nvGrpSpPr>
        <p:grpSpPr>
          <a:xfrm>
            <a:off x="6281756" y="1374685"/>
            <a:ext cx="5831117" cy="2515071"/>
            <a:chOff x="36363" y="3128884"/>
            <a:chExt cx="3001857" cy="1886304"/>
          </a:xfrm>
        </p:grpSpPr>
        <p:sp>
          <p:nvSpPr>
            <p:cNvPr id="89" name="TextBox 13">
              <a:extLst>
                <a:ext uri="{FF2B5EF4-FFF2-40B4-BE49-F238E27FC236}">
                  <a16:creationId xmlns:a16="http://schemas.microsoft.com/office/drawing/2014/main" xmlns="" id="{49FE7F2E-1868-499A-A515-5C7A866F6F9A}"/>
                </a:ext>
              </a:extLst>
            </p:cNvPr>
            <p:cNvSpPr txBox="1"/>
            <p:nvPr/>
          </p:nvSpPr>
          <p:spPr>
            <a:xfrm>
              <a:off x="36363" y="3128884"/>
              <a:ext cx="2926080" cy="3770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67" b="1" dirty="0">
                  <a:solidFill>
                    <a:srgbClr val="00B050"/>
                  </a:solidFill>
                  <a:cs typeface="Arial" panose="020B0604020202020204" pitchFamily="34" charset="0"/>
                </a:rPr>
                <a:t>Capabilities</a:t>
              </a:r>
            </a:p>
          </p:txBody>
        </p:sp>
        <p:sp>
          <p:nvSpPr>
            <p:cNvPr id="90" name="TextBox 14">
              <a:extLst>
                <a:ext uri="{FF2B5EF4-FFF2-40B4-BE49-F238E27FC236}">
                  <a16:creationId xmlns:a16="http://schemas.microsoft.com/office/drawing/2014/main" xmlns="" id="{280BB034-7D2A-473D-AFB5-B2CE4C8B3A7F}"/>
                </a:ext>
              </a:extLst>
            </p:cNvPr>
            <p:cNvSpPr txBox="1"/>
            <p:nvPr/>
          </p:nvSpPr>
          <p:spPr>
            <a:xfrm>
              <a:off x="558973" y="3476064"/>
              <a:ext cx="2479247" cy="153912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 smtClean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Mn</a:t>
              </a:r>
              <a:r>
                <a:rPr lang="en-US" dirty="0" smtClean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-Zn </a:t>
              </a:r>
              <a:r>
                <a:rPr lang="en-US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based Soft </a:t>
              </a:r>
              <a:r>
                <a:rPr lang="en-US" dirty="0" smtClean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Ferrites capacity 3600 MT.</a:t>
              </a:r>
            </a:p>
            <a:p>
              <a:endParaRPr lang="en-US" dirty="0">
                <a:solidFill>
                  <a:srgbClr val="060F5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IN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</a:t>
              </a:r>
              <a:r>
                <a:rPr lang="en-IN" dirty="0" smtClean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 house Ferrite Powder capacity 3600 MT.</a:t>
              </a:r>
              <a:endParaRPr lang="en-IN" dirty="0">
                <a:solidFill>
                  <a:srgbClr val="060F5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1467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1467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1467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1467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1467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F486332C-8BC6-42E5-A286-247A8FF89A4D}"/>
              </a:ext>
            </a:extLst>
          </p:cNvPr>
          <p:cNvGrpSpPr/>
          <p:nvPr/>
        </p:nvGrpSpPr>
        <p:grpSpPr>
          <a:xfrm>
            <a:off x="1577854" y="3420178"/>
            <a:ext cx="2707179" cy="2036882"/>
            <a:chOff x="-343279" y="2446378"/>
            <a:chExt cx="3015550" cy="1527662"/>
          </a:xfrm>
        </p:grpSpPr>
        <p:sp>
          <p:nvSpPr>
            <p:cNvPr id="92" name="TextBox 13">
              <a:extLst>
                <a:ext uri="{FF2B5EF4-FFF2-40B4-BE49-F238E27FC236}">
                  <a16:creationId xmlns:a16="http://schemas.microsoft.com/office/drawing/2014/main" xmlns="" id="{116D9835-6258-4291-A5D2-140CFED90FDA}"/>
                </a:ext>
              </a:extLst>
            </p:cNvPr>
            <p:cNvSpPr txBox="1"/>
            <p:nvPr/>
          </p:nvSpPr>
          <p:spPr>
            <a:xfrm>
              <a:off x="-253809" y="2446378"/>
              <a:ext cx="2926080" cy="3770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667" b="1" dirty="0">
                  <a:solidFill>
                    <a:srgbClr val="D02620"/>
                  </a:solidFill>
                  <a:cs typeface="Arial" panose="020B0604020202020204" pitchFamily="34" charset="0"/>
                </a:rPr>
                <a:t>Accreditations</a:t>
              </a:r>
            </a:p>
          </p:txBody>
        </p:sp>
        <p:sp>
          <p:nvSpPr>
            <p:cNvPr id="93" name="TextBox 14">
              <a:extLst>
                <a:ext uri="{FF2B5EF4-FFF2-40B4-BE49-F238E27FC236}">
                  <a16:creationId xmlns:a16="http://schemas.microsoft.com/office/drawing/2014/main" xmlns="" id="{BCAD0EA6-B90A-4429-8FE1-52C78EBE64E4}"/>
                </a:ext>
              </a:extLst>
            </p:cNvPr>
            <p:cNvSpPr txBox="1"/>
            <p:nvPr/>
          </p:nvSpPr>
          <p:spPr>
            <a:xfrm>
              <a:off x="-343279" y="2804393"/>
              <a:ext cx="2926080" cy="116964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ISO 9001:2015</a:t>
              </a:r>
            </a:p>
            <a:p>
              <a:pPr algn="ctr"/>
              <a:r>
                <a:rPr lang="pt-BR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ISO 14001:2015</a:t>
              </a:r>
            </a:p>
            <a:p>
              <a:pPr algn="ctr"/>
              <a:r>
                <a:rPr lang="pt-BR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ISO/TS </a:t>
              </a:r>
              <a:r>
                <a:rPr lang="pt-BR" sz="1600" dirty="0" smtClean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16949</a:t>
              </a:r>
            </a:p>
            <a:p>
              <a:pPr algn="ctr"/>
              <a:r>
                <a:rPr lang="en-IN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UL94 V-0</a:t>
              </a:r>
              <a:endParaRPr lang="pt-BR" sz="1600" dirty="0">
                <a:solidFill>
                  <a:srgbClr val="060F5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endParaRPr lang="en-US" sz="1467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endParaRPr lang="en-US" sz="1467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4" name="Group 81">
            <a:extLst>
              <a:ext uri="{FF2B5EF4-FFF2-40B4-BE49-F238E27FC236}">
                <a16:creationId xmlns:a16="http://schemas.microsoft.com/office/drawing/2014/main" xmlns="" id="{E6DF7EE8-5490-4150-9ABA-99A5D109301C}"/>
              </a:ext>
            </a:extLst>
          </p:cNvPr>
          <p:cNvGrpSpPr/>
          <p:nvPr/>
        </p:nvGrpSpPr>
        <p:grpSpPr>
          <a:xfrm>
            <a:off x="6153593" y="4745052"/>
            <a:ext cx="4704938" cy="2205347"/>
            <a:chOff x="474322" y="2998372"/>
            <a:chExt cx="3481974" cy="1654010"/>
          </a:xfrm>
        </p:grpSpPr>
        <p:sp>
          <p:nvSpPr>
            <p:cNvPr id="95" name="TextBox 13">
              <a:extLst>
                <a:ext uri="{FF2B5EF4-FFF2-40B4-BE49-F238E27FC236}">
                  <a16:creationId xmlns:a16="http://schemas.microsoft.com/office/drawing/2014/main" xmlns="" id="{718DBF8F-BEDB-47A2-A63D-6283D38717DD}"/>
                </a:ext>
              </a:extLst>
            </p:cNvPr>
            <p:cNvSpPr txBox="1"/>
            <p:nvPr/>
          </p:nvSpPr>
          <p:spPr>
            <a:xfrm>
              <a:off x="474322" y="2998372"/>
              <a:ext cx="2926080" cy="37707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67" b="1" dirty="0">
                  <a:solidFill>
                    <a:srgbClr val="242424"/>
                  </a:solidFill>
                  <a:cs typeface="Arial" panose="020B0604020202020204" pitchFamily="34" charset="0"/>
                </a:rPr>
                <a:t>Stake Holders</a:t>
              </a:r>
            </a:p>
          </p:txBody>
        </p:sp>
        <p:sp>
          <p:nvSpPr>
            <p:cNvPr id="96" name="TextBox 14">
              <a:extLst>
                <a:ext uri="{FF2B5EF4-FFF2-40B4-BE49-F238E27FC236}">
                  <a16:creationId xmlns:a16="http://schemas.microsoft.com/office/drawing/2014/main" xmlns="" id="{36303708-E3A9-4D58-848C-8DCA00F9978C}"/>
                </a:ext>
              </a:extLst>
            </p:cNvPr>
            <p:cNvSpPr txBox="1"/>
            <p:nvPr/>
          </p:nvSpPr>
          <p:spPr>
            <a:xfrm>
              <a:off x="479700" y="3305811"/>
              <a:ext cx="3476596" cy="134657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Mr. Ashok Jaipuria</a:t>
              </a:r>
            </a:p>
            <a:p>
              <a:r>
                <a:rPr lang="en-US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1st  Generation Entrepreneur, introduced the country to  Soft Ferrite Cores.</a:t>
              </a:r>
            </a:p>
            <a:p>
              <a:endParaRPr lang="en-US" sz="1600" dirty="0">
                <a:solidFill>
                  <a:srgbClr val="060F5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Mr. Ambrish Jaipuria</a:t>
              </a:r>
            </a:p>
            <a:p>
              <a:r>
                <a:rPr lang="en-US" sz="1600" dirty="0">
                  <a:solidFill>
                    <a:srgbClr val="060F5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CEO &amp; Executive Director at Cosmo Ferrites Ltd.</a:t>
              </a:r>
            </a:p>
            <a:p>
              <a:endParaRPr lang="en-US" sz="1467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577854" y="172783"/>
            <a:ext cx="91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COSMO FERRITES LTD.</a:t>
            </a:r>
            <a:endParaRPr lang="en-IN" sz="3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98" name="AutoShape 5" descr="Grid background Vectors &amp; Illustrations for Free Download | Freepik"/>
          <p:cNvSpPr>
            <a:spLocks noChangeAspect="1" noChangeArrowheads="1"/>
          </p:cNvSpPr>
          <p:nvPr/>
        </p:nvSpPr>
        <p:spPr bwMode="auto">
          <a:xfrm>
            <a:off x="214122" y="-182033"/>
            <a:ext cx="391244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65746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2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485731"/>
              </p:ext>
            </p:extLst>
          </p:nvPr>
        </p:nvGraphicFramePr>
        <p:xfrm>
          <a:off x="682389" y="1453411"/>
          <a:ext cx="10846153" cy="4865502"/>
        </p:xfrm>
        <a:graphic>
          <a:graphicData uri="http://schemas.openxmlformats.org/drawingml/2006/table">
            <a:tbl>
              <a:tblPr firstRow="1" bandRow="1">
                <a:effectLst>
                  <a:outerShdw dist="50800" dir="54000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3592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62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173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9623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IN" sz="24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Manufacturing Plant </a:t>
                      </a:r>
                    </a:p>
                    <a:p>
                      <a:pPr algn="ctr"/>
                      <a:endParaRPr lang="en-IN" sz="1800" i="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IN" sz="16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Located </a:t>
                      </a:r>
                      <a:r>
                        <a:rPr lang="en-US" sz="16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 the foothills of </a:t>
                      </a:r>
                      <a:r>
                        <a:rPr lang="en-US" sz="16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Himalaya</a:t>
                      </a:r>
                      <a:r>
                        <a:rPr lang="en-US" sz="1600" b="1" i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1" i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Area </a:t>
                      </a:r>
                      <a:r>
                        <a:rPr lang="en-US" sz="1600" b="1" i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20600 </a:t>
                      </a:r>
                      <a:r>
                        <a:rPr lang="en-US" sz="1600" b="1" i="0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sq</a:t>
                      </a:r>
                      <a:r>
                        <a:rPr lang="en-US" sz="1600" b="1" i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m.</a:t>
                      </a:r>
                      <a:endParaRPr lang="en-IN" sz="16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82000">
                          <a:srgbClr val="001848"/>
                        </a:gs>
                        <a:gs pos="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PUBLIC LISTED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Listed on the Bombay Stock Exchange  (BSE)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100000">
                          <a:srgbClr val="FD8C4D"/>
                        </a:gs>
                        <a:gs pos="16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EMPLOYEES</a:t>
                      </a:r>
                      <a:endParaRPr lang="en-IN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720+</a:t>
                      </a:r>
                      <a:r>
                        <a:rPr lang="en-US" sz="16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employees</a:t>
                      </a:r>
                      <a:endParaRPr lang="en-IN" sz="16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76000">
                          <a:srgbClr val="001848"/>
                        </a:gs>
                        <a:gs pos="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9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To become </a:t>
                      </a:r>
                      <a:r>
                        <a:rPr lang="en-US" altLang="en-US" sz="16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altLang="en-US" sz="16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Product </a:t>
                      </a:r>
                      <a:r>
                        <a:rPr lang="en-US" altLang="en-US" sz="16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altLang="en-US" sz="16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Quality </a:t>
                      </a:r>
                      <a:r>
                        <a:rPr lang="en-US" altLang="en-US" sz="16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leader of soft ferrite </a:t>
                      </a:r>
                      <a:r>
                        <a:rPr lang="en-US" altLang="en-US" sz="16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cores.</a:t>
                      </a:r>
                      <a:endParaRPr lang="en-IN" sz="1800" b="1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94000">
                          <a:srgbClr val="FD8C4D"/>
                        </a:gs>
                        <a:gs pos="4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MISSION</a:t>
                      </a:r>
                    </a:p>
                    <a:p>
                      <a:pPr marL="0" algn="l" defTabSz="914400" rtl="0" eaLnBrk="1" latinLnBrk="0" hangingPunct="1"/>
                      <a:r>
                        <a:rPr lang="en-IN" altLang="en-US" sz="16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 </a:t>
                      </a:r>
                      <a:r>
                        <a:rPr lang="en-IN" altLang="en-US" sz="16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endeavour to </a:t>
                      </a:r>
                      <a:r>
                        <a:rPr lang="en-IN" altLang="en-US" sz="16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 an organization which delivers outstanding customer service, respects all individuals working with it and always encourages initiative &amp; innovation</a:t>
                      </a:r>
                      <a:endParaRPr lang="en-IN" sz="16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61000">
                          <a:srgbClr val="001848"/>
                        </a:gs>
                        <a:gs pos="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VALUES </a:t>
                      </a:r>
                      <a:endParaRPr lang="en-US" sz="1800" dirty="0">
                        <a:solidFill>
                          <a:srgbClr val="FD8C4D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16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Conduct business with integrity and fairness</a:t>
                      </a:r>
                      <a:r>
                        <a:rPr lang="en-US" sz="16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/>
                      <a:r>
                        <a:rPr lang="en-US" sz="16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Focus </a:t>
                      </a:r>
                      <a:r>
                        <a:rPr lang="en-US" sz="16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on our customer’s </a:t>
                      </a:r>
                      <a:r>
                        <a:rPr lang="en-US" sz="16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need.</a:t>
                      </a:r>
                    </a:p>
                    <a:p>
                      <a:pPr algn="l"/>
                      <a:r>
                        <a:rPr lang="en-IN" sz="16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Excellence </a:t>
                      </a:r>
                      <a:r>
                        <a:rPr lang="en-IN" sz="16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 quality &amp; customer service. </a:t>
                      </a:r>
                      <a:endParaRPr lang="en-IN" sz="1600" b="1" i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IN" sz="16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Mutual </a:t>
                      </a:r>
                      <a:r>
                        <a:rPr lang="en-IN" sz="16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respect and </a:t>
                      </a:r>
                      <a:r>
                        <a:rPr lang="en-IN" sz="16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teamwork.</a:t>
                      </a:r>
                      <a:endParaRPr lang="en-US" sz="16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99000">
                          <a:srgbClr val="FD8C4D"/>
                        </a:gs>
                        <a:gs pos="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itle 2">
            <a:extLst>
              <a:ext uri="{FF2B5EF4-FFF2-40B4-BE49-F238E27FC236}">
                <a16:creationId xmlns=""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39" y="95534"/>
            <a:ext cx="10467206" cy="10689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1848"/>
                </a:solidFill>
              </a:rPr>
              <a:t>Who We Are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12842" y="6492875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5746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03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468100" y="93661"/>
            <a:ext cx="685800" cy="914399"/>
          </a:xfrm>
          <a:prstGeom prst="rect">
            <a:avLst/>
          </a:prstGeom>
          <a:noFill/>
        </p:spPr>
      </p:pic>
      <p:sp>
        <p:nvSpPr>
          <p:cNvPr id="73" name="Footer Placeholder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/>
        </p:nvSpPr>
        <p:spPr>
          <a:xfrm>
            <a:off x="4305692" y="646632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lc="http://schemas.openxmlformats.org/drawingml/2006/lockedCanvas"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lc="http://schemas.openxmlformats.org/drawingml/2006/lockedCanvas" xmlns="" xmlns:a16="http://schemas.microsoft.com/office/drawing/2014/main" id="{86AAC5C4-7A84-EC2B-2D16-92B2A84B9ACE}"/>
              </a:ext>
            </a:extLst>
          </p:cNvPr>
          <p:cNvGrpSpPr/>
          <p:nvPr/>
        </p:nvGrpSpPr>
        <p:grpSpPr>
          <a:xfrm>
            <a:off x="567474" y="2086798"/>
            <a:ext cx="1080000" cy="4272435"/>
            <a:chOff x="582130" y="2033101"/>
            <a:chExt cx="1080000" cy="4272435"/>
          </a:xfrm>
        </p:grpSpPr>
        <p:sp>
          <p:nvSpPr>
            <p:cNvPr id="201" name="TextBox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D94477CD-BE13-CFB4-035C-8187EEAC13B2}"/>
                </a:ext>
              </a:extLst>
            </p:cNvPr>
            <p:cNvSpPr txBox="1"/>
            <p:nvPr/>
          </p:nvSpPr>
          <p:spPr>
            <a:xfrm>
              <a:off x="819762" y="5977113"/>
              <a:ext cx="604736" cy="3284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1986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1987</a:t>
              </a:r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CF94C3D-6CF9-D8AD-2764-C724DD114713}"/>
                </a:ext>
              </a:extLst>
            </p:cNvPr>
            <p:cNvGrpSpPr/>
            <p:nvPr/>
          </p:nvGrpSpPr>
          <p:grpSpPr>
            <a:xfrm>
              <a:off x="582130" y="2033101"/>
              <a:ext cx="1080000" cy="3463469"/>
              <a:chOff x="622471" y="2033101"/>
              <a:chExt cx="1080000" cy="3463469"/>
            </a:xfrm>
          </p:grpSpPr>
          <p:sp>
            <p:nvSpPr>
              <p:cNvPr id="203" name="Arrow: Down 17" title="Milestone Arrow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87F85049-E851-D880-E0D2-CEDC0A593C34}"/>
                  </a:ext>
                </a:extLst>
              </p:cNvPr>
              <p:cNvSpPr/>
              <p:nvPr/>
            </p:nvSpPr>
            <p:spPr>
              <a:xfrm>
                <a:off x="915355" y="3876570"/>
                <a:ext cx="494233" cy="1620000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solidFill>
                <a:srgbClr val="00184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Incorporated</a:t>
                </a:r>
                <a:endPara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TextBox 18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D073BB05-5230-36F7-AC2A-6A275808DEBC}"/>
                  </a:ext>
                </a:extLst>
              </p:cNvPr>
              <p:cNvSpPr txBox="1"/>
              <p:nvPr/>
            </p:nvSpPr>
            <p:spPr>
              <a:xfrm>
                <a:off x="622471" y="2033101"/>
                <a:ext cx="1080000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Established in 1987</a:t>
                </a:r>
                <a:r>
                  <a:rPr kumimoji="0" lang="en-ZA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 Cosmo Ferrites </a:t>
                </a: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Ltd. commenced its production with an annual capacity of 500 MT</a:t>
                </a:r>
                <a:endPara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lc="http://schemas.openxmlformats.org/drawingml/2006/lockedCanvas" xmlns="" xmlns:a16="http://schemas.microsoft.com/office/drawing/2014/main" id="{15EAB6DC-E584-32F4-CF3F-F9DAB3C8948A}"/>
              </a:ext>
            </a:extLst>
          </p:cNvPr>
          <p:cNvGrpSpPr/>
          <p:nvPr/>
        </p:nvGrpSpPr>
        <p:grpSpPr>
          <a:xfrm>
            <a:off x="7047706" y="1035403"/>
            <a:ext cx="1080000" cy="5323830"/>
            <a:chOff x="6874104" y="981706"/>
            <a:chExt cx="1080000" cy="5323830"/>
          </a:xfrm>
        </p:grpSpPr>
        <p:grpSp>
          <p:nvGrpSpPr>
            <p:cNvPr id="197" name="Group 19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BC3F8842-03D9-383A-B246-558A3FD2350C}"/>
                </a:ext>
              </a:extLst>
            </p:cNvPr>
            <p:cNvGrpSpPr/>
            <p:nvPr/>
          </p:nvGrpSpPr>
          <p:grpSpPr>
            <a:xfrm>
              <a:off x="6874104" y="981706"/>
              <a:ext cx="1080000" cy="4514864"/>
              <a:chOff x="6966696" y="981706"/>
              <a:chExt cx="1080000" cy="4514864"/>
            </a:xfrm>
          </p:grpSpPr>
          <p:sp>
            <p:nvSpPr>
              <p:cNvPr id="199" name="Arrow: Down 22" title="Milestone Tall Arrow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C7A52CA4-51E6-6D97-3F52-FF7F2C571193}"/>
                  </a:ext>
                </a:extLst>
              </p:cNvPr>
              <p:cNvSpPr/>
              <p:nvPr/>
            </p:nvSpPr>
            <p:spPr>
              <a:xfrm>
                <a:off x="7180268" y="2853927"/>
                <a:ext cx="526143" cy="2642643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gradFill>
                <a:gsLst>
                  <a:gs pos="17000">
                    <a:srgbClr val="FF7A5B"/>
                  </a:gs>
                  <a:gs pos="98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Addition</a:t>
                </a:r>
              </a:p>
            </p:txBody>
          </p:sp>
          <p:sp>
            <p:nvSpPr>
              <p:cNvPr id="200" name="TextBox 2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03C98679-94EB-CF4F-93E3-2A9BE73161D1}"/>
                  </a:ext>
                </a:extLst>
              </p:cNvPr>
              <p:cNvSpPr txBox="1"/>
              <p:nvPr/>
            </p:nvSpPr>
            <p:spPr>
              <a:xfrm>
                <a:off x="6966696" y="981706"/>
                <a:ext cx="1080000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Two 50T Dorst Presses, one Hydraulic cum Dorst of 100T and a new kiln 750 MT to enhance capacity</a:t>
                </a:r>
                <a:endPara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8" name="TextBox 2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2F5C3AA-3013-7A8C-A212-C1F866633C44}"/>
                </a:ext>
              </a:extLst>
            </p:cNvPr>
            <p:cNvSpPr txBox="1"/>
            <p:nvPr/>
          </p:nvSpPr>
          <p:spPr>
            <a:xfrm>
              <a:off x="7066242" y="5977113"/>
              <a:ext cx="569010" cy="3284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2010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2014</a:t>
              </a:r>
              <a:endPara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lc="http://schemas.openxmlformats.org/drawingml/2006/lockedCanvas" xmlns="" xmlns:a16="http://schemas.microsoft.com/office/drawing/2014/main" id="{675CBA6C-4272-68B0-44FA-0AB38D2DC313}"/>
              </a:ext>
            </a:extLst>
          </p:cNvPr>
          <p:cNvGrpSpPr/>
          <p:nvPr/>
        </p:nvGrpSpPr>
        <p:grpSpPr>
          <a:xfrm>
            <a:off x="3125432" y="2086798"/>
            <a:ext cx="1080000" cy="4272435"/>
            <a:chOff x="2965277" y="2033101"/>
            <a:chExt cx="1080000" cy="4272435"/>
          </a:xfrm>
        </p:grpSpPr>
        <p:sp>
          <p:nvSpPr>
            <p:cNvPr id="193" name="TextBox 2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739529E8-29AA-7410-C21E-A0B68E416370}"/>
                </a:ext>
              </a:extLst>
            </p:cNvPr>
            <p:cNvSpPr txBox="1"/>
            <p:nvPr/>
          </p:nvSpPr>
          <p:spPr>
            <a:xfrm>
              <a:off x="3220772" y="5977113"/>
              <a:ext cx="569010" cy="3284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1995 2000 </a:t>
              </a:r>
              <a:endPara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</a:endParaRP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42C0DBB-D363-3CFE-0B58-60FDE74C56CA}"/>
                </a:ext>
              </a:extLst>
            </p:cNvPr>
            <p:cNvGrpSpPr/>
            <p:nvPr/>
          </p:nvGrpSpPr>
          <p:grpSpPr>
            <a:xfrm>
              <a:off x="2965277" y="2033101"/>
              <a:ext cx="1080000" cy="3463469"/>
              <a:chOff x="3094678" y="2033101"/>
              <a:chExt cx="1080000" cy="3463469"/>
            </a:xfrm>
          </p:grpSpPr>
          <p:sp>
            <p:nvSpPr>
              <p:cNvPr id="195" name="Arrow: Down 1" title="Milestone Arrow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0CED8D96-B9E7-35C2-0701-0E4100B46F7E}"/>
                  </a:ext>
                </a:extLst>
              </p:cNvPr>
              <p:cNvSpPr/>
              <p:nvPr/>
            </p:nvSpPr>
            <p:spPr>
              <a:xfrm>
                <a:off x="3387562" y="3876570"/>
                <a:ext cx="494233" cy="1620000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solidFill>
                <a:srgbClr val="00184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Growth</a:t>
                </a:r>
              </a:p>
            </p:txBody>
          </p:sp>
          <p:sp>
            <p:nvSpPr>
              <p:cNvPr id="196" name="TextBox 28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4323274C-8782-6385-3782-518E3EC4DDF0}"/>
                  </a:ext>
                </a:extLst>
              </p:cNvPr>
              <p:cNvSpPr txBox="1"/>
              <p:nvPr/>
            </p:nvSpPr>
            <p:spPr>
              <a:xfrm>
                <a:off x="3094678" y="2033101"/>
                <a:ext cx="1080000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Powder and component capacity enhanced to 1500 MT &amp; 600 MT respectively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E19F4B3-0F8D-F636-77EA-579FB565D63E}"/>
              </a:ext>
            </a:extLst>
          </p:cNvPr>
          <p:cNvGrpSpPr/>
          <p:nvPr/>
        </p:nvGrpSpPr>
        <p:grpSpPr>
          <a:xfrm>
            <a:off x="4489748" y="1008060"/>
            <a:ext cx="1165595" cy="5351173"/>
            <a:chOff x="4302699" y="954363"/>
            <a:chExt cx="1165595" cy="5351173"/>
          </a:xfrm>
        </p:grpSpPr>
        <p:sp>
          <p:nvSpPr>
            <p:cNvPr id="189" name="TextBox 3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19CEAA57-F34E-7D99-3028-DFFE6E200736}"/>
                </a:ext>
              </a:extLst>
            </p:cNvPr>
            <p:cNvSpPr txBox="1"/>
            <p:nvPr/>
          </p:nvSpPr>
          <p:spPr>
            <a:xfrm>
              <a:off x="4484744" y="5977113"/>
              <a:ext cx="569010" cy="3284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2001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2005</a:t>
              </a:r>
              <a:endPara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</a:endParaRP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0403C16-CF25-E076-58EE-27D3A468DE3C}"/>
                </a:ext>
              </a:extLst>
            </p:cNvPr>
            <p:cNvGrpSpPr/>
            <p:nvPr/>
          </p:nvGrpSpPr>
          <p:grpSpPr>
            <a:xfrm>
              <a:off x="4302699" y="954363"/>
              <a:ext cx="1165595" cy="4542207"/>
              <a:chOff x="4488033" y="954363"/>
              <a:chExt cx="1165595" cy="4542207"/>
            </a:xfrm>
          </p:grpSpPr>
          <p:sp>
            <p:nvSpPr>
              <p:cNvPr id="191" name="Arrow: Down 112" title="Milestone Tall Arrow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59B80C5E-A44E-CA2B-39EB-2F65B3EB06D7}"/>
                  </a:ext>
                </a:extLst>
              </p:cNvPr>
              <p:cNvSpPr/>
              <p:nvPr/>
            </p:nvSpPr>
            <p:spPr>
              <a:xfrm>
                <a:off x="4719456" y="2771991"/>
                <a:ext cx="470255" cy="2724579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gradFill>
                <a:gsLst>
                  <a:gs pos="17000">
                    <a:srgbClr val="FF7A5B"/>
                  </a:gs>
                  <a:gs pos="98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Productivity</a:t>
                </a:r>
                <a:r>
                  <a:rPr kumimoji="0" lang="en-ZA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192" name="TextBox 3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FAF51B74-FA52-A14A-E4F1-7B664CDED44D}"/>
                  </a:ext>
                </a:extLst>
              </p:cNvPr>
              <p:cNvSpPr txBox="1"/>
              <p:nvPr/>
            </p:nvSpPr>
            <p:spPr>
              <a:xfrm>
                <a:off x="4488033" y="954363"/>
                <a:ext cx="1165595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Component capacity expanded with installation of state-of-art kiln of 650 MT to meet growing demand of the market</a:t>
                </a:r>
                <a:endParaRPr kumimoji="0" lang="en-Z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lc="http://schemas.openxmlformats.org/drawingml/2006/lockedCanvas" xmlns="" xmlns:a16="http://schemas.microsoft.com/office/drawing/2014/main" id="{D4E288BA-3D48-F926-47B3-062380F83D7D}"/>
              </a:ext>
            </a:extLst>
          </p:cNvPr>
          <p:cNvGrpSpPr/>
          <p:nvPr/>
        </p:nvGrpSpPr>
        <p:grpSpPr>
          <a:xfrm>
            <a:off x="5809561" y="2115869"/>
            <a:ext cx="1080000" cy="4243364"/>
            <a:chOff x="5635959" y="2062172"/>
            <a:chExt cx="1080000" cy="4243364"/>
          </a:xfrm>
        </p:grpSpPr>
        <p:sp>
          <p:nvSpPr>
            <p:cNvPr id="185" name="TextBox 3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FCDDB-89AD-FE7E-9728-92187DDEFC8A}"/>
                </a:ext>
              </a:extLst>
            </p:cNvPr>
            <p:cNvSpPr txBox="1"/>
            <p:nvPr/>
          </p:nvSpPr>
          <p:spPr>
            <a:xfrm>
              <a:off x="5771339" y="5977113"/>
              <a:ext cx="569010" cy="3284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2006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2010</a:t>
              </a:r>
              <a:endPara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</a:endParaRP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D82BBD3-8FBB-23DD-BACE-08C09F927779}"/>
                </a:ext>
              </a:extLst>
            </p:cNvPr>
            <p:cNvGrpSpPr/>
            <p:nvPr/>
          </p:nvGrpSpPr>
          <p:grpSpPr>
            <a:xfrm>
              <a:off x="5635959" y="2062172"/>
              <a:ext cx="1080000" cy="3434398"/>
              <a:chOff x="5797948" y="2062172"/>
              <a:chExt cx="1080000" cy="3434398"/>
            </a:xfrm>
          </p:grpSpPr>
          <p:sp>
            <p:nvSpPr>
              <p:cNvPr id="187" name="Arrow: Down 1" title="Milestone Arrow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30BB1E35-565B-E3A9-7BA9-68523741127D}"/>
                  </a:ext>
                </a:extLst>
              </p:cNvPr>
              <p:cNvSpPr/>
              <p:nvPr/>
            </p:nvSpPr>
            <p:spPr>
              <a:xfrm>
                <a:off x="5970717" y="3876570"/>
                <a:ext cx="494233" cy="1620000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solidFill>
                <a:srgbClr val="00184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Expand</a:t>
                </a:r>
              </a:p>
            </p:txBody>
          </p:sp>
          <p:sp>
            <p:nvSpPr>
              <p:cNvPr id="188" name="TextBox 38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FB8D146B-6DD4-5070-BAB0-D8BC988169D8}"/>
                  </a:ext>
                </a:extLst>
              </p:cNvPr>
              <p:cNvSpPr txBox="1"/>
              <p:nvPr/>
            </p:nvSpPr>
            <p:spPr>
              <a:xfrm>
                <a:off x="5797948" y="2062172"/>
                <a:ext cx="1080000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Further expanded its component capacity by 250 MT to meet increasing global market demand</a:t>
                </a:r>
                <a:endParaRPr kumimoji="0" lang="en-Z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lc="http://schemas.openxmlformats.org/drawingml/2006/lockedCanvas" xmlns="" xmlns:a16="http://schemas.microsoft.com/office/drawing/2014/main" id="{EAFB48E5-31C0-1F25-C0FD-80656BD26D94}"/>
              </a:ext>
            </a:extLst>
          </p:cNvPr>
          <p:cNvGrpSpPr/>
          <p:nvPr/>
        </p:nvGrpSpPr>
        <p:grpSpPr>
          <a:xfrm>
            <a:off x="1840950" y="1008060"/>
            <a:ext cx="1198887" cy="5351173"/>
            <a:chOff x="1774924" y="954363"/>
            <a:chExt cx="1198887" cy="5351173"/>
          </a:xfrm>
        </p:grpSpPr>
        <p:sp>
          <p:nvSpPr>
            <p:cNvPr id="123" name="TextBox 4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74F77B73-0B7D-A80E-32B4-0580A1BD7FD6}"/>
                </a:ext>
              </a:extLst>
            </p:cNvPr>
            <p:cNvSpPr txBox="1"/>
            <p:nvPr/>
          </p:nvSpPr>
          <p:spPr>
            <a:xfrm>
              <a:off x="2030420" y="5977113"/>
              <a:ext cx="569010" cy="3284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1988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1994</a:t>
              </a:r>
              <a:endPara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0310E2C-8209-3C16-8C4E-01851106AD51}"/>
                </a:ext>
              </a:extLst>
            </p:cNvPr>
            <p:cNvGrpSpPr/>
            <p:nvPr/>
          </p:nvGrpSpPr>
          <p:grpSpPr>
            <a:xfrm>
              <a:off x="1774924" y="954363"/>
              <a:ext cx="1198887" cy="4542207"/>
              <a:chOff x="1877639" y="954363"/>
              <a:chExt cx="1198887" cy="4542207"/>
            </a:xfrm>
          </p:grpSpPr>
          <p:sp>
            <p:nvSpPr>
              <p:cNvPr id="126" name="Arrow: Down 112" title="Milestone Tall Arrow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6F026F88-C672-C661-162F-806B100814C0}"/>
                  </a:ext>
                </a:extLst>
              </p:cNvPr>
              <p:cNvSpPr/>
              <p:nvPr/>
            </p:nvSpPr>
            <p:spPr>
              <a:xfrm>
                <a:off x="2154569" y="2853927"/>
                <a:ext cx="526143" cy="2642643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gradFill>
                <a:gsLst>
                  <a:gs pos="17000">
                    <a:srgbClr val="FF7A5B"/>
                  </a:gs>
                  <a:gs pos="98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R&amp;D</a:t>
                </a:r>
              </a:p>
            </p:txBody>
          </p:sp>
          <p:sp>
            <p:nvSpPr>
              <p:cNvPr id="184" name="TextBox 4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F27376F5-FC8D-F767-D16C-DED1812D0029}"/>
                  </a:ext>
                </a:extLst>
              </p:cNvPr>
              <p:cNvSpPr txBox="1"/>
              <p:nvPr/>
            </p:nvSpPr>
            <p:spPr>
              <a:xfrm>
                <a:off x="1877639" y="954363"/>
                <a:ext cx="1198887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In-house R&amp;D setup with the help of DSIR (</a:t>
                </a:r>
                <a:r>
                  <a:rPr kumimoji="0" lang="en-IN" sz="1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GoI</a:t>
                </a:r>
                <a:r>
                  <a:rPr kumimoji="0" lang="en-I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5 </a:t>
                </a: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new materials and few shapes introduced</a:t>
                </a:r>
                <a:endPara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lc="http://schemas.openxmlformats.org/drawingml/2006/lockedCanvas" xmlns="" xmlns:a16="http://schemas.microsoft.com/office/drawing/2014/main" id="{51E950EE-A2D9-9C91-6A60-67625B212A04}"/>
              </a:ext>
            </a:extLst>
          </p:cNvPr>
          <p:cNvGrpSpPr/>
          <p:nvPr/>
        </p:nvGrpSpPr>
        <p:grpSpPr>
          <a:xfrm>
            <a:off x="9663576" y="1100392"/>
            <a:ext cx="1116000" cy="5219025"/>
            <a:chOff x="9678232" y="1046695"/>
            <a:chExt cx="1116000" cy="5219025"/>
          </a:xfrm>
        </p:grpSpPr>
        <p:sp>
          <p:nvSpPr>
            <p:cNvPr id="119" name="TextBox 4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F90B079-ABF8-1035-B3A6-74AA18E3E268}"/>
                </a:ext>
              </a:extLst>
            </p:cNvPr>
            <p:cNvSpPr txBox="1"/>
            <p:nvPr/>
          </p:nvSpPr>
          <p:spPr>
            <a:xfrm>
              <a:off x="9820903" y="5977113"/>
              <a:ext cx="569010" cy="2886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2016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2021</a:t>
              </a:r>
              <a:endPara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21EEF7E-451B-9E7A-2829-7E9CF3952CD5}"/>
                </a:ext>
              </a:extLst>
            </p:cNvPr>
            <p:cNvGrpSpPr/>
            <p:nvPr/>
          </p:nvGrpSpPr>
          <p:grpSpPr>
            <a:xfrm>
              <a:off x="9678232" y="1046695"/>
              <a:ext cx="1116000" cy="4449875"/>
              <a:chOff x="9543762" y="1046695"/>
              <a:chExt cx="1116000" cy="4449875"/>
            </a:xfrm>
          </p:grpSpPr>
          <p:sp>
            <p:nvSpPr>
              <p:cNvPr id="121" name="TextBox 47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1711182F-D40E-5FE4-DFDF-34371F159F66}"/>
                  </a:ext>
                </a:extLst>
              </p:cNvPr>
              <p:cNvSpPr txBox="1"/>
              <p:nvPr/>
            </p:nvSpPr>
            <p:spPr>
              <a:xfrm>
                <a:off x="9543762" y="1046695"/>
                <a:ext cx="1116000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Increased capacity by another 750 MT and accelerated the export business to more than 50 countries </a:t>
                </a:r>
                <a:endParaRPr kumimoji="0" lang="en-Z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Arrow: Down 112" title="Milestone Tall Arrow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F1F351CF-CDD9-CC8C-4957-7995AE2AE4AC}"/>
                  </a:ext>
                </a:extLst>
              </p:cNvPr>
              <p:cNvSpPr/>
              <p:nvPr/>
            </p:nvSpPr>
            <p:spPr>
              <a:xfrm>
                <a:off x="9707867" y="2853926"/>
                <a:ext cx="526143" cy="2642644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gradFill>
                <a:gsLst>
                  <a:gs pos="17000">
                    <a:srgbClr val="FF7A5B"/>
                  </a:gs>
                  <a:gs pos="98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Global Leader</a:t>
                </a:r>
                <a:endPara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4A1EFF-7DEF-8E43-C9FD-56FB9D18890F}"/>
              </a:ext>
            </a:extLst>
          </p:cNvPr>
          <p:cNvGrpSpPr/>
          <p:nvPr/>
        </p:nvGrpSpPr>
        <p:grpSpPr>
          <a:xfrm>
            <a:off x="10891010" y="2086798"/>
            <a:ext cx="1027318" cy="4383453"/>
            <a:chOff x="10905666" y="2033101"/>
            <a:chExt cx="1027318" cy="4383453"/>
          </a:xfrm>
        </p:grpSpPr>
        <p:sp>
          <p:nvSpPr>
            <p:cNvPr id="114" name="TextBox 5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854FB4B0-C83C-DD87-0192-0B4CAF0B97EC}"/>
                </a:ext>
              </a:extLst>
            </p:cNvPr>
            <p:cNvSpPr txBox="1"/>
            <p:nvPr/>
          </p:nvSpPr>
          <p:spPr>
            <a:xfrm>
              <a:off x="11108479" y="5977113"/>
              <a:ext cx="569010" cy="43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2022 2023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3ECC701B-7BD2-9A18-6431-869F4BE12002}"/>
                </a:ext>
              </a:extLst>
            </p:cNvPr>
            <p:cNvGrpSpPr/>
            <p:nvPr/>
          </p:nvGrpSpPr>
          <p:grpSpPr>
            <a:xfrm>
              <a:off x="10905666" y="2033101"/>
              <a:ext cx="1027318" cy="3463469"/>
              <a:chOff x="10919113" y="2033101"/>
              <a:chExt cx="1027318" cy="3463469"/>
            </a:xfrm>
          </p:grpSpPr>
          <p:sp>
            <p:nvSpPr>
              <p:cNvPr id="117" name="Arrow: Down 1" title="Milestone Arrow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C0317132-73DC-4995-5F37-A739EE08087A}"/>
                  </a:ext>
                </a:extLst>
              </p:cNvPr>
              <p:cNvSpPr/>
              <p:nvPr/>
            </p:nvSpPr>
            <p:spPr>
              <a:xfrm>
                <a:off x="11159315" y="3876570"/>
                <a:ext cx="494233" cy="1620000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solidFill>
                <a:srgbClr val="00184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Augmentation</a:t>
                </a:r>
              </a:p>
            </p:txBody>
          </p:sp>
          <p:sp>
            <p:nvSpPr>
              <p:cNvPr id="118" name="TextBox 5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DB69E243-6A11-B2D7-D029-C459CE134E6B}"/>
                  </a:ext>
                </a:extLst>
              </p:cNvPr>
              <p:cNvSpPr txBox="1"/>
              <p:nvPr/>
            </p:nvSpPr>
            <p:spPr>
              <a:xfrm>
                <a:off x="10919113" y="2033101"/>
                <a:ext cx="1027318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Production capacity increased by 1200 MT with installation of new  kiln in the plant</a:t>
                </a:r>
                <a:endParaRPr kumimoji="0" lang="en-Z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lc="http://schemas.openxmlformats.org/drawingml/2006/lockedCanvas" xmlns="" xmlns:a16="http://schemas.microsoft.com/office/drawing/2014/main" id="{2767EB45-9279-CA6A-E3BB-D7C5C19A4C1C}"/>
              </a:ext>
            </a:extLst>
          </p:cNvPr>
          <p:cNvGrpSpPr/>
          <p:nvPr/>
        </p:nvGrpSpPr>
        <p:grpSpPr>
          <a:xfrm>
            <a:off x="8275140" y="2086798"/>
            <a:ext cx="1080000" cy="4272435"/>
            <a:chOff x="8088091" y="2033101"/>
            <a:chExt cx="1080000" cy="4272435"/>
          </a:xfrm>
        </p:grpSpPr>
        <p:grpSp>
          <p:nvGrpSpPr>
            <p:cNvPr id="103" name="Group 10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9A31FC7-2E53-B15E-3BDB-1F0BFC94CE56}"/>
                </a:ext>
              </a:extLst>
            </p:cNvPr>
            <p:cNvGrpSpPr/>
            <p:nvPr/>
          </p:nvGrpSpPr>
          <p:grpSpPr>
            <a:xfrm>
              <a:off x="8088091" y="2033101"/>
              <a:ext cx="1080000" cy="3463469"/>
              <a:chOff x="8270208" y="2033101"/>
              <a:chExt cx="1080000" cy="3463469"/>
            </a:xfrm>
          </p:grpSpPr>
          <p:sp>
            <p:nvSpPr>
              <p:cNvPr id="110" name="Arrow: Down 1" title="Milestone Arrow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A59BA0F2-2594-2884-1C28-73990D9295F5}"/>
                  </a:ext>
                </a:extLst>
              </p:cNvPr>
              <p:cNvSpPr/>
              <p:nvPr/>
            </p:nvSpPr>
            <p:spPr>
              <a:xfrm>
                <a:off x="8563092" y="3876570"/>
                <a:ext cx="494233" cy="1620000"/>
              </a:xfrm>
              <a:prstGeom prst="downArrow">
                <a:avLst>
                  <a:gd name="adj1" fmla="val 100000"/>
                  <a:gd name="adj2" fmla="val 50000"/>
                </a:avLst>
              </a:prstGeom>
              <a:solidFill>
                <a:srgbClr val="00184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New Vertical</a:t>
                </a:r>
              </a:p>
            </p:txBody>
          </p:sp>
          <p:sp>
            <p:nvSpPr>
              <p:cNvPr id="111" name="TextBox 58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7F094AC-EE38-FB18-2DDB-61E3BB41D4DD}"/>
                  </a:ext>
                </a:extLst>
              </p:cNvPr>
              <p:cNvSpPr txBox="1"/>
              <p:nvPr/>
            </p:nvSpPr>
            <p:spPr>
              <a:xfrm>
                <a:off x="8270208" y="2033101"/>
                <a:ext cx="1080000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New vertical Alisha Coils &amp; Transformers introduced to bridge the gap and offer customized solutions</a:t>
                </a:r>
                <a:endParaRPr kumimoji="0" lang="en-Z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4" name="TextBox 5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24F88EC3-9DBE-0498-999B-4CAD2B47282E}"/>
                </a:ext>
              </a:extLst>
            </p:cNvPr>
            <p:cNvSpPr txBox="1"/>
            <p:nvPr/>
          </p:nvSpPr>
          <p:spPr>
            <a:xfrm>
              <a:off x="8343586" y="5977113"/>
              <a:ext cx="569010" cy="3284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2015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848"/>
                  </a:solidFill>
                  <a:effectLst/>
                  <a:uLnTx/>
                  <a:uFillTx/>
                </a:rPr>
                <a:t>2016</a:t>
              </a:r>
              <a:endPara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lc="http://schemas.openxmlformats.org/drawingml/2006/lockedCanvas" xmlns="" xmlns:a16="http://schemas.microsoft.com/office/drawing/2014/main" id="{0122F634-B93B-9F87-A393-4B8280385D41}"/>
              </a:ext>
            </a:extLst>
          </p:cNvPr>
          <p:cNvCxnSpPr>
            <a:cxnSpLocks/>
          </p:cNvCxnSpPr>
          <p:nvPr/>
        </p:nvCxnSpPr>
        <p:spPr>
          <a:xfrm flipV="1">
            <a:off x="490923" y="5838256"/>
            <a:ext cx="11662977" cy="41277"/>
          </a:xfrm>
          <a:prstGeom prst="straightConnector1">
            <a:avLst/>
          </a:prstGeom>
          <a:noFill/>
          <a:ln w="57150" cap="flat" cmpd="sng" algn="ctr">
            <a:solidFill>
              <a:srgbClr val="00216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lc="http://schemas.openxmlformats.org/drawingml/2006/lockedCanvas" xmlns="" xmlns:a16="http://schemas.microsoft.com/office/drawing/2014/main" id="{D9867435-083A-8793-CA46-3606CEEF804D}"/>
              </a:ext>
            </a:extLst>
          </p:cNvPr>
          <p:cNvCxnSpPr>
            <a:cxnSpLocks/>
          </p:cNvCxnSpPr>
          <p:nvPr/>
        </p:nvCxnSpPr>
        <p:spPr>
          <a:xfrm>
            <a:off x="1145067" y="5628621"/>
            <a:ext cx="0" cy="230273"/>
          </a:xfrm>
          <a:prstGeom prst="line">
            <a:avLst/>
          </a:prstGeom>
          <a:noFill/>
          <a:ln w="25400" cap="flat" cmpd="sng" algn="ctr">
            <a:solidFill>
              <a:srgbClr val="002164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lc="http://schemas.openxmlformats.org/drawingml/2006/lockedCanvas" xmlns="" xmlns:a16="http://schemas.microsoft.com/office/drawing/2014/main" id="{2CB4CF9E-68D9-50D8-59FB-6EB01267F6DD}"/>
              </a:ext>
            </a:extLst>
          </p:cNvPr>
          <p:cNvCxnSpPr>
            <a:cxnSpLocks/>
          </p:cNvCxnSpPr>
          <p:nvPr/>
        </p:nvCxnSpPr>
        <p:spPr>
          <a:xfrm>
            <a:off x="1787006" y="5693423"/>
            <a:ext cx="0" cy="16547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F919600-54CC-E9EE-6757-270BEB6AE148}"/>
              </a:ext>
            </a:extLst>
          </p:cNvPr>
          <p:cNvCxnSpPr>
            <a:cxnSpLocks/>
          </p:cNvCxnSpPr>
          <p:nvPr/>
        </p:nvCxnSpPr>
        <p:spPr>
          <a:xfrm>
            <a:off x="3070884" y="5693423"/>
            <a:ext cx="0" cy="16547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lc="http://schemas.openxmlformats.org/drawingml/2006/lockedCanvas" xmlns="" xmlns:a16="http://schemas.microsoft.com/office/drawing/2014/main" id="{B6719EFD-CCDC-5361-810E-D405DB11E115}"/>
              </a:ext>
            </a:extLst>
          </p:cNvPr>
          <p:cNvCxnSpPr>
            <a:cxnSpLocks/>
          </p:cNvCxnSpPr>
          <p:nvPr/>
        </p:nvCxnSpPr>
        <p:spPr>
          <a:xfrm>
            <a:off x="4354762" y="5693423"/>
            <a:ext cx="0" cy="16547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lc="http://schemas.openxmlformats.org/drawingml/2006/lockedCanvas" xmlns="" xmlns:a16="http://schemas.microsoft.com/office/drawing/2014/main" id="{1240732B-340B-3D7B-FA69-BBD3E7A868F1}"/>
              </a:ext>
            </a:extLst>
          </p:cNvPr>
          <p:cNvCxnSpPr>
            <a:cxnSpLocks/>
          </p:cNvCxnSpPr>
          <p:nvPr/>
        </p:nvCxnSpPr>
        <p:spPr>
          <a:xfrm>
            <a:off x="5638640" y="5693423"/>
            <a:ext cx="0" cy="16547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lc="http://schemas.openxmlformats.org/drawingml/2006/lockedCanvas" xmlns="" xmlns:a16="http://schemas.microsoft.com/office/drawing/2014/main" id="{F66D4F38-785C-FCAC-9BB1-CF3C4276D250}"/>
              </a:ext>
            </a:extLst>
          </p:cNvPr>
          <p:cNvCxnSpPr>
            <a:cxnSpLocks/>
          </p:cNvCxnSpPr>
          <p:nvPr/>
        </p:nvCxnSpPr>
        <p:spPr>
          <a:xfrm>
            <a:off x="6922518" y="5693423"/>
            <a:ext cx="0" cy="16547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lc="http://schemas.openxmlformats.org/drawingml/2006/lockedCanvas" xmlns="" xmlns:a16="http://schemas.microsoft.com/office/drawing/2014/main" id="{973545F4-A208-5DE1-B639-0A847A49CC18}"/>
              </a:ext>
            </a:extLst>
          </p:cNvPr>
          <p:cNvCxnSpPr>
            <a:cxnSpLocks/>
          </p:cNvCxnSpPr>
          <p:nvPr/>
        </p:nvCxnSpPr>
        <p:spPr>
          <a:xfrm>
            <a:off x="8206396" y="5693423"/>
            <a:ext cx="0" cy="16547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lc="http://schemas.openxmlformats.org/drawingml/2006/lockedCanvas" xmlns="" xmlns:a16="http://schemas.microsoft.com/office/drawing/2014/main" id="{44B65D7E-505B-98F3-D737-797D9144FC49}"/>
              </a:ext>
            </a:extLst>
          </p:cNvPr>
          <p:cNvCxnSpPr>
            <a:cxnSpLocks/>
          </p:cNvCxnSpPr>
          <p:nvPr/>
        </p:nvCxnSpPr>
        <p:spPr>
          <a:xfrm>
            <a:off x="9490274" y="5693423"/>
            <a:ext cx="0" cy="16547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lc="http://schemas.openxmlformats.org/drawingml/2006/lockedCanvas" xmlns="" xmlns:a16="http://schemas.microsoft.com/office/drawing/2014/main" id="{6ED4C2B2-6ABB-C61C-5108-D3F3C8DAA67C}"/>
              </a:ext>
            </a:extLst>
          </p:cNvPr>
          <p:cNvCxnSpPr>
            <a:cxnSpLocks/>
          </p:cNvCxnSpPr>
          <p:nvPr/>
        </p:nvCxnSpPr>
        <p:spPr>
          <a:xfrm>
            <a:off x="10774152" y="5693423"/>
            <a:ext cx="0" cy="16547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lc="http://schemas.openxmlformats.org/drawingml/2006/lockedCanvas" xmlns="" xmlns:a16="http://schemas.microsoft.com/office/drawing/2014/main" id="{B270DBCE-267B-7454-77E6-5F9C1F0BB2AC}"/>
              </a:ext>
            </a:extLst>
          </p:cNvPr>
          <p:cNvCxnSpPr>
            <a:cxnSpLocks/>
          </p:cNvCxnSpPr>
          <p:nvPr/>
        </p:nvCxnSpPr>
        <p:spPr>
          <a:xfrm>
            <a:off x="2428945" y="5628621"/>
            <a:ext cx="0" cy="230273"/>
          </a:xfrm>
          <a:prstGeom prst="line">
            <a:avLst/>
          </a:prstGeom>
          <a:noFill/>
          <a:ln w="25400" cap="flat" cmpd="sng" algn="ctr">
            <a:solidFill>
              <a:srgbClr val="002164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lc="http://schemas.openxmlformats.org/drawingml/2006/lockedCanvas" xmlns="" xmlns:a16="http://schemas.microsoft.com/office/drawing/2014/main" id="{CB477738-E97C-1BC0-0D02-234EA2C48F57}"/>
              </a:ext>
            </a:extLst>
          </p:cNvPr>
          <p:cNvCxnSpPr>
            <a:cxnSpLocks/>
          </p:cNvCxnSpPr>
          <p:nvPr/>
        </p:nvCxnSpPr>
        <p:spPr>
          <a:xfrm>
            <a:off x="4982633" y="5628621"/>
            <a:ext cx="0" cy="230273"/>
          </a:xfrm>
          <a:prstGeom prst="line">
            <a:avLst/>
          </a:prstGeom>
          <a:noFill/>
          <a:ln w="25400" cap="flat" cmpd="sng" algn="ctr">
            <a:solidFill>
              <a:srgbClr val="002164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lc="http://schemas.openxmlformats.org/drawingml/2006/lockedCanvas" xmlns="" xmlns:a16="http://schemas.microsoft.com/office/drawing/2014/main" id="{32152205-ACDA-018E-5A27-8C96596A0DF9}"/>
              </a:ext>
            </a:extLst>
          </p:cNvPr>
          <p:cNvCxnSpPr>
            <a:cxnSpLocks/>
          </p:cNvCxnSpPr>
          <p:nvPr/>
        </p:nvCxnSpPr>
        <p:spPr>
          <a:xfrm>
            <a:off x="3698755" y="5628621"/>
            <a:ext cx="0" cy="230273"/>
          </a:xfrm>
          <a:prstGeom prst="line">
            <a:avLst/>
          </a:prstGeom>
          <a:noFill/>
          <a:ln w="25400" cap="flat" cmpd="sng" algn="ctr">
            <a:solidFill>
              <a:srgbClr val="002164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lc="http://schemas.openxmlformats.org/drawingml/2006/lockedCanvas" xmlns="" xmlns:a16="http://schemas.microsoft.com/office/drawing/2014/main" id="{69AF7D63-9B04-D91C-8DE5-A02B224F24FB}"/>
              </a:ext>
            </a:extLst>
          </p:cNvPr>
          <p:cNvCxnSpPr>
            <a:cxnSpLocks/>
          </p:cNvCxnSpPr>
          <p:nvPr/>
        </p:nvCxnSpPr>
        <p:spPr>
          <a:xfrm>
            <a:off x="8834267" y="5628621"/>
            <a:ext cx="0" cy="230273"/>
          </a:xfrm>
          <a:prstGeom prst="line">
            <a:avLst/>
          </a:prstGeom>
          <a:noFill/>
          <a:ln w="25400" cap="flat" cmpd="sng" algn="ctr">
            <a:solidFill>
              <a:srgbClr val="002164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lc="http://schemas.openxmlformats.org/drawingml/2006/lockedCanvas" xmlns="" xmlns:a16="http://schemas.microsoft.com/office/drawing/2014/main" id="{C464228A-5708-01E9-DD3E-07D3A675E12D}"/>
              </a:ext>
            </a:extLst>
          </p:cNvPr>
          <p:cNvCxnSpPr>
            <a:cxnSpLocks/>
          </p:cNvCxnSpPr>
          <p:nvPr/>
        </p:nvCxnSpPr>
        <p:spPr>
          <a:xfrm>
            <a:off x="7550389" y="5628621"/>
            <a:ext cx="0" cy="230273"/>
          </a:xfrm>
          <a:prstGeom prst="line">
            <a:avLst/>
          </a:prstGeom>
          <a:noFill/>
          <a:ln w="25400" cap="flat" cmpd="sng" algn="ctr">
            <a:solidFill>
              <a:srgbClr val="002164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lc="http://schemas.openxmlformats.org/drawingml/2006/lockedCanvas" xmlns="" xmlns:a16="http://schemas.microsoft.com/office/drawing/2014/main" id="{145490B8-885D-82F6-E4D9-CE9AC76C59B1}"/>
              </a:ext>
            </a:extLst>
          </p:cNvPr>
          <p:cNvCxnSpPr>
            <a:cxnSpLocks/>
          </p:cNvCxnSpPr>
          <p:nvPr/>
        </p:nvCxnSpPr>
        <p:spPr>
          <a:xfrm>
            <a:off x="6280579" y="5628621"/>
            <a:ext cx="0" cy="230273"/>
          </a:xfrm>
          <a:prstGeom prst="line">
            <a:avLst/>
          </a:prstGeom>
          <a:noFill/>
          <a:ln w="25400" cap="flat" cmpd="sng" algn="ctr">
            <a:solidFill>
              <a:srgbClr val="002164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lc="http://schemas.openxmlformats.org/drawingml/2006/lockedCanvas" xmlns="" xmlns:a16="http://schemas.microsoft.com/office/drawing/2014/main" id="{23F48A53-46B0-CDD7-5B5F-6F1C5BC59BBB}"/>
              </a:ext>
            </a:extLst>
          </p:cNvPr>
          <p:cNvCxnSpPr>
            <a:cxnSpLocks/>
          </p:cNvCxnSpPr>
          <p:nvPr/>
        </p:nvCxnSpPr>
        <p:spPr>
          <a:xfrm>
            <a:off x="10118145" y="5628621"/>
            <a:ext cx="0" cy="230273"/>
          </a:xfrm>
          <a:prstGeom prst="line">
            <a:avLst/>
          </a:prstGeom>
          <a:noFill/>
          <a:ln w="25400" cap="flat" cmpd="sng" algn="ctr">
            <a:solidFill>
              <a:srgbClr val="002164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lc="http://schemas.openxmlformats.org/drawingml/2006/lockedCanvas" xmlns="" xmlns:a16="http://schemas.microsoft.com/office/drawing/2014/main" id="{E45DC0BB-4E3E-784B-F76F-FB87708E3828}"/>
              </a:ext>
            </a:extLst>
          </p:cNvPr>
          <p:cNvCxnSpPr>
            <a:cxnSpLocks/>
          </p:cNvCxnSpPr>
          <p:nvPr/>
        </p:nvCxnSpPr>
        <p:spPr>
          <a:xfrm>
            <a:off x="11359819" y="5628621"/>
            <a:ext cx="0" cy="230273"/>
          </a:xfrm>
          <a:prstGeom prst="line">
            <a:avLst/>
          </a:prstGeom>
          <a:noFill/>
          <a:ln w="25400" cap="flat" cmpd="sng" algn="ctr">
            <a:solidFill>
              <a:srgbClr val="002164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590814" y="81845"/>
            <a:ext cx="6857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</a:rPr>
              <a:t>Cosmo Ferrites Journey So Far</a:t>
            </a:r>
            <a:endParaRPr lang="en-I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66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43" y="15507"/>
            <a:ext cx="6495219" cy="103646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Leadership Team</a:t>
            </a: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AC812F9-40EC-40F7-8C1B-6DC4638BA88F}"/>
              </a:ext>
            </a:extLst>
          </p:cNvPr>
          <p:cNvSpPr/>
          <p:nvPr/>
        </p:nvSpPr>
        <p:spPr bwMode="auto">
          <a:xfrm>
            <a:off x="5004826" y="1036700"/>
            <a:ext cx="2149094" cy="1941631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60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3" name="Oval 22"/>
          <p:cNvSpPr/>
          <p:nvPr/>
        </p:nvSpPr>
        <p:spPr bwMode="auto">
          <a:xfrm>
            <a:off x="838199" y="1036700"/>
            <a:ext cx="2205445" cy="194163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60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1CD008AD-4E8E-4FF1-8790-C14229C9BB19}"/>
              </a:ext>
            </a:extLst>
          </p:cNvPr>
          <p:cNvSpPr/>
          <p:nvPr/>
        </p:nvSpPr>
        <p:spPr bwMode="auto">
          <a:xfrm>
            <a:off x="8858154" y="1036700"/>
            <a:ext cx="2092234" cy="203307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060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50D8B4D-BF20-4DBE-9E0E-22360DBC869A}"/>
              </a:ext>
            </a:extLst>
          </p:cNvPr>
          <p:cNvSpPr/>
          <p:nvPr/>
        </p:nvSpPr>
        <p:spPr bwMode="auto">
          <a:xfrm>
            <a:off x="838199" y="3999524"/>
            <a:ext cx="2205444" cy="1904887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60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6" name="Oval 25"/>
          <p:cNvSpPr/>
          <p:nvPr/>
        </p:nvSpPr>
        <p:spPr bwMode="auto">
          <a:xfrm>
            <a:off x="5004826" y="4000444"/>
            <a:ext cx="2149094" cy="1903967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060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7" name="Oval 26"/>
          <p:cNvSpPr/>
          <p:nvPr/>
        </p:nvSpPr>
        <p:spPr bwMode="auto">
          <a:xfrm>
            <a:off x="8858155" y="4000444"/>
            <a:ext cx="2092233" cy="1903967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60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0" name="Text Placeholder 10"/>
          <p:cNvSpPr txBox="1">
            <a:spLocks/>
          </p:cNvSpPr>
          <p:nvPr/>
        </p:nvSpPr>
        <p:spPr>
          <a:xfrm>
            <a:off x="939312" y="3088145"/>
            <a:ext cx="2104332" cy="802485"/>
          </a:xfrm>
          <a:prstGeom prst="rect">
            <a:avLst/>
          </a:prstGeom>
          <a:ln cmpd="sng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IN" sz="11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199" y="3056526"/>
            <a:ext cx="245881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N" b="1" dirty="0">
                <a:solidFill>
                  <a:srgbClr val="002060"/>
                </a:solidFill>
              </a:rPr>
              <a:t>Mr. Ambrish Jaipuria</a:t>
            </a:r>
          </a:p>
          <a:p>
            <a:pPr algn="ctr">
              <a:defRPr/>
            </a:pPr>
            <a:r>
              <a:rPr lang="en-IN" sz="1600" b="1" dirty="0">
                <a:solidFill>
                  <a:srgbClr val="002060"/>
                </a:solidFill>
              </a:rPr>
              <a:t>Chairman</a:t>
            </a:r>
          </a:p>
        </p:txBody>
      </p:sp>
      <p:sp>
        <p:nvSpPr>
          <p:cNvPr id="32" name="Text Placeholder 10"/>
          <p:cNvSpPr txBox="1">
            <a:spLocks/>
          </p:cNvSpPr>
          <p:nvPr/>
        </p:nvSpPr>
        <p:spPr>
          <a:xfrm>
            <a:off x="5159829" y="3113693"/>
            <a:ext cx="2104332" cy="802485"/>
          </a:xfrm>
          <a:prstGeom prst="rect">
            <a:avLst/>
          </a:prstGeom>
          <a:ln cmpd="sng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IN" sz="11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2612" y="3056526"/>
            <a:ext cx="2630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>
                <a:solidFill>
                  <a:srgbClr val="002060"/>
                </a:solidFill>
              </a:rPr>
              <a:t>Mr. Pankaj Poddar</a:t>
            </a:r>
          </a:p>
          <a:p>
            <a:pPr algn="ctr">
              <a:defRPr/>
            </a:pPr>
            <a:r>
              <a:rPr lang="en-IN" sz="1600" b="1" dirty="0">
                <a:solidFill>
                  <a:srgbClr val="002060"/>
                </a:solidFill>
              </a:rPr>
              <a:t>Group CEO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7242" y="3158769"/>
            <a:ext cx="29402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>
                <a:solidFill>
                  <a:srgbClr val="001848"/>
                </a:solidFill>
              </a:rPr>
              <a:t>Mr. Vikas Puri</a:t>
            </a:r>
          </a:p>
          <a:p>
            <a:pPr algn="ctr">
              <a:defRPr/>
            </a:pPr>
            <a:r>
              <a:rPr lang="en-IN" sz="1600" b="1" dirty="0">
                <a:solidFill>
                  <a:srgbClr val="002060"/>
                </a:solidFill>
              </a:rPr>
              <a:t>Business Head</a:t>
            </a:r>
          </a:p>
        </p:txBody>
      </p:sp>
      <p:sp>
        <p:nvSpPr>
          <p:cNvPr id="7" name="Rectangle 6"/>
          <p:cNvSpPr/>
          <p:nvPr/>
        </p:nvSpPr>
        <p:spPr>
          <a:xfrm>
            <a:off x="598043" y="6014225"/>
            <a:ext cx="29391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>
                <a:solidFill>
                  <a:srgbClr val="001848"/>
                </a:solidFill>
              </a:rPr>
              <a:t>Mr. Sanjeev Katoch</a:t>
            </a:r>
          </a:p>
          <a:p>
            <a:pPr algn="ctr">
              <a:defRPr/>
            </a:pPr>
            <a:r>
              <a:rPr lang="en-IN" sz="1600" b="1" dirty="0">
                <a:solidFill>
                  <a:srgbClr val="002060"/>
                </a:solidFill>
              </a:rPr>
              <a:t>General Manager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2612" y="5993410"/>
            <a:ext cx="28461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>
                <a:solidFill>
                  <a:srgbClr val="001848"/>
                </a:solidFill>
              </a:rPr>
              <a:t>Mr. Sanjiv Jindal</a:t>
            </a:r>
          </a:p>
          <a:p>
            <a:pPr algn="ctr">
              <a:defRPr/>
            </a:pPr>
            <a:r>
              <a:rPr lang="en-IN" sz="1600" b="1" dirty="0">
                <a:solidFill>
                  <a:srgbClr val="002060"/>
                </a:solidFill>
              </a:rPr>
              <a:t>Chief Financial Officer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17379" y="5993409"/>
            <a:ext cx="31199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>
                <a:solidFill>
                  <a:srgbClr val="002060"/>
                </a:solidFill>
              </a:rPr>
              <a:t>Mr. K Sriram </a:t>
            </a:r>
          </a:p>
          <a:p>
            <a:pPr algn="ctr">
              <a:defRPr/>
            </a:pPr>
            <a:r>
              <a:rPr lang="en-IN" sz="1600" b="1" dirty="0">
                <a:solidFill>
                  <a:srgbClr val="002060"/>
                </a:solidFill>
              </a:rPr>
              <a:t>AGM (Operations and R&amp;D)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1973" y="6515399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65747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57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="" xmlns:a16="http://schemas.microsoft.com/office/drawing/2014/main" id="{39BF91E4-9660-444B-8AFB-EFAABBB78B6E}"/>
              </a:ext>
            </a:extLst>
          </p:cNvPr>
          <p:cNvSpPr txBox="1">
            <a:spLocks/>
          </p:cNvSpPr>
          <p:nvPr/>
        </p:nvSpPr>
        <p:spPr>
          <a:xfrm>
            <a:off x="643945" y="425004"/>
            <a:ext cx="8287032" cy="88050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Group Companies</a:t>
            </a:r>
            <a:endParaRPr lang="en-IN" sz="3600" b="1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: Rounded Corners 30">
            <a:extLst>
              <a:ext uri="{FF2B5EF4-FFF2-40B4-BE49-F238E27FC236}">
                <a16:creationId xmlns="" xmlns:a16="http://schemas.microsoft.com/office/drawing/2014/main" id="{B4578409-DEFF-415A-90B9-18F2A60A28EE}"/>
              </a:ext>
            </a:extLst>
          </p:cNvPr>
          <p:cNvSpPr/>
          <p:nvPr/>
        </p:nvSpPr>
        <p:spPr>
          <a:xfrm>
            <a:off x="4946181" y="1293709"/>
            <a:ext cx="2779679" cy="1008739"/>
          </a:xfrm>
          <a:prstGeom prst="roundRect">
            <a:avLst>
              <a:gd name="adj" fmla="val 50000"/>
            </a:avLst>
          </a:prstGeom>
          <a:solidFill>
            <a:srgbClr val="00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rebuchet M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Freeform: Shape 38">
            <a:extLst>
              <a:ext uri="{FF2B5EF4-FFF2-40B4-BE49-F238E27FC236}">
                <a16:creationId xmlns="" xmlns:a16="http://schemas.microsoft.com/office/drawing/2014/main" id="{8B5C19E2-B498-480C-9DD0-1EFBF16EEAEF}"/>
              </a:ext>
            </a:extLst>
          </p:cNvPr>
          <p:cNvSpPr/>
          <p:nvPr/>
        </p:nvSpPr>
        <p:spPr>
          <a:xfrm>
            <a:off x="3218165" y="1699355"/>
            <a:ext cx="1759878" cy="2690464"/>
          </a:xfrm>
          <a:custGeom>
            <a:avLst/>
            <a:gdLst>
              <a:gd name="connsiteX0" fmla="*/ 600075 w 600075"/>
              <a:gd name="connsiteY0" fmla="*/ 0 h 3267075"/>
              <a:gd name="connsiteX1" fmla="*/ 0 w 600075"/>
              <a:gd name="connsiteY1" fmla="*/ 0 h 3267075"/>
              <a:gd name="connsiteX2" fmla="*/ 0 w 600075"/>
              <a:gd name="connsiteY2" fmla="*/ 3267075 h 32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3267075">
                <a:moveTo>
                  <a:pt x="600075" y="0"/>
                </a:moveTo>
                <a:lnTo>
                  <a:pt x="0" y="0"/>
                </a:lnTo>
                <a:lnTo>
                  <a:pt x="0" y="3267075"/>
                </a:lnTo>
              </a:path>
            </a:pathLst>
          </a:custGeom>
          <a:noFill/>
          <a:ln w="50800" cmpd="thickThin">
            <a:solidFill>
              <a:srgbClr val="001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621D2CE-1556-42DD-9EA4-94234803613A}"/>
              </a:ext>
            </a:extLst>
          </p:cNvPr>
          <p:cNvGrpSpPr/>
          <p:nvPr/>
        </p:nvGrpSpPr>
        <p:grpSpPr>
          <a:xfrm>
            <a:off x="3107498" y="2768855"/>
            <a:ext cx="221334" cy="222308"/>
            <a:chOff x="4240231" y="3660747"/>
            <a:chExt cx="221334" cy="222308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870BB92D-C439-4A10-8077-6747A1C9D9D4}"/>
                </a:ext>
              </a:extLst>
            </p:cNvPr>
            <p:cNvSpPr/>
            <p:nvPr/>
          </p:nvSpPr>
          <p:spPr>
            <a:xfrm>
              <a:off x="4270457" y="3680203"/>
              <a:ext cx="160882" cy="16088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1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204">
              <a:extLst>
                <a:ext uri="{FF2B5EF4-FFF2-40B4-BE49-F238E27FC236}">
                  <a16:creationId xmlns="" xmlns:a16="http://schemas.microsoft.com/office/drawing/2014/main" id="{AA641429-A14E-4818-A8B5-36432E656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31" y="3660747"/>
              <a:ext cx="221334" cy="222308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4 w 96"/>
                <a:gd name="T11" fmla="*/ 31 h 96"/>
                <a:gd name="T12" fmla="*/ 50 w 96"/>
                <a:gd name="T13" fmla="*/ 73 h 96"/>
                <a:gd name="T14" fmla="*/ 48 w 96"/>
                <a:gd name="T15" fmla="*/ 74 h 96"/>
                <a:gd name="T16" fmla="*/ 46 w 96"/>
                <a:gd name="T17" fmla="*/ 73 h 96"/>
                <a:gd name="T18" fmla="*/ 22 w 96"/>
                <a:gd name="T19" fmla="*/ 31 h 96"/>
                <a:gd name="T20" fmla="*/ 22 w 96"/>
                <a:gd name="T21" fmla="*/ 29 h 96"/>
                <a:gd name="T22" fmla="*/ 24 w 96"/>
                <a:gd name="T23" fmla="*/ 28 h 96"/>
                <a:gd name="T24" fmla="*/ 72 w 96"/>
                <a:gd name="T25" fmla="*/ 28 h 96"/>
                <a:gd name="T26" fmla="*/ 74 w 96"/>
                <a:gd name="T27" fmla="*/ 29 h 96"/>
                <a:gd name="T28" fmla="*/ 74 w 96"/>
                <a:gd name="T29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4" y="31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49" y="74"/>
                    <a:pt x="49" y="74"/>
                    <a:pt x="48" y="74"/>
                  </a:cubicBezTo>
                  <a:cubicBezTo>
                    <a:pt x="47" y="74"/>
                    <a:pt x="47" y="74"/>
                    <a:pt x="46" y="7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8"/>
                    <a:pt x="73" y="28"/>
                    <a:pt x="74" y="29"/>
                  </a:cubicBezTo>
                  <a:cubicBezTo>
                    <a:pt x="74" y="30"/>
                    <a:pt x="74" y="30"/>
                    <a:pt x="74" y="31"/>
                  </a:cubicBezTo>
                  <a:close/>
                </a:path>
              </a:pathLst>
            </a:custGeom>
            <a:solidFill>
              <a:srgbClr val="767779"/>
            </a:solidFill>
            <a:ln>
              <a:solidFill>
                <a:srgbClr val="00184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sp>
        <p:nvSpPr>
          <p:cNvPr id="21" name="Rectangle: Rounded Corners 47">
            <a:extLst>
              <a:ext uri="{FF2B5EF4-FFF2-40B4-BE49-F238E27FC236}">
                <a16:creationId xmlns="" xmlns:a16="http://schemas.microsoft.com/office/drawing/2014/main" id="{867F3007-8B65-426B-A316-98CCA90CB08F}"/>
              </a:ext>
            </a:extLst>
          </p:cNvPr>
          <p:cNvSpPr/>
          <p:nvPr/>
        </p:nvSpPr>
        <p:spPr>
          <a:xfrm>
            <a:off x="2358947" y="3238652"/>
            <a:ext cx="1879317" cy="6746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F7148C-EDB3-4B0B-A019-ABBA8F84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490" y="3443500"/>
            <a:ext cx="1633403" cy="227273"/>
          </a:xfrm>
          <a:prstGeom prst="rect">
            <a:avLst/>
          </a:prstGeom>
          <a:ln>
            <a:noFill/>
          </a:ln>
        </p:spPr>
      </p:pic>
      <p:sp>
        <p:nvSpPr>
          <p:cNvPr id="23" name="Freeform: Shape 49">
            <a:extLst>
              <a:ext uri="{FF2B5EF4-FFF2-40B4-BE49-F238E27FC236}">
                <a16:creationId xmlns="" xmlns:a16="http://schemas.microsoft.com/office/drawing/2014/main" id="{B8FEB57A-4B52-42FA-AD7D-3AAA15D9F823}"/>
              </a:ext>
            </a:extLst>
          </p:cNvPr>
          <p:cNvSpPr/>
          <p:nvPr/>
        </p:nvSpPr>
        <p:spPr>
          <a:xfrm flipH="1">
            <a:off x="7654860" y="1699354"/>
            <a:ext cx="1761811" cy="2634589"/>
          </a:xfrm>
          <a:custGeom>
            <a:avLst/>
            <a:gdLst>
              <a:gd name="connsiteX0" fmla="*/ 600075 w 600075"/>
              <a:gd name="connsiteY0" fmla="*/ 0 h 3267075"/>
              <a:gd name="connsiteX1" fmla="*/ 0 w 600075"/>
              <a:gd name="connsiteY1" fmla="*/ 0 h 3267075"/>
              <a:gd name="connsiteX2" fmla="*/ 0 w 600075"/>
              <a:gd name="connsiteY2" fmla="*/ 3267075 h 32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3267075">
                <a:moveTo>
                  <a:pt x="600075" y="0"/>
                </a:moveTo>
                <a:lnTo>
                  <a:pt x="0" y="0"/>
                </a:lnTo>
                <a:lnTo>
                  <a:pt x="0" y="3267075"/>
                </a:lnTo>
              </a:path>
            </a:pathLst>
          </a:custGeom>
          <a:noFill/>
          <a:ln w="50800" cmpd="thickThin">
            <a:solidFill>
              <a:srgbClr val="001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F037F23-2EEC-4A7F-B026-593518277F7F}"/>
              </a:ext>
            </a:extLst>
          </p:cNvPr>
          <p:cNvGrpSpPr/>
          <p:nvPr/>
        </p:nvGrpSpPr>
        <p:grpSpPr>
          <a:xfrm>
            <a:off x="9306004" y="2727950"/>
            <a:ext cx="221334" cy="222308"/>
            <a:chOff x="4240231" y="3660747"/>
            <a:chExt cx="221334" cy="22230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61A85672-8E79-4737-B5C2-D07FB9BD372E}"/>
                </a:ext>
              </a:extLst>
            </p:cNvPr>
            <p:cNvSpPr/>
            <p:nvPr/>
          </p:nvSpPr>
          <p:spPr>
            <a:xfrm>
              <a:off x="4270457" y="3680203"/>
              <a:ext cx="160882" cy="16088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1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04">
              <a:extLst>
                <a:ext uri="{FF2B5EF4-FFF2-40B4-BE49-F238E27FC236}">
                  <a16:creationId xmlns="" xmlns:a16="http://schemas.microsoft.com/office/drawing/2014/main" id="{1A9FB31D-4F7D-471D-A72A-E287FB97C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31" y="3660747"/>
              <a:ext cx="221334" cy="222308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4 w 96"/>
                <a:gd name="T11" fmla="*/ 31 h 96"/>
                <a:gd name="T12" fmla="*/ 50 w 96"/>
                <a:gd name="T13" fmla="*/ 73 h 96"/>
                <a:gd name="T14" fmla="*/ 48 w 96"/>
                <a:gd name="T15" fmla="*/ 74 h 96"/>
                <a:gd name="T16" fmla="*/ 46 w 96"/>
                <a:gd name="T17" fmla="*/ 73 h 96"/>
                <a:gd name="T18" fmla="*/ 22 w 96"/>
                <a:gd name="T19" fmla="*/ 31 h 96"/>
                <a:gd name="T20" fmla="*/ 22 w 96"/>
                <a:gd name="T21" fmla="*/ 29 h 96"/>
                <a:gd name="T22" fmla="*/ 24 w 96"/>
                <a:gd name="T23" fmla="*/ 28 h 96"/>
                <a:gd name="T24" fmla="*/ 72 w 96"/>
                <a:gd name="T25" fmla="*/ 28 h 96"/>
                <a:gd name="T26" fmla="*/ 74 w 96"/>
                <a:gd name="T27" fmla="*/ 29 h 96"/>
                <a:gd name="T28" fmla="*/ 74 w 96"/>
                <a:gd name="T29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4" y="31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49" y="74"/>
                    <a:pt x="49" y="74"/>
                    <a:pt x="48" y="74"/>
                  </a:cubicBezTo>
                  <a:cubicBezTo>
                    <a:pt x="47" y="74"/>
                    <a:pt x="47" y="74"/>
                    <a:pt x="46" y="7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8"/>
                    <a:pt x="73" y="28"/>
                    <a:pt x="74" y="29"/>
                  </a:cubicBezTo>
                  <a:cubicBezTo>
                    <a:pt x="74" y="30"/>
                    <a:pt x="74" y="30"/>
                    <a:pt x="74" y="31"/>
                  </a:cubicBezTo>
                  <a:close/>
                </a:path>
              </a:pathLst>
            </a:custGeom>
            <a:solidFill>
              <a:srgbClr val="767779"/>
            </a:solidFill>
            <a:ln>
              <a:solidFill>
                <a:srgbClr val="00184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6DDF685-08DC-4787-9348-85262606699B}"/>
              </a:ext>
            </a:extLst>
          </p:cNvPr>
          <p:cNvGrpSpPr/>
          <p:nvPr/>
        </p:nvGrpSpPr>
        <p:grpSpPr>
          <a:xfrm>
            <a:off x="8364829" y="3170082"/>
            <a:ext cx="2468838" cy="724974"/>
            <a:chOff x="5766494" y="2540980"/>
            <a:chExt cx="2504998" cy="67462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="" xmlns:a16="http://schemas.microsoft.com/office/drawing/2014/main" id="{CCF9E0F1-5852-46F8-A42B-49864BAF5577}"/>
                </a:ext>
              </a:extLst>
            </p:cNvPr>
            <p:cNvSpPr/>
            <p:nvPr/>
          </p:nvSpPr>
          <p:spPr>
            <a:xfrm>
              <a:off x="5766494" y="2540980"/>
              <a:ext cx="2346374" cy="67462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001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BC8A4FDC-D036-40D4-97D1-8DBD8231630F}"/>
                </a:ext>
              </a:extLst>
            </p:cNvPr>
            <p:cNvSpPr txBox="1"/>
            <p:nvPr/>
          </p:nvSpPr>
          <p:spPr>
            <a:xfrm>
              <a:off x="6089847" y="2758691"/>
              <a:ext cx="2181645" cy="2434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IN" sz="1100" b="1" i="1" dirty="0">
                  <a:solidFill>
                    <a:srgbClr val="2A2B2A"/>
                  </a:solidFill>
                </a:rPr>
                <a:t>COSMO FERRITES LIMITED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F896D8F0-1C24-49F6-BA21-9AF568EDC84A}"/>
              </a:ext>
            </a:extLst>
          </p:cNvPr>
          <p:cNvCxnSpPr>
            <a:cxnSpLocks/>
          </p:cNvCxnSpPr>
          <p:nvPr/>
        </p:nvCxnSpPr>
        <p:spPr>
          <a:xfrm flipH="1">
            <a:off x="1539840" y="4389486"/>
            <a:ext cx="3448090" cy="27121"/>
          </a:xfrm>
          <a:prstGeom prst="line">
            <a:avLst/>
          </a:prstGeom>
          <a:ln w="50800" cmpd="thickThin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4AB30351-B4BF-4B42-9FDE-EA9C3CA90A2E}"/>
              </a:ext>
            </a:extLst>
          </p:cNvPr>
          <p:cNvGrpSpPr/>
          <p:nvPr/>
        </p:nvGrpSpPr>
        <p:grpSpPr>
          <a:xfrm>
            <a:off x="3096093" y="4060663"/>
            <a:ext cx="221334" cy="222308"/>
            <a:chOff x="4240231" y="3660747"/>
            <a:chExt cx="221334" cy="222308"/>
          </a:xfrm>
        </p:grpSpPr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2E6DFCA4-BF85-46EB-ACC3-406A0F92CCDF}"/>
                </a:ext>
              </a:extLst>
            </p:cNvPr>
            <p:cNvSpPr/>
            <p:nvPr/>
          </p:nvSpPr>
          <p:spPr>
            <a:xfrm>
              <a:off x="4270457" y="3680203"/>
              <a:ext cx="160882" cy="16088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1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204">
              <a:extLst>
                <a:ext uri="{FF2B5EF4-FFF2-40B4-BE49-F238E27FC236}">
                  <a16:creationId xmlns="" xmlns:a16="http://schemas.microsoft.com/office/drawing/2014/main" id="{3498F50B-6918-40CC-8659-34C935F80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31" y="3660747"/>
              <a:ext cx="221334" cy="222308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4 w 96"/>
                <a:gd name="T11" fmla="*/ 31 h 96"/>
                <a:gd name="T12" fmla="*/ 50 w 96"/>
                <a:gd name="T13" fmla="*/ 73 h 96"/>
                <a:gd name="T14" fmla="*/ 48 w 96"/>
                <a:gd name="T15" fmla="*/ 74 h 96"/>
                <a:gd name="T16" fmla="*/ 46 w 96"/>
                <a:gd name="T17" fmla="*/ 73 h 96"/>
                <a:gd name="T18" fmla="*/ 22 w 96"/>
                <a:gd name="T19" fmla="*/ 31 h 96"/>
                <a:gd name="T20" fmla="*/ 22 w 96"/>
                <a:gd name="T21" fmla="*/ 29 h 96"/>
                <a:gd name="T22" fmla="*/ 24 w 96"/>
                <a:gd name="T23" fmla="*/ 28 h 96"/>
                <a:gd name="T24" fmla="*/ 72 w 96"/>
                <a:gd name="T25" fmla="*/ 28 h 96"/>
                <a:gd name="T26" fmla="*/ 74 w 96"/>
                <a:gd name="T27" fmla="*/ 29 h 96"/>
                <a:gd name="T28" fmla="*/ 74 w 96"/>
                <a:gd name="T29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4" y="31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49" y="74"/>
                    <a:pt x="49" y="74"/>
                    <a:pt x="48" y="74"/>
                  </a:cubicBezTo>
                  <a:cubicBezTo>
                    <a:pt x="47" y="74"/>
                    <a:pt x="47" y="74"/>
                    <a:pt x="46" y="7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8"/>
                    <a:pt x="73" y="28"/>
                    <a:pt x="74" y="29"/>
                  </a:cubicBezTo>
                  <a:cubicBezTo>
                    <a:pt x="74" y="30"/>
                    <a:pt x="74" y="30"/>
                    <a:pt x="74" y="31"/>
                  </a:cubicBezTo>
                  <a:close/>
                </a:path>
              </a:pathLst>
            </a:custGeom>
            <a:solidFill>
              <a:srgbClr val="767779"/>
            </a:solidFill>
            <a:ln>
              <a:solidFill>
                <a:srgbClr val="00184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CBA97570-5132-4488-9037-51EC0BDAA5E1}"/>
              </a:ext>
            </a:extLst>
          </p:cNvPr>
          <p:cNvCxnSpPr/>
          <p:nvPr/>
        </p:nvCxnSpPr>
        <p:spPr>
          <a:xfrm>
            <a:off x="1530408" y="4403046"/>
            <a:ext cx="0" cy="288000"/>
          </a:xfrm>
          <a:prstGeom prst="line">
            <a:avLst/>
          </a:prstGeom>
          <a:ln w="38100" cmpd="thickThin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8AFCBC60-5A6C-4462-A2D9-F110C77F5D45}"/>
              </a:ext>
            </a:extLst>
          </p:cNvPr>
          <p:cNvCxnSpPr/>
          <p:nvPr/>
        </p:nvCxnSpPr>
        <p:spPr>
          <a:xfrm>
            <a:off x="3206760" y="4415042"/>
            <a:ext cx="0" cy="288000"/>
          </a:xfrm>
          <a:prstGeom prst="line">
            <a:avLst/>
          </a:prstGeom>
          <a:ln w="38100" cmpd="thickThin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FA2647D9-3085-4520-AF68-C8056B2868CD}"/>
              </a:ext>
            </a:extLst>
          </p:cNvPr>
          <p:cNvCxnSpPr/>
          <p:nvPr/>
        </p:nvCxnSpPr>
        <p:spPr>
          <a:xfrm>
            <a:off x="4975745" y="4365598"/>
            <a:ext cx="0" cy="232973"/>
          </a:xfrm>
          <a:prstGeom prst="line">
            <a:avLst/>
          </a:prstGeom>
          <a:ln w="38100" cmpd="thickThin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6F17C5F-59D7-4693-8096-37F827DF3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30" y="4796937"/>
            <a:ext cx="1159241" cy="5443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6139271-D2BA-4D0E-927E-4B32A361F078}"/>
              </a:ext>
            </a:extLst>
          </p:cNvPr>
          <p:cNvSpPr txBox="1"/>
          <p:nvPr/>
        </p:nvSpPr>
        <p:spPr>
          <a:xfrm>
            <a:off x="523719" y="5538932"/>
            <a:ext cx="1501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Backward Integration in chemicals, masterbatches</a:t>
            </a:r>
          </a:p>
          <a:p>
            <a:r>
              <a:rPr lang="en-IN" sz="10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and adhesives</a:t>
            </a:r>
            <a:r>
              <a:rPr lang="en-IN" sz="900" dirty="0">
                <a:solidFill>
                  <a:srgbClr val="002060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835C466B-FD9B-4707-AF32-10A94ED736F4}"/>
              </a:ext>
            </a:extLst>
          </p:cNvPr>
          <p:cNvGrpSpPr/>
          <p:nvPr/>
        </p:nvGrpSpPr>
        <p:grpSpPr>
          <a:xfrm>
            <a:off x="4909536" y="4569818"/>
            <a:ext cx="156787" cy="157477"/>
            <a:chOff x="4240232" y="3660743"/>
            <a:chExt cx="221334" cy="222308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A96C5A2E-B163-44EF-9E0B-56082B7CD217}"/>
                </a:ext>
              </a:extLst>
            </p:cNvPr>
            <p:cNvSpPr/>
            <p:nvPr/>
          </p:nvSpPr>
          <p:spPr>
            <a:xfrm>
              <a:off x="4270458" y="3680200"/>
              <a:ext cx="160883" cy="16088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1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204">
              <a:extLst>
                <a:ext uri="{FF2B5EF4-FFF2-40B4-BE49-F238E27FC236}">
                  <a16:creationId xmlns="" xmlns:a16="http://schemas.microsoft.com/office/drawing/2014/main" id="{E9530993-A098-486B-ABE9-EA6315174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32" y="3660743"/>
              <a:ext cx="221334" cy="222308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4 w 96"/>
                <a:gd name="T11" fmla="*/ 31 h 96"/>
                <a:gd name="T12" fmla="*/ 50 w 96"/>
                <a:gd name="T13" fmla="*/ 73 h 96"/>
                <a:gd name="T14" fmla="*/ 48 w 96"/>
                <a:gd name="T15" fmla="*/ 74 h 96"/>
                <a:gd name="T16" fmla="*/ 46 w 96"/>
                <a:gd name="T17" fmla="*/ 73 h 96"/>
                <a:gd name="T18" fmla="*/ 22 w 96"/>
                <a:gd name="T19" fmla="*/ 31 h 96"/>
                <a:gd name="T20" fmla="*/ 22 w 96"/>
                <a:gd name="T21" fmla="*/ 29 h 96"/>
                <a:gd name="T22" fmla="*/ 24 w 96"/>
                <a:gd name="T23" fmla="*/ 28 h 96"/>
                <a:gd name="T24" fmla="*/ 72 w 96"/>
                <a:gd name="T25" fmla="*/ 28 h 96"/>
                <a:gd name="T26" fmla="*/ 74 w 96"/>
                <a:gd name="T27" fmla="*/ 29 h 96"/>
                <a:gd name="T28" fmla="*/ 74 w 96"/>
                <a:gd name="T29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4" y="31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49" y="74"/>
                    <a:pt x="49" y="74"/>
                    <a:pt x="48" y="74"/>
                  </a:cubicBezTo>
                  <a:cubicBezTo>
                    <a:pt x="47" y="74"/>
                    <a:pt x="47" y="74"/>
                    <a:pt x="46" y="7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8"/>
                    <a:pt x="73" y="28"/>
                    <a:pt x="74" y="29"/>
                  </a:cubicBezTo>
                  <a:cubicBezTo>
                    <a:pt x="74" y="30"/>
                    <a:pt x="74" y="30"/>
                    <a:pt x="74" y="31"/>
                  </a:cubicBezTo>
                  <a:close/>
                </a:path>
              </a:pathLst>
            </a:custGeom>
            <a:solidFill>
              <a:srgbClr val="767779"/>
            </a:solidFill>
            <a:ln>
              <a:solidFill>
                <a:srgbClr val="00184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C310B61-6AE6-4D2A-B7FA-8F87B4655C26}"/>
              </a:ext>
            </a:extLst>
          </p:cNvPr>
          <p:cNvGrpSpPr/>
          <p:nvPr/>
        </p:nvGrpSpPr>
        <p:grpSpPr>
          <a:xfrm>
            <a:off x="3143228" y="4688296"/>
            <a:ext cx="156787" cy="157477"/>
            <a:chOff x="4240231" y="3660747"/>
            <a:chExt cx="221334" cy="222308"/>
          </a:xfrm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C1289E5C-52F4-4031-8370-5C45C412ACDD}"/>
                </a:ext>
              </a:extLst>
            </p:cNvPr>
            <p:cNvSpPr/>
            <p:nvPr/>
          </p:nvSpPr>
          <p:spPr>
            <a:xfrm>
              <a:off x="4270457" y="3680203"/>
              <a:ext cx="160882" cy="16088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1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204">
              <a:extLst>
                <a:ext uri="{FF2B5EF4-FFF2-40B4-BE49-F238E27FC236}">
                  <a16:creationId xmlns="" xmlns:a16="http://schemas.microsoft.com/office/drawing/2014/main" id="{A9269F17-F9EB-4260-8965-A55CB618DB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31" y="3660747"/>
              <a:ext cx="221334" cy="222308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4 w 96"/>
                <a:gd name="T11" fmla="*/ 31 h 96"/>
                <a:gd name="T12" fmla="*/ 50 w 96"/>
                <a:gd name="T13" fmla="*/ 73 h 96"/>
                <a:gd name="T14" fmla="*/ 48 w 96"/>
                <a:gd name="T15" fmla="*/ 74 h 96"/>
                <a:gd name="T16" fmla="*/ 46 w 96"/>
                <a:gd name="T17" fmla="*/ 73 h 96"/>
                <a:gd name="T18" fmla="*/ 22 w 96"/>
                <a:gd name="T19" fmla="*/ 31 h 96"/>
                <a:gd name="T20" fmla="*/ 22 w 96"/>
                <a:gd name="T21" fmla="*/ 29 h 96"/>
                <a:gd name="T22" fmla="*/ 24 w 96"/>
                <a:gd name="T23" fmla="*/ 28 h 96"/>
                <a:gd name="T24" fmla="*/ 72 w 96"/>
                <a:gd name="T25" fmla="*/ 28 h 96"/>
                <a:gd name="T26" fmla="*/ 74 w 96"/>
                <a:gd name="T27" fmla="*/ 29 h 96"/>
                <a:gd name="T28" fmla="*/ 74 w 96"/>
                <a:gd name="T29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4" y="31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49" y="74"/>
                    <a:pt x="49" y="74"/>
                    <a:pt x="48" y="74"/>
                  </a:cubicBezTo>
                  <a:cubicBezTo>
                    <a:pt x="47" y="74"/>
                    <a:pt x="47" y="74"/>
                    <a:pt x="46" y="7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8"/>
                    <a:pt x="73" y="28"/>
                    <a:pt x="74" y="29"/>
                  </a:cubicBezTo>
                  <a:cubicBezTo>
                    <a:pt x="74" y="30"/>
                    <a:pt x="74" y="30"/>
                    <a:pt x="74" y="31"/>
                  </a:cubicBezTo>
                  <a:close/>
                </a:path>
              </a:pathLst>
            </a:custGeom>
            <a:solidFill>
              <a:srgbClr val="767779"/>
            </a:solidFill>
            <a:ln>
              <a:solidFill>
                <a:srgbClr val="00184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6F00896A-C8D5-4A1E-B6A8-4E04B3AC4220}"/>
              </a:ext>
            </a:extLst>
          </p:cNvPr>
          <p:cNvGrpSpPr/>
          <p:nvPr/>
        </p:nvGrpSpPr>
        <p:grpSpPr>
          <a:xfrm>
            <a:off x="1461446" y="4647358"/>
            <a:ext cx="156787" cy="157477"/>
            <a:chOff x="4240231" y="3660747"/>
            <a:chExt cx="221334" cy="222308"/>
          </a:xfrm>
        </p:grpSpPr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21054B7B-DC38-4860-AF0D-4DDD322E9BD9}"/>
                </a:ext>
              </a:extLst>
            </p:cNvPr>
            <p:cNvSpPr/>
            <p:nvPr/>
          </p:nvSpPr>
          <p:spPr>
            <a:xfrm>
              <a:off x="4270457" y="3680203"/>
              <a:ext cx="160882" cy="16088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1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204">
              <a:extLst>
                <a:ext uri="{FF2B5EF4-FFF2-40B4-BE49-F238E27FC236}">
                  <a16:creationId xmlns="" xmlns:a16="http://schemas.microsoft.com/office/drawing/2014/main" id="{32D9FB7B-739E-4955-9BAA-712EE12752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31" y="3660747"/>
              <a:ext cx="221334" cy="222308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4 w 96"/>
                <a:gd name="T11" fmla="*/ 31 h 96"/>
                <a:gd name="T12" fmla="*/ 50 w 96"/>
                <a:gd name="T13" fmla="*/ 73 h 96"/>
                <a:gd name="T14" fmla="*/ 48 w 96"/>
                <a:gd name="T15" fmla="*/ 74 h 96"/>
                <a:gd name="T16" fmla="*/ 46 w 96"/>
                <a:gd name="T17" fmla="*/ 73 h 96"/>
                <a:gd name="T18" fmla="*/ 22 w 96"/>
                <a:gd name="T19" fmla="*/ 31 h 96"/>
                <a:gd name="T20" fmla="*/ 22 w 96"/>
                <a:gd name="T21" fmla="*/ 29 h 96"/>
                <a:gd name="T22" fmla="*/ 24 w 96"/>
                <a:gd name="T23" fmla="*/ 28 h 96"/>
                <a:gd name="T24" fmla="*/ 72 w 96"/>
                <a:gd name="T25" fmla="*/ 28 h 96"/>
                <a:gd name="T26" fmla="*/ 74 w 96"/>
                <a:gd name="T27" fmla="*/ 29 h 96"/>
                <a:gd name="T28" fmla="*/ 74 w 96"/>
                <a:gd name="T29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4" y="31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49" y="74"/>
                    <a:pt x="49" y="74"/>
                    <a:pt x="48" y="74"/>
                  </a:cubicBezTo>
                  <a:cubicBezTo>
                    <a:pt x="47" y="74"/>
                    <a:pt x="47" y="74"/>
                    <a:pt x="46" y="7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8"/>
                    <a:pt x="73" y="28"/>
                    <a:pt x="74" y="29"/>
                  </a:cubicBezTo>
                  <a:cubicBezTo>
                    <a:pt x="74" y="30"/>
                    <a:pt x="74" y="30"/>
                    <a:pt x="74" y="31"/>
                  </a:cubicBezTo>
                  <a:close/>
                </a:path>
              </a:pathLst>
            </a:custGeom>
            <a:solidFill>
              <a:srgbClr val="767779"/>
            </a:solidFill>
            <a:ln>
              <a:solidFill>
                <a:srgbClr val="00184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6EED6D4-1CE5-4D07-A286-C7429441ADB1}"/>
              </a:ext>
            </a:extLst>
          </p:cNvPr>
          <p:cNvSpPr txBox="1"/>
          <p:nvPr/>
        </p:nvSpPr>
        <p:spPr>
          <a:xfrm>
            <a:off x="2605235" y="5564393"/>
            <a:ext cx="13639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 all in one solution to</a:t>
            </a:r>
          </a:p>
          <a:p>
            <a:pPr algn="just"/>
            <a:r>
              <a:rPr lang="en-US" sz="1000" b="1" dirty="0" smtClean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all pet </a:t>
            </a:r>
            <a:r>
              <a:rPr lang="en-US" sz="10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products,</a:t>
            </a:r>
          </a:p>
          <a:p>
            <a:r>
              <a:rPr lang="en-US" sz="10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Accessories and services</a:t>
            </a:r>
            <a:r>
              <a:rPr lang="en-US" sz="900" i="1" dirty="0">
                <a:solidFill>
                  <a:srgbClr val="6F7072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12F37A0-329D-4EBE-B20C-B634A9AB98DC}"/>
              </a:ext>
            </a:extLst>
          </p:cNvPr>
          <p:cNvSpPr txBox="1"/>
          <p:nvPr/>
        </p:nvSpPr>
        <p:spPr>
          <a:xfrm>
            <a:off x="4439913" y="5522866"/>
            <a:ext cx="17033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global leader in speciality films for packaging, labeling, lamination and synthetic paper applications</a:t>
            </a:r>
            <a:r>
              <a:rPr lang="en-US" sz="1000" b="1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02AEF490-B9CD-4570-9C6D-6265D2AF7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912" y="4914627"/>
            <a:ext cx="1601252" cy="11021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033967D-8C46-4872-BF49-5576DEE6BA31}"/>
              </a:ext>
            </a:extLst>
          </p:cNvPr>
          <p:cNvSpPr txBox="1"/>
          <p:nvPr/>
        </p:nvSpPr>
        <p:spPr>
          <a:xfrm>
            <a:off x="3919420" y="1548863"/>
            <a:ext cx="4659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COSMO GROUP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9704C48-0102-43E0-8ED8-63145C65E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954" y="4894885"/>
            <a:ext cx="1017611" cy="545636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F896D8F0-1C24-49F6-BA21-9AF568EDC84A}"/>
              </a:ext>
            </a:extLst>
          </p:cNvPr>
          <p:cNvCxnSpPr>
            <a:cxnSpLocks/>
          </p:cNvCxnSpPr>
          <p:nvPr/>
        </p:nvCxnSpPr>
        <p:spPr>
          <a:xfrm flipH="1">
            <a:off x="8210643" y="4358013"/>
            <a:ext cx="2127378" cy="0"/>
          </a:xfrm>
          <a:prstGeom prst="line">
            <a:avLst/>
          </a:prstGeom>
          <a:ln w="50800" cmpd="thickThin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8AFCBC60-5A6C-4462-A2D9-F110C77F5D45}"/>
              </a:ext>
            </a:extLst>
          </p:cNvPr>
          <p:cNvCxnSpPr/>
          <p:nvPr/>
        </p:nvCxnSpPr>
        <p:spPr>
          <a:xfrm>
            <a:off x="8210643" y="4362783"/>
            <a:ext cx="0" cy="288000"/>
          </a:xfrm>
          <a:prstGeom prst="line">
            <a:avLst/>
          </a:prstGeom>
          <a:ln w="38100" cmpd="thickThin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18749D2F-DAA0-4737-AAD4-DFECCF1E0B3B}"/>
              </a:ext>
            </a:extLst>
          </p:cNvPr>
          <p:cNvCxnSpPr/>
          <p:nvPr/>
        </p:nvCxnSpPr>
        <p:spPr>
          <a:xfrm flipH="1">
            <a:off x="10338020" y="4333943"/>
            <a:ext cx="11386" cy="277239"/>
          </a:xfrm>
          <a:prstGeom prst="line">
            <a:avLst/>
          </a:prstGeom>
          <a:ln w="38100" cmpd="thickThin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73CF2CF0-5696-4F25-B96C-BBB759B2D8D5}"/>
              </a:ext>
            </a:extLst>
          </p:cNvPr>
          <p:cNvGrpSpPr/>
          <p:nvPr/>
        </p:nvGrpSpPr>
        <p:grpSpPr>
          <a:xfrm>
            <a:off x="10259627" y="4597400"/>
            <a:ext cx="156787" cy="157477"/>
            <a:chOff x="4240231" y="3660747"/>
            <a:chExt cx="221334" cy="222308"/>
          </a:xfrm>
        </p:grpSpPr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939D32BD-5461-4110-93F0-70CC90FC49DD}"/>
                </a:ext>
              </a:extLst>
            </p:cNvPr>
            <p:cNvSpPr/>
            <p:nvPr/>
          </p:nvSpPr>
          <p:spPr>
            <a:xfrm>
              <a:off x="4270457" y="3680203"/>
              <a:ext cx="160882" cy="16088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1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204">
              <a:extLst>
                <a:ext uri="{FF2B5EF4-FFF2-40B4-BE49-F238E27FC236}">
                  <a16:creationId xmlns="" xmlns:a16="http://schemas.microsoft.com/office/drawing/2014/main" id="{129E7A64-3374-4C93-BEB4-5B35BA0A4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31" y="3660747"/>
              <a:ext cx="221334" cy="222308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4 w 96"/>
                <a:gd name="T11" fmla="*/ 31 h 96"/>
                <a:gd name="T12" fmla="*/ 50 w 96"/>
                <a:gd name="T13" fmla="*/ 73 h 96"/>
                <a:gd name="T14" fmla="*/ 48 w 96"/>
                <a:gd name="T15" fmla="*/ 74 h 96"/>
                <a:gd name="T16" fmla="*/ 46 w 96"/>
                <a:gd name="T17" fmla="*/ 73 h 96"/>
                <a:gd name="T18" fmla="*/ 22 w 96"/>
                <a:gd name="T19" fmla="*/ 31 h 96"/>
                <a:gd name="T20" fmla="*/ 22 w 96"/>
                <a:gd name="T21" fmla="*/ 29 h 96"/>
                <a:gd name="T22" fmla="*/ 24 w 96"/>
                <a:gd name="T23" fmla="*/ 28 h 96"/>
                <a:gd name="T24" fmla="*/ 72 w 96"/>
                <a:gd name="T25" fmla="*/ 28 h 96"/>
                <a:gd name="T26" fmla="*/ 74 w 96"/>
                <a:gd name="T27" fmla="*/ 29 h 96"/>
                <a:gd name="T28" fmla="*/ 74 w 96"/>
                <a:gd name="T29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4" y="31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49" y="74"/>
                    <a:pt x="49" y="74"/>
                    <a:pt x="48" y="74"/>
                  </a:cubicBezTo>
                  <a:cubicBezTo>
                    <a:pt x="47" y="74"/>
                    <a:pt x="47" y="74"/>
                    <a:pt x="46" y="7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8"/>
                    <a:pt x="73" y="28"/>
                    <a:pt x="74" y="29"/>
                  </a:cubicBezTo>
                  <a:cubicBezTo>
                    <a:pt x="74" y="30"/>
                    <a:pt x="74" y="30"/>
                    <a:pt x="74" y="31"/>
                  </a:cubicBezTo>
                  <a:close/>
                </a:path>
              </a:pathLst>
            </a:custGeom>
            <a:solidFill>
              <a:srgbClr val="767779"/>
            </a:solidFill>
            <a:ln>
              <a:solidFill>
                <a:srgbClr val="00184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6C310B61-6AE6-4D2A-B7FA-8F87B4655C26}"/>
              </a:ext>
            </a:extLst>
          </p:cNvPr>
          <p:cNvGrpSpPr/>
          <p:nvPr/>
        </p:nvGrpSpPr>
        <p:grpSpPr>
          <a:xfrm>
            <a:off x="8132249" y="4665594"/>
            <a:ext cx="156787" cy="157477"/>
            <a:chOff x="4240231" y="3660747"/>
            <a:chExt cx="221334" cy="222308"/>
          </a:xfrm>
        </p:grpSpPr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C1289E5C-52F4-4031-8370-5C45C412ACDD}"/>
                </a:ext>
              </a:extLst>
            </p:cNvPr>
            <p:cNvSpPr/>
            <p:nvPr/>
          </p:nvSpPr>
          <p:spPr>
            <a:xfrm>
              <a:off x="4270457" y="3680203"/>
              <a:ext cx="160882" cy="16088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1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 204">
              <a:extLst>
                <a:ext uri="{FF2B5EF4-FFF2-40B4-BE49-F238E27FC236}">
                  <a16:creationId xmlns="" xmlns:a16="http://schemas.microsoft.com/office/drawing/2014/main" id="{A9269F17-F9EB-4260-8965-A55CB618DB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31" y="3660747"/>
              <a:ext cx="221334" cy="222308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4 w 96"/>
                <a:gd name="T11" fmla="*/ 31 h 96"/>
                <a:gd name="T12" fmla="*/ 50 w 96"/>
                <a:gd name="T13" fmla="*/ 73 h 96"/>
                <a:gd name="T14" fmla="*/ 48 w 96"/>
                <a:gd name="T15" fmla="*/ 74 h 96"/>
                <a:gd name="T16" fmla="*/ 46 w 96"/>
                <a:gd name="T17" fmla="*/ 73 h 96"/>
                <a:gd name="T18" fmla="*/ 22 w 96"/>
                <a:gd name="T19" fmla="*/ 31 h 96"/>
                <a:gd name="T20" fmla="*/ 22 w 96"/>
                <a:gd name="T21" fmla="*/ 29 h 96"/>
                <a:gd name="T22" fmla="*/ 24 w 96"/>
                <a:gd name="T23" fmla="*/ 28 h 96"/>
                <a:gd name="T24" fmla="*/ 72 w 96"/>
                <a:gd name="T25" fmla="*/ 28 h 96"/>
                <a:gd name="T26" fmla="*/ 74 w 96"/>
                <a:gd name="T27" fmla="*/ 29 h 96"/>
                <a:gd name="T28" fmla="*/ 74 w 96"/>
                <a:gd name="T29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4" y="31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49" y="74"/>
                    <a:pt x="49" y="74"/>
                    <a:pt x="48" y="74"/>
                  </a:cubicBezTo>
                  <a:cubicBezTo>
                    <a:pt x="47" y="74"/>
                    <a:pt x="47" y="74"/>
                    <a:pt x="46" y="7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8"/>
                    <a:pt x="73" y="28"/>
                    <a:pt x="74" y="29"/>
                  </a:cubicBezTo>
                  <a:cubicBezTo>
                    <a:pt x="74" y="30"/>
                    <a:pt x="74" y="30"/>
                    <a:pt x="74" y="31"/>
                  </a:cubicBezTo>
                  <a:close/>
                </a:path>
              </a:pathLst>
            </a:custGeom>
            <a:solidFill>
              <a:srgbClr val="767779"/>
            </a:solidFill>
            <a:ln>
              <a:solidFill>
                <a:srgbClr val="00184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E1FFDC81-C823-4DA9-B28A-3AA8319CCD30}"/>
              </a:ext>
            </a:extLst>
          </p:cNvPr>
          <p:cNvSpPr txBox="1"/>
          <p:nvPr/>
        </p:nvSpPr>
        <p:spPr>
          <a:xfrm>
            <a:off x="7534653" y="5520695"/>
            <a:ext cx="1771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b="1" dirty="0">
                <a:solidFill>
                  <a:srgbClr val="002060"/>
                </a:solidFill>
                <a:cs typeface="Arial" panose="020B0604020202020204" pitchFamily="34" charset="0"/>
              </a:rPr>
              <a:t>Leading manufacturer and exporter of </a:t>
            </a:r>
            <a:r>
              <a:rPr lang="en-US" sz="1000" b="1" dirty="0">
                <a:solidFill>
                  <a:srgbClr val="002060"/>
                </a:solidFill>
                <a:cs typeface="Arial" panose="020B0604020202020204" pitchFamily="34" charset="0"/>
              </a:rPr>
              <a:t>Mn-Zn Based Soft Ferrite Cores for Power Electronic Industries</a:t>
            </a:r>
            <a:r>
              <a:rPr lang="en-US" sz="1000" b="1" dirty="0">
                <a:cs typeface="Arial" panose="020B0604020202020204" pitchFamily="34" charset="0"/>
              </a:rPr>
              <a:t>.</a:t>
            </a:r>
            <a:endParaRPr lang="id-ID" sz="1000" b="1" dirty="0">
              <a:cs typeface="Arial" panose="020B0604020202020204" pitchFamily="34" charset="0"/>
            </a:endParaRPr>
          </a:p>
          <a:p>
            <a:endParaRPr lang="en-IN" sz="1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4AB30351-B4BF-4B42-9FDE-EA9C3CA90A2E}"/>
              </a:ext>
            </a:extLst>
          </p:cNvPr>
          <p:cNvGrpSpPr/>
          <p:nvPr/>
        </p:nvGrpSpPr>
        <p:grpSpPr>
          <a:xfrm>
            <a:off x="9306004" y="4017522"/>
            <a:ext cx="221334" cy="222308"/>
            <a:chOff x="4240231" y="3660747"/>
            <a:chExt cx="221334" cy="222308"/>
          </a:xfrm>
        </p:grpSpPr>
        <p:sp>
          <p:nvSpPr>
            <p:cNvPr id="105" name="Oval 104">
              <a:extLst>
                <a:ext uri="{FF2B5EF4-FFF2-40B4-BE49-F238E27FC236}">
                  <a16:creationId xmlns="" xmlns:a16="http://schemas.microsoft.com/office/drawing/2014/main" id="{2E6DFCA4-BF85-46EB-ACC3-406A0F92CCDF}"/>
                </a:ext>
              </a:extLst>
            </p:cNvPr>
            <p:cNvSpPr/>
            <p:nvPr/>
          </p:nvSpPr>
          <p:spPr>
            <a:xfrm>
              <a:off x="4270457" y="3680203"/>
              <a:ext cx="160882" cy="16088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1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Freeform 204">
              <a:extLst>
                <a:ext uri="{FF2B5EF4-FFF2-40B4-BE49-F238E27FC236}">
                  <a16:creationId xmlns="" xmlns:a16="http://schemas.microsoft.com/office/drawing/2014/main" id="{3498F50B-6918-40CC-8659-34C935F80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31" y="3660747"/>
              <a:ext cx="221334" cy="222308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4 w 96"/>
                <a:gd name="T11" fmla="*/ 31 h 96"/>
                <a:gd name="T12" fmla="*/ 50 w 96"/>
                <a:gd name="T13" fmla="*/ 73 h 96"/>
                <a:gd name="T14" fmla="*/ 48 w 96"/>
                <a:gd name="T15" fmla="*/ 74 h 96"/>
                <a:gd name="T16" fmla="*/ 46 w 96"/>
                <a:gd name="T17" fmla="*/ 73 h 96"/>
                <a:gd name="T18" fmla="*/ 22 w 96"/>
                <a:gd name="T19" fmla="*/ 31 h 96"/>
                <a:gd name="T20" fmla="*/ 22 w 96"/>
                <a:gd name="T21" fmla="*/ 29 h 96"/>
                <a:gd name="T22" fmla="*/ 24 w 96"/>
                <a:gd name="T23" fmla="*/ 28 h 96"/>
                <a:gd name="T24" fmla="*/ 72 w 96"/>
                <a:gd name="T25" fmla="*/ 28 h 96"/>
                <a:gd name="T26" fmla="*/ 74 w 96"/>
                <a:gd name="T27" fmla="*/ 29 h 96"/>
                <a:gd name="T28" fmla="*/ 74 w 96"/>
                <a:gd name="T29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4" y="31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49" y="74"/>
                    <a:pt x="49" y="74"/>
                    <a:pt x="48" y="74"/>
                  </a:cubicBezTo>
                  <a:cubicBezTo>
                    <a:pt x="47" y="74"/>
                    <a:pt x="47" y="74"/>
                    <a:pt x="46" y="7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3" y="28"/>
                    <a:pt x="23" y="28"/>
                    <a:pt x="2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8"/>
                    <a:pt x="73" y="28"/>
                    <a:pt x="74" y="29"/>
                  </a:cubicBezTo>
                  <a:cubicBezTo>
                    <a:pt x="74" y="30"/>
                    <a:pt x="74" y="30"/>
                    <a:pt x="74" y="31"/>
                  </a:cubicBezTo>
                  <a:close/>
                </a:path>
              </a:pathLst>
            </a:custGeom>
            <a:solidFill>
              <a:srgbClr val="767779"/>
            </a:solidFill>
            <a:ln>
              <a:solidFill>
                <a:srgbClr val="00184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95188732-110E-4E8E-923A-612362906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0861" y="4861157"/>
            <a:ext cx="347979" cy="38881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95188732-110E-4E8E-923A-612362906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2244" y="3334475"/>
            <a:ext cx="328548" cy="36710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04260" y="6492875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3759" y="4831467"/>
            <a:ext cx="968521" cy="38290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1FFDC81-C823-4DA9-B28A-3AA8319CCD30}"/>
              </a:ext>
            </a:extLst>
          </p:cNvPr>
          <p:cNvSpPr txBox="1"/>
          <p:nvPr/>
        </p:nvSpPr>
        <p:spPr>
          <a:xfrm>
            <a:off x="9831028" y="5548313"/>
            <a:ext cx="13430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b="1" dirty="0">
                <a:solidFill>
                  <a:srgbClr val="001848"/>
                </a:solidFill>
                <a:cs typeface="Arial" panose="020B0604020202020204" pitchFamily="34" charset="0"/>
              </a:rPr>
              <a:t>Manufacturer of </a:t>
            </a:r>
            <a:r>
              <a:rPr lang="en-IN" sz="1000" b="1" dirty="0" smtClean="0">
                <a:solidFill>
                  <a:srgbClr val="001848"/>
                </a:solidFill>
                <a:cs typeface="Arial" panose="020B0604020202020204" pitchFamily="34" charset="0"/>
              </a:rPr>
              <a:t>Coils and  Transformers</a:t>
            </a:r>
            <a:endParaRPr lang="en-IN" sz="1000" i="1" dirty="0">
              <a:solidFill>
                <a:srgbClr val="001848"/>
              </a:solidFill>
              <a:latin typeface="Trebuchet M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43" y="216573"/>
            <a:ext cx="6495219" cy="53621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Professional  Team</a:t>
            </a:r>
            <a:endParaRPr lang="en-IN" sz="3600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AC812F9-40EC-40F7-8C1B-6DC4638BA88F}"/>
              </a:ext>
            </a:extLst>
          </p:cNvPr>
          <p:cNvSpPr/>
          <p:nvPr/>
        </p:nvSpPr>
        <p:spPr bwMode="auto">
          <a:xfrm>
            <a:off x="4944168" y="1036700"/>
            <a:ext cx="2149094" cy="194163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60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3" name="Oval 22"/>
          <p:cNvSpPr/>
          <p:nvPr/>
        </p:nvSpPr>
        <p:spPr bwMode="auto">
          <a:xfrm>
            <a:off x="838199" y="1036700"/>
            <a:ext cx="2205445" cy="194163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060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1CD008AD-4E8E-4FF1-8790-C14229C9BB19}"/>
              </a:ext>
            </a:extLst>
          </p:cNvPr>
          <p:cNvSpPr/>
          <p:nvPr/>
        </p:nvSpPr>
        <p:spPr bwMode="auto">
          <a:xfrm>
            <a:off x="8858154" y="1036700"/>
            <a:ext cx="2092234" cy="203307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060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50D8B4D-BF20-4DBE-9E0E-22360DBC869A}"/>
              </a:ext>
            </a:extLst>
          </p:cNvPr>
          <p:cNvSpPr/>
          <p:nvPr/>
        </p:nvSpPr>
        <p:spPr bwMode="auto">
          <a:xfrm>
            <a:off x="838199" y="4000444"/>
            <a:ext cx="2096070" cy="190396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060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6" name="Oval 25"/>
          <p:cNvSpPr/>
          <p:nvPr/>
        </p:nvSpPr>
        <p:spPr bwMode="auto">
          <a:xfrm>
            <a:off x="4944168" y="4013323"/>
            <a:ext cx="2149093" cy="1903967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60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7" name="Oval 26"/>
          <p:cNvSpPr/>
          <p:nvPr/>
        </p:nvSpPr>
        <p:spPr bwMode="auto">
          <a:xfrm>
            <a:off x="8858154" y="4000444"/>
            <a:ext cx="2196533" cy="1903967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060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0" name="Text Placeholder 10"/>
          <p:cNvSpPr txBox="1">
            <a:spLocks/>
          </p:cNvSpPr>
          <p:nvPr/>
        </p:nvSpPr>
        <p:spPr>
          <a:xfrm>
            <a:off x="939312" y="3088145"/>
            <a:ext cx="2104332" cy="802485"/>
          </a:xfrm>
          <a:prstGeom prst="rect">
            <a:avLst/>
          </a:prstGeom>
          <a:ln cmpd="sng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IN" sz="11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955" y="3056526"/>
            <a:ext cx="305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 err="1">
                <a:solidFill>
                  <a:srgbClr val="002060"/>
                </a:solidFill>
              </a:rPr>
              <a:t>Mr.</a:t>
            </a:r>
            <a:r>
              <a:rPr lang="en-IN" b="1" dirty="0">
                <a:solidFill>
                  <a:srgbClr val="002060"/>
                </a:solidFill>
              </a:rPr>
              <a:t> Ramesh Chaudhary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AGM (SMC, IT &amp; Costing)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2" name="Text Placeholder 10"/>
          <p:cNvSpPr txBox="1">
            <a:spLocks/>
          </p:cNvSpPr>
          <p:nvPr/>
        </p:nvSpPr>
        <p:spPr>
          <a:xfrm>
            <a:off x="5159829" y="3113693"/>
            <a:ext cx="2104332" cy="802485"/>
          </a:xfrm>
          <a:prstGeom prst="rect">
            <a:avLst/>
          </a:prstGeom>
          <a:ln cmpd="sng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IN" sz="11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4927" y="3093118"/>
            <a:ext cx="4001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 err="1">
                <a:solidFill>
                  <a:srgbClr val="002060"/>
                </a:solidFill>
              </a:rPr>
              <a:t>Mr.</a:t>
            </a:r>
            <a:r>
              <a:rPr lang="en-IN" b="1" dirty="0">
                <a:solidFill>
                  <a:srgbClr val="002060"/>
                </a:solidFill>
              </a:rPr>
              <a:t> P K Jain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Sr. Manager (Domestic Marketing)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07242" y="3158769"/>
            <a:ext cx="3279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 err="1">
                <a:solidFill>
                  <a:srgbClr val="002060"/>
                </a:solidFill>
              </a:rPr>
              <a:t>Mr.</a:t>
            </a:r>
            <a:r>
              <a:rPr lang="en-IN" b="1" dirty="0">
                <a:solidFill>
                  <a:srgbClr val="002060"/>
                </a:solidFill>
              </a:rPr>
              <a:t> Pradeep Sharma 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Manager (Export Marketing)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043" y="6014225"/>
            <a:ext cx="2939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 err="1">
                <a:solidFill>
                  <a:srgbClr val="002060"/>
                </a:solidFill>
              </a:rPr>
              <a:t>Mr.</a:t>
            </a:r>
            <a:r>
              <a:rPr lang="en-IN" b="1" dirty="0">
                <a:solidFill>
                  <a:srgbClr val="002060"/>
                </a:solidFill>
              </a:rPr>
              <a:t> Ravi </a:t>
            </a:r>
            <a:r>
              <a:rPr lang="en-IN" b="1" dirty="0" err="1">
                <a:solidFill>
                  <a:srgbClr val="002060"/>
                </a:solidFill>
              </a:rPr>
              <a:t>Luthra</a:t>
            </a:r>
            <a:r>
              <a:rPr lang="en-IN" b="1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Manager HR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92385" y="6014224"/>
            <a:ext cx="2846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 err="1">
                <a:solidFill>
                  <a:srgbClr val="002060"/>
                </a:solidFill>
              </a:rPr>
              <a:t>Mr.</a:t>
            </a:r>
            <a:r>
              <a:rPr lang="en-IN" b="1" dirty="0">
                <a:solidFill>
                  <a:srgbClr val="002060"/>
                </a:solidFill>
              </a:rPr>
              <a:t> Satya PVV</a:t>
            </a:r>
          </a:p>
          <a:p>
            <a:pPr algn="ctr">
              <a:defRPr/>
            </a:pPr>
            <a:r>
              <a:rPr lang="en-IN" b="1" dirty="0">
                <a:solidFill>
                  <a:srgbClr val="002060"/>
                </a:solidFill>
              </a:rPr>
              <a:t>Business Head ACT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5680" y="6014223"/>
            <a:ext cx="31199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b="1" dirty="0" err="1">
                <a:solidFill>
                  <a:srgbClr val="002060"/>
                </a:solidFill>
              </a:rPr>
              <a:t>Mr.</a:t>
            </a:r>
            <a:r>
              <a:rPr lang="en-IN" b="1" dirty="0">
                <a:solidFill>
                  <a:srgbClr val="002060"/>
                </a:solidFill>
              </a:rPr>
              <a:t>  Rajesh Kumar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</a:rPr>
              <a:t>Manager Purchase </a:t>
            </a:r>
            <a:endParaRPr lang="en-IN" sz="1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7377" y="6515399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65747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37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-80246"/>
            <a:ext cx="10687451" cy="1315855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Awards</a:t>
            </a:r>
            <a:endParaRPr lang="en-IN" sz="3600" dirty="0"/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6862" y="827331"/>
            <a:ext cx="4161676" cy="2563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6" name="Picture 2" descr="C:\Users\Gaurav\Desktop\Corporate Presentation\ELCINA 1.png"/>
          <p:cNvPicPr>
            <a:picLocks noChangeAspect="1" noChangeArrowheads="1"/>
          </p:cNvPicPr>
          <p:nvPr/>
        </p:nvPicPr>
        <p:blipFill>
          <a:blip r:embed="rId5" cstate="print"/>
          <a:srcRect r="-63" b="91"/>
          <a:stretch>
            <a:fillRect/>
          </a:stretch>
        </p:blipFill>
        <p:spPr bwMode="auto">
          <a:xfrm>
            <a:off x="956376" y="948153"/>
            <a:ext cx="3631355" cy="24381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2" descr="C:\Users\Gaurav\Downloads\IMG_27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6862" y="3925728"/>
            <a:ext cx="4161676" cy="2468082"/>
          </a:xfrm>
          <a:prstGeom prst="roundRect">
            <a:avLst/>
          </a:prstGeom>
          <a:noFill/>
        </p:spPr>
      </p:pic>
      <p:pic>
        <p:nvPicPr>
          <p:cNvPr id="154" name="Picture 153" descr="ELCINA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1277" y="3889164"/>
            <a:ext cx="3686454" cy="2504646"/>
          </a:xfrm>
          <a:prstGeom prst="round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43023" y="3424410"/>
            <a:ext cx="3383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ELCINA-EFY Certificate of Merit for Outstanding Achievement in “Exports” Year 2020-21</a:t>
            </a:r>
            <a:endParaRPr lang="en-IN" sz="1100" b="1" dirty="0">
              <a:solidFill>
                <a:srgbClr val="002060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06599" y="3458276"/>
            <a:ext cx="39309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ELCINA-EFY Certificate of Merit for Outstanding Achievement in “Exports/Large Scale” Year 2016-17</a:t>
            </a:r>
            <a:endParaRPr lang="en-IN" sz="105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6599" y="6359872"/>
            <a:ext cx="3816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ELCINA-EFY Certificate of Merit for Outstanding Achievement in “Exports/Large Scale” Year 2013-14</a:t>
            </a:r>
            <a:endParaRPr lang="en-IN" sz="11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31857" y="6407244"/>
            <a:ext cx="3751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43</a:t>
            </a:r>
            <a:r>
              <a:rPr lang="en-US" sz="1100" b="1" baseline="30000" dirty="0">
                <a:solidFill>
                  <a:srgbClr val="002060"/>
                </a:solidFill>
              </a:rPr>
              <a:t>rd</a:t>
            </a:r>
            <a:r>
              <a:rPr lang="en-US" sz="1100" b="1" dirty="0">
                <a:solidFill>
                  <a:srgbClr val="002060"/>
                </a:solidFill>
              </a:rPr>
              <a:t> ELCINA-EFY Award for Outstanding Achievement in “Exports/Large Scale” Year 2017-18</a:t>
            </a:r>
            <a:endParaRPr lang="en-IN" sz="11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3148" y="6575316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72809" y="207209"/>
            <a:ext cx="9166589" cy="740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dirty="0">
                <a:solidFill>
                  <a:srgbClr val="002060"/>
                </a:solidFill>
                <a:latin typeface="+mn-lt"/>
              </a:rPr>
              <a:t>Recognized by ELCINA Awards for continuous growth and development. </a:t>
            </a:r>
            <a:endParaRPr lang="en-IN" sz="2000" dirty="0">
              <a:latin typeface="+mn-lt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65747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31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/>
          <p:cNvSpPr txBox="1">
            <a:spLocks/>
          </p:cNvSpPr>
          <p:nvPr/>
        </p:nvSpPr>
        <p:spPr>
          <a:xfrm>
            <a:off x="874690" y="0"/>
            <a:ext cx="10515600" cy="1153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</a:rPr>
              <a:t>Business </a:t>
            </a:r>
            <a:r>
              <a:rPr lang="en-US" sz="3600" dirty="0" smtClean="0">
                <a:solidFill>
                  <a:srgbClr val="002060"/>
                </a:solidFill>
              </a:rPr>
              <a:t>Journey</a:t>
            </a:r>
            <a:endParaRPr lang="en-IN" sz="3600" dirty="0"/>
          </a:p>
        </p:txBody>
      </p:sp>
      <p:sp>
        <p:nvSpPr>
          <p:cNvPr id="22" name="Rectangle 21"/>
          <p:cNvSpPr/>
          <p:nvPr/>
        </p:nvSpPr>
        <p:spPr>
          <a:xfrm>
            <a:off x="7843233" y="1467440"/>
            <a:ext cx="3411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en-US" sz="2800" b="1" dirty="0">
                <a:solidFill>
                  <a:srgbClr val="002060"/>
                </a:solidFill>
              </a:rPr>
              <a:t>Geography Wise %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0674" y="1467440"/>
            <a:ext cx="2735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en-US" sz="2800" b="1" dirty="0">
                <a:solidFill>
                  <a:srgbClr val="002060"/>
                </a:solidFill>
              </a:rPr>
              <a:t>Sales Revenue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048885"/>
              </p:ext>
            </p:extLst>
          </p:nvPr>
        </p:nvGraphicFramePr>
        <p:xfrm>
          <a:off x="6550925" y="2125015"/>
          <a:ext cx="5486528" cy="432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DB35E13C-9456-46F0-BFF6-BA7CD9CEE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935187"/>
              </p:ext>
            </p:extLst>
          </p:nvPr>
        </p:nvGraphicFramePr>
        <p:xfrm>
          <a:off x="300249" y="1990660"/>
          <a:ext cx="6168789" cy="432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65747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50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/>
          </p:cNvSpPr>
          <p:nvPr/>
        </p:nvSpPr>
        <p:spPr bwMode="auto">
          <a:xfrm>
            <a:off x="786100" y="25277"/>
            <a:ext cx="843517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3600" b="1" dirty="0" smtClean="0">
                <a:solidFill>
                  <a:srgbClr val="002060"/>
                </a:solidFill>
              </a:rPr>
              <a:t>Our Customers - Domestic </a:t>
            </a:r>
          </a:p>
          <a:p>
            <a:pPr defTabSz="457200" eaLnBrk="1" hangingPunct="1"/>
            <a:endParaRPr lang="en-US" altLang="en-US" sz="3600" b="1" dirty="0">
              <a:solidFill>
                <a:srgbClr val="A60678"/>
              </a:solidFill>
              <a:latin typeface="Century Gothic" pitchFamily="34" charset="0"/>
            </a:endParaRPr>
          </a:p>
        </p:txBody>
      </p:sp>
      <p:pic>
        <p:nvPicPr>
          <p:cNvPr id="146" name="Picture 7" descr="C:\Users\Gaurav\Desktop\Corporate Presentation\Brands We Serve\ORIENT ELECTRIC.jpg"/>
          <p:cNvPicPr>
            <a:picLocks noChangeAspect="1" noChangeArrowheads="1"/>
          </p:cNvPicPr>
          <p:nvPr/>
        </p:nvPicPr>
        <p:blipFill>
          <a:blip r:embed="rId3" cstate="print"/>
          <a:srcRect b="-2"/>
          <a:stretch>
            <a:fillRect/>
          </a:stretch>
        </p:blipFill>
        <p:spPr bwMode="auto">
          <a:xfrm>
            <a:off x="1210614" y="5034870"/>
            <a:ext cx="1680546" cy="106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9" descr="C:\Users\Gaurav\Desktop\Corporate Presentation\Brands We Serve\HAVELLS INDIA LIMITED.png"/>
          <p:cNvPicPr>
            <a:picLocks noChangeAspect="1" noChangeArrowheads="1"/>
          </p:cNvPicPr>
          <p:nvPr/>
        </p:nvPicPr>
        <p:blipFill>
          <a:blip r:embed="rId4" cstate="print"/>
          <a:srcRect l="21333" t="14285" r="17332" b="14285"/>
          <a:stretch>
            <a:fillRect/>
          </a:stretch>
        </p:blipFill>
        <p:spPr bwMode="auto">
          <a:xfrm>
            <a:off x="1210615" y="1278854"/>
            <a:ext cx="1791237" cy="114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3" descr="C:\Users\Gaurav\Desktop\Corporate Presentation\Brands We Serve\OSRAM.png"/>
          <p:cNvPicPr>
            <a:picLocks noChangeAspect="1" noChangeArrowheads="1"/>
          </p:cNvPicPr>
          <p:nvPr/>
        </p:nvPicPr>
        <p:blipFill>
          <a:blip r:embed="rId5" cstate="print"/>
          <a:srcRect t="28444" b="32445"/>
          <a:stretch>
            <a:fillRect/>
          </a:stretch>
        </p:blipFill>
        <p:spPr bwMode="auto">
          <a:xfrm>
            <a:off x="6362586" y="5034870"/>
            <a:ext cx="1896857" cy="105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Footer Placeholder 2">
            <a:extLst>
              <a:ext uri="{FF2B5EF4-FFF2-40B4-BE49-F238E27FC236}">
                <a16:creationId xmlns="" xmlns:a16="http://schemas.microsoft.com/office/drawing/2014/main" id="{058BDF42-98F2-4F46-9F5B-7681AD71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8774" y="649287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FF0000"/>
                </a:solidFill>
                <a:hlinkClick r:id="rId6"/>
              </a:rPr>
              <a:t>www.cosmoferrites.com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76" y="1278854"/>
            <a:ext cx="1818600" cy="1170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4359" y="1278854"/>
            <a:ext cx="1742486" cy="10717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9585" y="3239415"/>
            <a:ext cx="1767657" cy="1113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76" y="3144136"/>
            <a:ext cx="1798741" cy="120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28" y="1186502"/>
            <a:ext cx="1742207" cy="1164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5" y="3070724"/>
            <a:ext cx="1680545" cy="1319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28" y="3189084"/>
            <a:ext cx="1802064" cy="111313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65747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85" y="5092324"/>
            <a:ext cx="1767657" cy="87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75" y="5034870"/>
            <a:ext cx="2550540" cy="10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/>
          </p:cNvSpPr>
          <p:nvPr/>
        </p:nvSpPr>
        <p:spPr bwMode="auto">
          <a:xfrm>
            <a:off x="935707" y="171111"/>
            <a:ext cx="843517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3600" b="1" dirty="0" smtClean="0">
                <a:solidFill>
                  <a:srgbClr val="002060"/>
                </a:solidFill>
              </a:rPr>
              <a:t>Our Customers - Domestic </a:t>
            </a:r>
          </a:p>
          <a:p>
            <a:pPr defTabSz="457200" eaLnBrk="1" hangingPunct="1"/>
            <a:endParaRPr lang="en-US" altLang="en-US" sz="3600" b="1" dirty="0">
              <a:solidFill>
                <a:srgbClr val="A60678"/>
              </a:solidFill>
              <a:latin typeface="Century Gothic" pitchFamily="34" charset="0"/>
            </a:endParaRPr>
          </a:p>
        </p:txBody>
      </p:sp>
      <p:sp>
        <p:nvSpPr>
          <p:cNvPr id="191" name="Footer Placeholder 2">
            <a:extLst>
              <a:ext uri="{FF2B5EF4-FFF2-40B4-BE49-F238E27FC236}">
                <a16:creationId xmlns="" xmlns:a16="http://schemas.microsoft.com/office/drawing/2014/main" id="{058BDF42-98F2-4F46-9F5B-7681AD71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8774" y="649287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FF0000"/>
                </a:solidFill>
                <a:hlinkClick r:id="rId3"/>
              </a:rPr>
              <a:t>www.cosmoferrites.com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5747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20" y="1545940"/>
            <a:ext cx="1739414" cy="1074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869" y="1442209"/>
            <a:ext cx="1723040" cy="1169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304" y="3035296"/>
            <a:ext cx="1837164" cy="12239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6704" y="3106599"/>
            <a:ext cx="1926792" cy="11555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94" y="1392609"/>
            <a:ext cx="2061774" cy="11831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25" y="4838597"/>
            <a:ext cx="1605194" cy="11262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4571" y="4819337"/>
            <a:ext cx="1913976" cy="12981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281" y="4819336"/>
            <a:ext cx="1898587" cy="11454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18" y="4833710"/>
            <a:ext cx="2510800" cy="1131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5369" y="1384150"/>
            <a:ext cx="1892867" cy="1251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5369" y="3106600"/>
            <a:ext cx="2013630" cy="1220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51005" y="3089792"/>
            <a:ext cx="1265414" cy="12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/>
          </p:cNvSpPr>
          <p:nvPr/>
        </p:nvSpPr>
        <p:spPr bwMode="auto">
          <a:xfrm>
            <a:off x="472159" y="106534"/>
            <a:ext cx="1097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3600" b="1" dirty="0" smtClean="0">
                <a:solidFill>
                  <a:srgbClr val="002060"/>
                </a:solidFill>
              </a:rPr>
              <a:t>Our Customers - Export </a:t>
            </a:r>
            <a:endParaRPr lang="en-US" altLang="en-US" sz="3600" b="1" dirty="0">
              <a:solidFill>
                <a:srgbClr val="A60678"/>
              </a:solidFill>
              <a:latin typeface="Century Gothic" pitchFamily="34" charset="0"/>
            </a:endParaRPr>
          </a:p>
        </p:txBody>
      </p:sp>
      <p:pic>
        <p:nvPicPr>
          <p:cNvPr id="155" name="Picture 8" descr="C:\Users\Gaurav\Desktop\Corporate Presentation\Brands We Serve\Isk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0323" y="3369778"/>
            <a:ext cx="1885112" cy="80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17" descr="C:\Users\Gaurav\Desktop\Corporate Presentation\Brands We Serve\SCHAFFNER.png"/>
          <p:cNvPicPr>
            <a:picLocks noChangeAspect="1" noChangeArrowheads="1"/>
          </p:cNvPicPr>
          <p:nvPr/>
        </p:nvPicPr>
        <p:blipFill>
          <a:blip r:embed="rId4" cstate="print"/>
          <a:srcRect t="30190" b="34592"/>
          <a:stretch>
            <a:fillRect/>
          </a:stretch>
        </p:blipFill>
        <p:spPr bwMode="auto">
          <a:xfrm>
            <a:off x="3312725" y="3369778"/>
            <a:ext cx="2594638" cy="86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21" descr="C:\Users\Gaurav\Desktop\Corporate Presentation\Brands We Serve\TAMURA ELECTRONIC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4820" y="5177330"/>
            <a:ext cx="1860615" cy="77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20" descr="C:\Users\Gaurav\Desktop\Corporate Presentation\Brands We Serve\Philip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5384" y="5138180"/>
            <a:ext cx="1433808" cy="9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2" descr="C:\Users\Gaurav\Desktop\Corporate Presentation\Brands We Serve\AB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1888" y="5215132"/>
            <a:ext cx="1702491" cy="65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Footer Placeholder 2">
            <a:extLst>
              <a:ext uri="{FF2B5EF4-FFF2-40B4-BE49-F238E27FC236}">
                <a16:creationId xmlns="" xmlns:a16="http://schemas.microsoft.com/office/drawing/2014/main" id="{058BDF42-98F2-4F46-9F5B-7681AD71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546" y="6492875"/>
            <a:ext cx="3365028" cy="20744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FF0000"/>
                </a:solidFill>
                <a:hlinkClick r:id="rId8"/>
              </a:rPr>
              <a:t>www.cosmoferrites.com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93" name="Picture 4" descr="C:\Users\Gaurav\Desktop\Corporate Presentation\Brands We Serve\Danfoss.png">
            <a:extLst>
              <a:ext uri="{FF2B5EF4-FFF2-40B4-BE49-F238E27FC236}">
                <a16:creationId xmlns="" xmlns:a16="http://schemas.microsoft.com/office/drawing/2014/main" id="{97BDEEF3-55EE-47D0-8120-88E45217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47060" y="1484297"/>
            <a:ext cx="2022911" cy="101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5" descr="C:\Users\Gaurav\Desktop\Corporate Presentation\Brands We Serve\Delta Electronics.jpg">
            <a:extLst>
              <a:ext uri="{FF2B5EF4-FFF2-40B4-BE49-F238E27FC236}">
                <a16:creationId xmlns="" xmlns:a16="http://schemas.microsoft.com/office/drawing/2014/main" id="{87DE0F5B-BC75-488D-972A-AFB23C5F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b="289"/>
          <a:stretch>
            <a:fillRect/>
          </a:stretch>
        </p:blipFill>
        <p:spPr bwMode="auto">
          <a:xfrm>
            <a:off x="1186976" y="3277134"/>
            <a:ext cx="1696440" cy="97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23" descr="C:\Users\Gaurav\Desktop\Corporate Presentation\Brands We Serve\WITRICITY.png">
            <a:extLst>
              <a:ext uri="{FF2B5EF4-FFF2-40B4-BE49-F238E27FC236}">
                <a16:creationId xmlns="" xmlns:a16="http://schemas.microsoft.com/office/drawing/2014/main" id="{76E60BF9-2038-4CC5-AFC3-C5A6D041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t="25310" b="25308"/>
          <a:stretch>
            <a:fillRect/>
          </a:stretch>
        </p:blipFill>
        <p:spPr bwMode="auto">
          <a:xfrm>
            <a:off x="1015448" y="5177330"/>
            <a:ext cx="2039495" cy="74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ntica Systems - Crunchbase Company Profile &amp; Fundi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54" y="1070748"/>
            <a:ext cx="2333983" cy="20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me - PTR HARTMAN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1408925"/>
            <a:ext cx="2037193" cy="100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65747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6833" y="1408925"/>
            <a:ext cx="2004268" cy="1164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8073" y="3331743"/>
            <a:ext cx="1983348" cy="9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 descr="Beige oval">
            <a:extLst>
              <a:ext uri="{FF2B5EF4-FFF2-40B4-BE49-F238E27FC236}">
                <a16:creationId xmlns=""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-67537" y="329956"/>
            <a:ext cx="11825960" cy="6401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solidFill>
                  <a:schemeClr val="bg1"/>
                </a:solidFill>
              </a:rPr>
              <a:t>	</a:t>
            </a:r>
            <a:endParaRPr lang="en-IN" sz="1800" b="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 descr="Line">
            <a:extLst>
              <a:ext uri="{FF2B5EF4-FFF2-40B4-BE49-F238E27FC236}">
                <a16:creationId xmlns=""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F9ADB42F-AE48-4323-897F-DB5A083BD103}"/>
              </a:ext>
            </a:extLst>
          </p:cNvPr>
          <p:cNvSpPr txBox="1">
            <a:spLocks/>
          </p:cNvSpPr>
          <p:nvPr/>
        </p:nvSpPr>
        <p:spPr>
          <a:xfrm>
            <a:off x="559001" y="-34212"/>
            <a:ext cx="102889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</a:rPr>
              <a:t>Company Presence Globa</a:t>
            </a:r>
            <a:r>
              <a:rPr lang="en-US" dirty="0">
                <a:solidFill>
                  <a:srgbClr val="002060"/>
                </a:solidFill>
              </a:rPr>
              <a:t>l</a:t>
            </a:r>
          </a:p>
        </p:txBody>
      </p:sp>
      <p:pic>
        <p:nvPicPr>
          <p:cNvPr id="11" name="Picture 2" descr="C:\Users\Gaurav\Desktop\Cosmo Logo.png"/>
          <p:cNvPicPr>
            <a:picLocks noChangeAspect="1" noChangeArrowheads="1"/>
          </p:cNvPicPr>
          <p:nvPr/>
        </p:nvPicPr>
        <p:blipFill>
          <a:blip r:embed="rId4" cstate="print"/>
          <a:srcRect r="89" b="-78"/>
          <a:stretch>
            <a:fillRect/>
          </a:stretch>
        </p:blipFill>
        <p:spPr bwMode="auto">
          <a:xfrm>
            <a:off x="11505449" y="5989344"/>
            <a:ext cx="556932" cy="74257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grpSp>
        <p:nvGrpSpPr>
          <p:cNvPr id="509" name="Group 508">
            <a:extLst>
              <a:ext uri="{FF2B5EF4-FFF2-40B4-BE49-F238E27FC236}">
                <a16:creationId xmlns="" xmlns:a16="http://schemas.microsoft.com/office/drawing/2014/main" id="{E860F849-ACE3-4155-9A0B-A48C8758E2D5}"/>
              </a:ext>
            </a:extLst>
          </p:cNvPr>
          <p:cNvGrpSpPr/>
          <p:nvPr/>
        </p:nvGrpSpPr>
        <p:grpSpPr>
          <a:xfrm>
            <a:off x="218190" y="1172370"/>
            <a:ext cx="3227664" cy="5349038"/>
            <a:chOff x="52109" y="1087035"/>
            <a:chExt cx="3305517" cy="4769913"/>
          </a:xfrm>
        </p:grpSpPr>
        <p:grpSp>
          <p:nvGrpSpPr>
            <p:cNvPr id="510" name="Group 522"/>
            <p:cNvGrpSpPr>
              <a:grpSpLocks/>
            </p:cNvGrpSpPr>
            <p:nvPr/>
          </p:nvGrpSpPr>
          <p:grpSpPr bwMode="auto">
            <a:xfrm>
              <a:off x="52109" y="1113756"/>
              <a:ext cx="3182854" cy="2127488"/>
              <a:chOff x="220673" y="123602"/>
              <a:chExt cx="3182809" cy="2126556"/>
            </a:xfrm>
          </p:grpSpPr>
          <p:sp>
            <p:nvSpPr>
              <p:cNvPr id="536" name="Oval 535"/>
              <p:cNvSpPr/>
              <p:nvPr/>
            </p:nvSpPr>
            <p:spPr>
              <a:xfrm>
                <a:off x="220673" y="123602"/>
                <a:ext cx="431290" cy="318731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37" name="TextBox 536"/>
              <p:cNvSpPr txBox="1"/>
              <p:nvPr/>
            </p:nvSpPr>
            <p:spPr>
              <a:xfrm>
                <a:off x="968409" y="1157969"/>
                <a:ext cx="2187970" cy="329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rgbClr val="002D86"/>
                    </a:solidFill>
                  </a:rPr>
                  <a:t>28 </a:t>
                </a:r>
                <a:r>
                  <a:rPr lang="en-US" b="1" dirty="0">
                    <a:solidFill>
                      <a:srgbClr val="002D86"/>
                    </a:solidFill>
                  </a:rPr>
                  <a:t>% - Europe</a:t>
                </a:r>
              </a:p>
            </p:txBody>
          </p:sp>
          <p:sp>
            <p:nvSpPr>
              <p:cNvPr id="538" name="TextBox 537"/>
              <p:cNvSpPr txBox="1"/>
              <p:nvPr/>
            </p:nvSpPr>
            <p:spPr>
              <a:xfrm>
                <a:off x="947643" y="1399722"/>
                <a:ext cx="2455839" cy="850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002D86"/>
                    </a:solidFill>
                    <a:cs typeface="+mn-cs"/>
                  </a:rPr>
                  <a:t>Germany | Italy | Poland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002D86"/>
                    </a:solidFill>
                    <a:cs typeface="+mn-cs"/>
                  </a:rPr>
                  <a:t>Czech Republic | Spain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002D86"/>
                    </a:solidFill>
                    <a:cs typeface="+mn-cs"/>
                  </a:rPr>
                  <a:t>United Kingdom | France Ukraine | Denmark </a:t>
                </a:r>
              </a:p>
            </p:txBody>
          </p:sp>
        </p:grpSp>
        <p:grpSp>
          <p:nvGrpSpPr>
            <p:cNvPr id="512" name="Group 504"/>
            <p:cNvGrpSpPr>
              <a:grpSpLocks/>
            </p:cNvGrpSpPr>
            <p:nvPr/>
          </p:nvGrpSpPr>
          <p:grpSpPr bwMode="auto">
            <a:xfrm>
              <a:off x="726278" y="3388537"/>
              <a:ext cx="2631348" cy="614581"/>
              <a:chOff x="1002477" y="1280847"/>
              <a:chExt cx="2531978" cy="563394"/>
            </a:xfrm>
          </p:grpSpPr>
          <p:sp>
            <p:nvSpPr>
              <p:cNvPr id="529" name="TextBox 506"/>
              <p:cNvSpPr txBox="1">
                <a:spLocks noChangeArrowheads="1"/>
              </p:cNvSpPr>
              <p:nvPr/>
            </p:nvSpPr>
            <p:spPr bwMode="auto">
              <a:xfrm>
                <a:off x="1006011" y="1280847"/>
                <a:ext cx="2402413" cy="301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en-US" b="1" dirty="0">
                    <a:solidFill>
                      <a:srgbClr val="002D86"/>
                    </a:solidFill>
                  </a:rPr>
                  <a:t>3</a:t>
                </a:r>
                <a:r>
                  <a:rPr lang="en-US" altLang="en-US" b="1" dirty="0" smtClean="0">
                    <a:solidFill>
                      <a:srgbClr val="002D86"/>
                    </a:solidFill>
                  </a:rPr>
                  <a:t> </a:t>
                </a:r>
                <a:r>
                  <a:rPr lang="en-US" altLang="en-US" b="1" dirty="0">
                    <a:solidFill>
                      <a:srgbClr val="002D86"/>
                    </a:solidFill>
                  </a:rPr>
                  <a:t>% - North America</a:t>
                </a:r>
              </a:p>
            </p:txBody>
          </p:sp>
          <p:sp>
            <p:nvSpPr>
              <p:cNvPr id="530" name="TextBox 529"/>
              <p:cNvSpPr txBox="1"/>
              <p:nvPr/>
            </p:nvSpPr>
            <p:spPr>
              <a:xfrm>
                <a:off x="1002477" y="1592645"/>
                <a:ext cx="2531978" cy="251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002D86"/>
                    </a:solidFill>
                    <a:cs typeface="+mn-cs"/>
                  </a:rPr>
                  <a:t>United States of America</a:t>
                </a:r>
              </a:p>
            </p:txBody>
          </p:sp>
        </p:grpSp>
        <p:sp>
          <p:nvSpPr>
            <p:cNvPr id="525" name="TextBox 524"/>
            <p:cNvSpPr txBox="1"/>
            <p:nvPr/>
          </p:nvSpPr>
          <p:spPr bwMode="auto">
            <a:xfrm>
              <a:off x="701114" y="4266673"/>
              <a:ext cx="1665287" cy="3293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2D86"/>
                  </a:solidFill>
                </a:rPr>
                <a:t>3</a:t>
              </a:r>
              <a:r>
                <a:rPr lang="en-US" b="1" smtClean="0">
                  <a:solidFill>
                    <a:srgbClr val="002D86"/>
                  </a:solidFill>
                </a:rPr>
                <a:t> </a:t>
              </a:r>
              <a:r>
                <a:rPr lang="en-US" b="1" dirty="0">
                  <a:solidFill>
                    <a:srgbClr val="002D86"/>
                  </a:solidFill>
                </a:rPr>
                <a:t>% - Turkey</a:t>
              </a:r>
            </a:p>
          </p:txBody>
        </p:sp>
        <p:grpSp>
          <p:nvGrpSpPr>
            <p:cNvPr id="514" name="Group 523"/>
            <p:cNvGrpSpPr>
              <a:grpSpLocks/>
            </p:cNvGrpSpPr>
            <p:nvPr/>
          </p:nvGrpSpPr>
          <p:grpSpPr bwMode="auto">
            <a:xfrm>
              <a:off x="719874" y="4885421"/>
              <a:ext cx="2284412" cy="971527"/>
              <a:chOff x="996307" y="1535397"/>
              <a:chExt cx="2198110" cy="890609"/>
            </a:xfrm>
          </p:grpSpPr>
          <p:sp>
            <p:nvSpPr>
              <p:cNvPr id="521" name="TextBox 525"/>
              <p:cNvSpPr txBox="1">
                <a:spLocks noChangeArrowheads="1"/>
              </p:cNvSpPr>
              <p:nvPr/>
            </p:nvSpPr>
            <p:spPr bwMode="auto">
              <a:xfrm>
                <a:off x="1029458" y="1535397"/>
                <a:ext cx="1602988" cy="301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b="1" dirty="0">
                    <a:solidFill>
                      <a:srgbClr val="002D86"/>
                    </a:solidFill>
                  </a:rPr>
                  <a:t>1% - Others</a:t>
                </a:r>
              </a:p>
            </p:txBody>
          </p:sp>
          <p:sp>
            <p:nvSpPr>
              <p:cNvPr id="522" name="TextBox 521"/>
              <p:cNvSpPr txBox="1"/>
              <p:nvPr/>
            </p:nvSpPr>
            <p:spPr>
              <a:xfrm>
                <a:off x="996307" y="1822177"/>
                <a:ext cx="2198110" cy="6038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rgbClr val="002D86"/>
                    </a:solidFill>
                  </a:rPr>
                  <a:t>Africa| Brazil| Latin America | Oceania</a:t>
                </a:r>
              </a:p>
              <a:p>
                <a:pPr>
                  <a:defRPr/>
                </a:pPr>
                <a:endParaRPr lang="en-US" sz="1400" b="1" dirty="0">
                  <a:solidFill>
                    <a:srgbClr val="002D86"/>
                  </a:solidFill>
                </a:endParaRPr>
              </a:p>
            </p:txBody>
          </p:sp>
        </p:grpSp>
        <p:grpSp>
          <p:nvGrpSpPr>
            <p:cNvPr id="515" name="Group 494">
              <a:extLst>
                <a:ext uri="{FF2B5EF4-FFF2-40B4-BE49-F238E27FC236}">
                  <a16:creationId xmlns="" xmlns:a16="http://schemas.microsoft.com/office/drawing/2014/main" id="{05EAF4F8-3D38-4224-8150-F93E00B13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632" y="1087035"/>
              <a:ext cx="2482291" cy="921467"/>
              <a:chOff x="1092295" y="2208381"/>
              <a:chExt cx="2388513" cy="845663"/>
            </a:xfrm>
          </p:grpSpPr>
          <p:sp>
            <p:nvSpPr>
              <p:cNvPr id="517" name="TextBox 516">
                <a:extLst>
                  <a:ext uri="{FF2B5EF4-FFF2-40B4-BE49-F238E27FC236}">
                    <a16:creationId xmlns="" xmlns:a16="http://schemas.microsoft.com/office/drawing/2014/main" id="{05114215-DB3A-4E58-8CE0-31B7AD528CAF}"/>
                  </a:ext>
                </a:extLst>
              </p:cNvPr>
              <p:cNvSpPr txBox="1"/>
              <p:nvPr/>
            </p:nvSpPr>
            <p:spPr>
              <a:xfrm>
                <a:off x="1101233" y="2208381"/>
                <a:ext cx="1602376" cy="3022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rgbClr val="002D86"/>
                    </a:solidFill>
                  </a:rPr>
                  <a:t>64 </a:t>
                </a:r>
                <a:r>
                  <a:rPr lang="en-US" b="1" dirty="0">
                    <a:solidFill>
                      <a:srgbClr val="002D86"/>
                    </a:solidFill>
                  </a:rPr>
                  <a:t>% - Asia</a:t>
                </a:r>
              </a:p>
            </p:txBody>
          </p:sp>
          <p:sp>
            <p:nvSpPr>
              <p:cNvPr id="518" name="TextBox 517">
                <a:extLst>
                  <a:ext uri="{FF2B5EF4-FFF2-40B4-BE49-F238E27FC236}">
                    <a16:creationId xmlns="" xmlns:a16="http://schemas.microsoft.com/office/drawing/2014/main" id="{82F2B702-0672-44AB-9AF2-F780FFE60B25}"/>
                  </a:ext>
                </a:extLst>
              </p:cNvPr>
              <p:cNvSpPr txBox="1"/>
              <p:nvPr/>
            </p:nvSpPr>
            <p:spPr>
              <a:xfrm>
                <a:off x="1092295" y="2449540"/>
                <a:ext cx="2388513" cy="604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002D86"/>
                    </a:solidFill>
                    <a:cs typeface="+mn-cs"/>
                  </a:rPr>
                  <a:t>India | China | Sri Lanka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002D86"/>
                    </a:solidFill>
                    <a:cs typeface="+mn-cs"/>
                  </a:rPr>
                  <a:t>Thailand | Taiwan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002D86"/>
                    </a:solidFill>
                    <a:cs typeface="+mn-cs"/>
                  </a:rPr>
                  <a:t>Malaysia | Vietnam | Japan</a:t>
                </a:r>
              </a:p>
            </p:txBody>
          </p:sp>
        </p:grpSp>
      </p:grpSp>
      <p:grpSp>
        <p:nvGrpSpPr>
          <p:cNvPr id="1532" name="Group 1531"/>
          <p:cNvGrpSpPr/>
          <p:nvPr/>
        </p:nvGrpSpPr>
        <p:grpSpPr>
          <a:xfrm>
            <a:off x="3392053" y="1059539"/>
            <a:ext cx="8391057" cy="4985810"/>
            <a:chOff x="2514600" y="1295400"/>
            <a:chExt cx="9229725" cy="4985810"/>
          </a:xfrm>
          <a:solidFill>
            <a:srgbClr val="002D86"/>
          </a:solidFill>
        </p:grpSpPr>
        <p:grpSp>
          <p:nvGrpSpPr>
            <p:cNvPr id="1533" name="Group 534"/>
            <p:cNvGrpSpPr>
              <a:grpSpLocks/>
            </p:cNvGrpSpPr>
            <p:nvPr/>
          </p:nvGrpSpPr>
          <p:grpSpPr bwMode="auto">
            <a:xfrm>
              <a:off x="2514600" y="1295400"/>
              <a:ext cx="3922713" cy="2578100"/>
              <a:chOff x="2504752" y="1295400"/>
              <a:chExt cx="3923268" cy="2578010"/>
            </a:xfrm>
            <a:grpFill/>
          </p:grpSpPr>
          <p:sp>
            <p:nvSpPr>
              <p:cNvPr id="1914" name="Oval 1913"/>
              <p:cNvSpPr/>
              <p:nvPr/>
            </p:nvSpPr>
            <p:spPr>
              <a:xfrm>
                <a:off x="3876546" y="3801975"/>
                <a:ext cx="66684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5" name="Oval 1914"/>
              <p:cNvSpPr/>
              <p:nvPr/>
            </p:nvSpPr>
            <p:spPr>
              <a:xfrm>
                <a:off x="3497080" y="2125634"/>
                <a:ext cx="512835" cy="5365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6" name="Oval 1915"/>
              <p:cNvSpPr/>
              <p:nvPr/>
            </p:nvSpPr>
            <p:spPr>
              <a:xfrm>
                <a:off x="3686019" y="2695526"/>
                <a:ext cx="266738" cy="2793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7" name="Oval 1916"/>
              <p:cNvSpPr/>
              <p:nvPr/>
            </p:nvSpPr>
            <p:spPr>
              <a:xfrm>
                <a:off x="3225579" y="2949517"/>
                <a:ext cx="344537" cy="3619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8" name="Oval 1917"/>
              <p:cNvSpPr/>
              <p:nvPr/>
            </p:nvSpPr>
            <p:spPr>
              <a:xfrm>
                <a:off x="3384351" y="2501858"/>
                <a:ext cx="112729" cy="1190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9" name="Oval 1918"/>
              <p:cNvSpPr/>
              <p:nvPr/>
            </p:nvSpPr>
            <p:spPr>
              <a:xfrm>
                <a:off x="3560589" y="2674890"/>
                <a:ext cx="111141" cy="1174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0" name="Oval 1919"/>
              <p:cNvSpPr/>
              <p:nvPr/>
            </p:nvSpPr>
            <p:spPr>
              <a:xfrm>
                <a:off x="3795573" y="1771633"/>
                <a:ext cx="111141" cy="1174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1" name="Oval 1920"/>
              <p:cNvSpPr/>
              <p:nvPr/>
            </p:nvSpPr>
            <p:spPr>
              <a:xfrm>
                <a:off x="4009915" y="2893957"/>
                <a:ext cx="111141" cy="1190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2" name="Oval 1921"/>
              <p:cNvSpPr/>
              <p:nvPr/>
            </p:nvSpPr>
            <p:spPr>
              <a:xfrm>
                <a:off x="4398908" y="2636791"/>
                <a:ext cx="112728" cy="1174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3" name="Oval 1922"/>
              <p:cNvSpPr/>
              <p:nvPr/>
            </p:nvSpPr>
            <p:spPr>
              <a:xfrm>
                <a:off x="3109676" y="1830369"/>
                <a:ext cx="112728" cy="1174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4" name="Oval 1923"/>
              <p:cNvSpPr/>
              <p:nvPr/>
            </p:nvSpPr>
            <p:spPr>
              <a:xfrm>
                <a:off x="4097240" y="2408199"/>
                <a:ext cx="252448" cy="2651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5" name="Oval 1924"/>
              <p:cNvSpPr/>
              <p:nvPr/>
            </p:nvSpPr>
            <p:spPr>
              <a:xfrm>
                <a:off x="4082950" y="2695526"/>
                <a:ext cx="217519" cy="228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6" name="Oval 1925"/>
              <p:cNvSpPr/>
              <p:nvPr/>
            </p:nvSpPr>
            <p:spPr>
              <a:xfrm>
                <a:off x="5080041" y="2293903"/>
                <a:ext cx="133369" cy="141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7" name="Oval 1926"/>
              <p:cNvSpPr/>
              <p:nvPr/>
            </p:nvSpPr>
            <p:spPr>
              <a:xfrm>
                <a:off x="4416372" y="2290728"/>
                <a:ext cx="301668" cy="3174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8" name="Oval 1927"/>
              <p:cNvSpPr/>
              <p:nvPr/>
            </p:nvSpPr>
            <p:spPr>
              <a:xfrm>
                <a:off x="3927353" y="1958952"/>
                <a:ext cx="252449" cy="2651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9" name="Oval 1928"/>
              <p:cNvSpPr/>
              <p:nvPr/>
            </p:nvSpPr>
            <p:spPr>
              <a:xfrm>
                <a:off x="3451036" y="1854180"/>
                <a:ext cx="252449" cy="2651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0" name="Oval 1929"/>
              <p:cNvSpPr/>
              <p:nvPr/>
            </p:nvSpPr>
            <p:spPr>
              <a:xfrm>
                <a:off x="3052517" y="2555831"/>
                <a:ext cx="252448" cy="2651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1" name="Oval 1930"/>
              <p:cNvSpPr/>
              <p:nvPr/>
            </p:nvSpPr>
            <p:spPr>
              <a:xfrm>
                <a:off x="4140108" y="1601777"/>
                <a:ext cx="185764" cy="1936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2" name="Oval 1931"/>
              <p:cNvSpPr/>
              <p:nvPr/>
            </p:nvSpPr>
            <p:spPr>
              <a:xfrm>
                <a:off x="2958841" y="1865293"/>
                <a:ext cx="127018" cy="1317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3" name="Oval 1932"/>
              <p:cNvSpPr/>
              <p:nvPr/>
            </p:nvSpPr>
            <p:spPr>
              <a:xfrm>
                <a:off x="3179535" y="1689086"/>
                <a:ext cx="125430" cy="1333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4" name="Oval 1933"/>
              <p:cNvSpPr/>
              <p:nvPr/>
            </p:nvSpPr>
            <p:spPr>
              <a:xfrm>
                <a:off x="2960429" y="1635113"/>
                <a:ext cx="185763" cy="1936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5" name="Oval 1934"/>
              <p:cNvSpPr/>
              <p:nvPr/>
            </p:nvSpPr>
            <p:spPr>
              <a:xfrm>
                <a:off x="5203884" y="1360486"/>
                <a:ext cx="66684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6" name="Oval 1935"/>
              <p:cNvSpPr/>
              <p:nvPr/>
            </p:nvSpPr>
            <p:spPr>
              <a:xfrm>
                <a:off x="5087980" y="1801795"/>
                <a:ext cx="66684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7" name="Oval 1936"/>
              <p:cNvSpPr/>
              <p:nvPr/>
            </p:nvSpPr>
            <p:spPr>
              <a:xfrm>
                <a:off x="4684698" y="2255804"/>
                <a:ext cx="68272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8" name="Oval 1937"/>
              <p:cNvSpPr/>
              <p:nvPr/>
            </p:nvSpPr>
            <p:spPr>
              <a:xfrm>
                <a:off x="5464271" y="1360486"/>
                <a:ext cx="68273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9" name="Oval 1938"/>
              <p:cNvSpPr/>
              <p:nvPr/>
            </p:nvSpPr>
            <p:spPr>
              <a:xfrm>
                <a:off x="5751649" y="1750997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0" name="Oval 1939"/>
              <p:cNvSpPr/>
              <p:nvPr/>
            </p:nvSpPr>
            <p:spPr>
              <a:xfrm>
                <a:off x="5704018" y="1423984"/>
                <a:ext cx="68272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1" name="Oval 1940"/>
              <p:cNvSpPr/>
              <p:nvPr/>
            </p:nvSpPr>
            <p:spPr>
              <a:xfrm>
                <a:off x="5664324" y="1527167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2" name="Oval 1941"/>
              <p:cNvSpPr/>
              <p:nvPr/>
            </p:nvSpPr>
            <p:spPr>
              <a:xfrm>
                <a:off x="4483057" y="1793858"/>
                <a:ext cx="68273" cy="714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3" name="Oval 1942"/>
              <p:cNvSpPr/>
              <p:nvPr/>
            </p:nvSpPr>
            <p:spPr>
              <a:xfrm>
                <a:off x="3921002" y="1876405"/>
                <a:ext cx="68273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4" name="Oval 1943"/>
              <p:cNvSpPr/>
              <p:nvPr/>
            </p:nvSpPr>
            <p:spPr>
              <a:xfrm>
                <a:off x="4138521" y="2949517"/>
                <a:ext cx="112728" cy="1174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5" name="Oval 1944"/>
              <p:cNvSpPr/>
              <p:nvPr/>
            </p:nvSpPr>
            <p:spPr>
              <a:xfrm>
                <a:off x="3840029" y="3008253"/>
                <a:ext cx="112728" cy="1190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6" name="Oval 1945"/>
              <p:cNvSpPr/>
              <p:nvPr/>
            </p:nvSpPr>
            <p:spPr>
              <a:xfrm>
                <a:off x="5561122" y="1377947"/>
                <a:ext cx="112728" cy="1174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7" name="Oval 1946"/>
              <p:cNvSpPr/>
              <p:nvPr/>
            </p:nvSpPr>
            <p:spPr>
              <a:xfrm>
                <a:off x="6039027" y="1317624"/>
                <a:ext cx="112729" cy="1174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8" name="Oval 1947"/>
              <p:cNvSpPr/>
              <p:nvPr/>
            </p:nvSpPr>
            <p:spPr>
              <a:xfrm>
                <a:off x="6077132" y="1468432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9" name="Oval 1948"/>
              <p:cNvSpPr/>
              <p:nvPr/>
            </p:nvSpPr>
            <p:spPr>
              <a:xfrm>
                <a:off x="5748474" y="1431920"/>
                <a:ext cx="322308" cy="338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0" name="Oval 1949"/>
              <p:cNvSpPr/>
              <p:nvPr/>
            </p:nvSpPr>
            <p:spPr>
              <a:xfrm>
                <a:off x="5607166" y="1622414"/>
                <a:ext cx="144483" cy="1523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1" name="Oval 1950"/>
              <p:cNvSpPr/>
              <p:nvPr/>
            </p:nvSpPr>
            <p:spPr>
              <a:xfrm>
                <a:off x="5581762" y="1797032"/>
                <a:ext cx="152422" cy="1587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2" name="Oval 1951"/>
              <p:cNvSpPr/>
              <p:nvPr/>
            </p:nvSpPr>
            <p:spPr>
              <a:xfrm>
                <a:off x="6169220" y="1295400"/>
                <a:ext cx="258800" cy="271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3" name="Oval 1952"/>
              <p:cNvSpPr/>
              <p:nvPr/>
            </p:nvSpPr>
            <p:spPr>
              <a:xfrm>
                <a:off x="6093010" y="1555741"/>
                <a:ext cx="150834" cy="1587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4" name="Oval 1953"/>
              <p:cNvSpPr/>
              <p:nvPr/>
            </p:nvSpPr>
            <p:spPr>
              <a:xfrm>
                <a:off x="5946939" y="1352548"/>
                <a:ext cx="68273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5" name="Oval 1954"/>
              <p:cNvSpPr/>
              <p:nvPr/>
            </p:nvSpPr>
            <p:spPr>
              <a:xfrm>
                <a:off x="5137199" y="1706549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6" name="Oval 1955"/>
              <p:cNvSpPr/>
              <p:nvPr/>
            </p:nvSpPr>
            <p:spPr>
              <a:xfrm>
                <a:off x="4557680" y="1739884"/>
                <a:ext cx="68272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7" name="Oval 1956"/>
              <p:cNvSpPr/>
              <p:nvPr/>
            </p:nvSpPr>
            <p:spPr>
              <a:xfrm>
                <a:off x="3331957" y="1817670"/>
                <a:ext cx="100026" cy="104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8" name="Oval 1957"/>
              <p:cNvSpPr/>
              <p:nvPr/>
            </p:nvSpPr>
            <p:spPr>
              <a:xfrm>
                <a:off x="2825472" y="1744647"/>
                <a:ext cx="100027" cy="104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9" name="Oval 1958"/>
              <p:cNvSpPr/>
              <p:nvPr/>
            </p:nvSpPr>
            <p:spPr>
              <a:xfrm>
                <a:off x="3141430" y="1968477"/>
                <a:ext cx="100026" cy="104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0" name="Oval 1959"/>
              <p:cNvSpPr/>
              <p:nvPr/>
            </p:nvSpPr>
            <p:spPr>
              <a:xfrm>
                <a:off x="4752970" y="2433598"/>
                <a:ext cx="177825" cy="1857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1" name="Oval 1960"/>
              <p:cNvSpPr/>
              <p:nvPr/>
            </p:nvSpPr>
            <p:spPr>
              <a:xfrm>
                <a:off x="4216319" y="2173257"/>
                <a:ext cx="177825" cy="1873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2" name="Oval 1961"/>
              <p:cNvSpPr/>
              <p:nvPr/>
            </p:nvSpPr>
            <p:spPr>
              <a:xfrm>
                <a:off x="4028968" y="2419311"/>
                <a:ext cx="68273" cy="714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3" name="Oval 1962"/>
              <p:cNvSpPr/>
              <p:nvPr/>
            </p:nvSpPr>
            <p:spPr>
              <a:xfrm>
                <a:off x="4003564" y="2508208"/>
                <a:ext cx="66684" cy="714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4" name="Oval 1963"/>
              <p:cNvSpPr/>
              <p:nvPr/>
            </p:nvSpPr>
            <p:spPr>
              <a:xfrm>
                <a:off x="3932117" y="2597105"/>
                <a:ext cx="154009" cy="1619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5" name="Oval 1964"/>
              <p:cNvSpPr/>
              <p:nvPr/>
            </p:nvSpPr>
            <p:spPr>
              <a:xfrm>
                <a:off x="4035319" y="2241517"/>
                <a:ext cx="157185" cy="1650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6" name="Oval 1965"/>
              <p:cNvSpPr/>
              <p:nvPr/>
            </p:nvSpPr>
            <p:spPr>
              <a:xfrm>
                <a:off x="4175038" y="1825606"/>
                <a:ext cx="161948" cy="1682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7" name="Oval 1966"/>
              <p:cNvSpPr/>
              <p:nvPr/>
            </p:nvSpPr>
            <p:spPr>
              <a:xfrm>
                <a:off x="3997213" y="1754172"/>
                <a:ext cx="160361" cy="1682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8" name="Oval 1967"/>
              <p:cNvSpPr/>
              <p:nvPr/>
            </p:nvSpPr>
            <p:spPr>
              <a:xfrm flipH="1">
                <a:off x="3919415" y="1750997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9" name="Oval 1968"/>
              <p:cNvSpPr/>
              <p:nvPr/>
            </p:nvSpPr>
            <p:spPr>
              <a:xfrm>
                <a:off x="3654265" y="2986029"/>
                <a:ext cx="155597" cy="1635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0" name="Oval 1969"/>
              <p:cNvSpPr/>
              <p:nvPr/>
            </p:nvSpPr>
            <p:spPr>
              <a:xfrm>
                <a:off x="5019708" y="2068486"/>
                <a:ext cx="68273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1" name="Oval 1970"/>
              <p:cNvSpPr/>
              <p:nvPr/>
            </p:nvSpPr>
            <p:spPr>
              <a:xfrm>
                <a:off x="4746619" y="2030387"/>
                <a:ext cx="258800" cy="2714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2" name="Oval 1971"/>
              <p:cNvSpPr/>
              <p:nvPr/>
            </p:nvSpPr>
            <p:spPr>
              <a:xfrm>
                <a:off x="4751383" y="2309778"/>
                <a:ext cx="98439" cy="1031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3" name="Oval 1972"/>
              <p:cNvSpPr/>
              <p:nvPr/>
            </p:nvSpPr>
            <p:spPr>
              <a:xfrm>
                <a:off x="4332224" y="2371687"/>
                <a:ext cx="66684" cy="714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4" name="Oval 1973"/>
              <p:cNvSpPr/>
              <p:nvPr/>
            </p:nvSpPr>
            <p:spPr>
              <a:xfrm>
                <a:off x="4336986" y="2768549"/>
                <a:ext cx="68273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5" name="Oval 1974"/>
              <p:cNvSpPr/>
              <p:nvPr/>
            </p:nvSpPr>
            <p:spPr>
              <a:xfrm>
                <a:off x="4302056" y="2687589"/>
                <a:ext cx="68273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6" name="Oval 1975"/>
              <p:cNvSpPr/>
              <p:nvPr/>
            </p:nvSpPr>
            <p:spPr>
              <a:xfrm>
                <a:off x="4375092" y="2551069"/>
                <a:ext cx="66684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7" name="Oval 1976"/>
              <p:cNvSpPr/>
              <p:nvPr/>
            </p:nvSpPr>
            <p:spPr>
              <a:xfrm>
                <a:off x="3150956" y="2090710"/>
                <a:ext cx="185763" cy="1952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8" name="Oval 1977"/>
              <p:cNvSpPr/>
              <p:nvPr/>
            </p:nvSpPr>
            <p:spPr>
              <a:xfrm>
                <a:off x="2982658" y="2795536"/>
                <a:ext cx="125430" cy="1317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9" name="Oval 1978"/>
              <p:cNvSpPr/>
              <p:nvPr/>
            </p:nvSpPr>
            <p:spPr>
              <a:xfrm flipH="1">
                <a:off x="3011237" y="2951105"/>
                <a:ext cx="66684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0" name="Oval 1979"/>
              <p:cNvSpPr/>
              <p:nvPr/>
            </p:nvSpPr>
            <p:spPr>
              <a:xfrm>
                <a:off x="3054105" y="3013015"/>
                <a:ext cx="154010" cy="1619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1" name="Oval 1980"/>
              <p:cNvSpPr/>
              <p:nvPr/>
            </p:nvSpPr>
            <p:spPr>
              <a:xfrm>
                <a:off x="3127140" y="2841571"/>
                <a:ext cx="154010" cy="16033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2" name="Oval 1981"/>
              <p:cNvSpPr/>
              <p:nvPr/>
            </p:nvSpPr>
            <p:spPr>
              <a:xfrm>
                <a:off x="3301790" y="2759024"/>
                <a:ext cx="154010" cy="1619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3" name="Oval 1982"/>
              <p:cNvSpPr/>
              <p:nvPr/>
            </p:nvSpPr>
            <p:spPr>
              <a:xfrm>
                <a:off x="3185886" y="2416136"/>
                <a:ext cx="112728" cy="1174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4" name="Oval 1983"/>
              <p:cNvSpPr/>
              <p:nvPr/>
            </p:nvSpPr>
            <p:spPr>
              <a:xfrm flipH="1">
                <a:off x="3597107" y="3127311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5" name="Oval 1984"/>
              <p:cNvSpPr/>
              <p:nvPr/>
            </p:nvSpPr>
            <p:spPr>
              <a:xfrm>
                <a:off x="3325606" y="2655841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6" name="Oval 1985"/>
              <p:cNvSpPr/>
              <p:nvPr/>
            </p:nvSpPr>
            <p:spPr>
              <a:xfrm>
                <a:off x="3508194" y="2600279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7" name="Oval 1986"/>
              <p:cNvSpPr/>
              <p:nvPr/>
            </p:nvSpPr>
            <p:spPr>
              <a:xfrm>
                <a:off x="2711156" y="1797032"/>
                <a:ext cx="100027" cy="104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8" name="Oval 1987"/>
              <p:cNvSpPr/>
              <p:nvPr/>
            </p:nvSpPr>
            <p:spPr>
              <a:xfrm>
                <a:off x="2871517" y="1865293"/>
                <a:ext cx="68272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9" name="Oval 1988"/>
              <p:cNvSpPr/>
              <p:nvPr/>
            </p:nvSpPr>
            <p:spPr>
              <a:xfrm>
                <a:off x="2874692" y="1655750"/>
                <a:ext cx="66684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0" name="Oval 1989"/>
              <p:cNvSpPr/>
              <p:nvPr/>
            </p:nvSpPr>
            <p:spPr>
              <a:xfrm>
                <a:off x="2504752" y="1936728"/>
                <a:ext cx="160361" cy="1682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1" name="Oval 1990"/>
              <p:cNvSpPr/>
              <p:nvPr/>
            </p:nvSpPr>
            <p:spPr>
              <a:xfrm>
                <a:off x="2638121" y="1876405"/>
                <a:ext cx="66684" cy="714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2" name="Oval 1991"/>
              <p:cNvSpPr/>
              <p:nvPr/>
            </p:nvSpPr>
            <p:spPr>
              <a:xfrm>
                <a:off x="2688928" y="1957365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3" name="Oval 1992"/>
              <p:cNvSpPr/>
              <p:nvPr/>
            </p:nvSpPr>
            <p:spPr>
              <a:xfrm>
                <a:off x="2792131" y="1897042"/>
                <a:ext cx="68272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4" name="Oval 1993"/>
              <p:cNvSpPr/>
              <p:nvPr/>
            </p:nvSpPr>
            <p:spPr>
              <a:xfrm>
                <a:off x="3312904" y="2298665"/>
                <a:ext cx="154009" cy="1619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5" name="Oval 1994"/>
              <p:cNvSpPr/>
              <p:nvPr/>
            </p:nvSpPr>
            <p:spPr>
              <a:xfrm>
                <a:off x="4327460" y="1760522"/>
                <a:ext cx="68273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6" name="Oval 1995"/>
              <p:cNvSpPr/>
              <p:nvPr/>
            </p:nvSpPr>
            <p:spPr>
              <a:xfrm>
                <a:off x="4216319" y="2068486"/>
                <a:ext cx="68273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7" name="Oval 1996"/>
              <p:cNvSpPr/>
              <p:nvPr/>
            </p:nvSpPr>
            <p:spPr>
              <a:xfrm>
                <a:off x="3787633" y="3589258"/>
                <a:ext cx="184176" cy="1936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8" name="Oval 1997"/>
              <p:cNvSpPr/>
              <p:nvPr/>
            </p:nvSpPr>
            <p:spPr>
              <a:xfrm flipH="1">
                <a:off x="3828914" y="3494011"/>
                <a:ext cx="68273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9" name="Oval 1998"/>
              <p:cNvSpPr/>
              <p:nvPr/>
            </p:nvSpPr>
            <p:spPr>
              <a:xfrm flipH="1">
                <a:off x="3719362" y="3576558"/>
                <a:ext cx="66684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0" name="Oval 1999"/>
              <p:cNvSpPr/>
              <p:nvPr/>
            </p:nvSpPr>
            <p:spPr>
              <a:xfrm flipH="1">
                <a:off x="3706660" y="3679742"/>
                <a:ext cx="68272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1" name="Oval 2000"/>
              <p:cNvSpPr/>
              <p:nvPr/>
            </p:nvSpPr>
            <p:spPr>
              <a:xfrm>
                <a:off x="3965459" y="3740065"/>
                <a:ext cx="66684" cy="714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2" name="Oval 2001"/>
              <p:cNvSpPr/>
              <p:nvPr/>
            </p:nvSpPr>
            <p:spPr>
              <a:xfrm>
                <a:off x="3501843" y="2789186"/>
                <a:ext cx="68273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3" name="Oval 2002"/>
              <p:cNvSpPr/>
              <p:nvPr/>
            </p:nvSpPr>
            <p:spPr>
              <a:xfrm>
                <a:off x="3476439" y="2871733"/>
                <a:ext cx="68273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4" name="Oval 2003"/>
              <p:cNvSpPr/>
              <p:nvPr/>
            </p:nvSpPr>
            <p:spPr>
              <a:xfrm>
                <a:off x="3582818" y="2838396"/>
                <a:ext cx="77798" cy="809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5" name="Oval 2004"/>
              <p:cNvSpPr/>
              <p:nvPr/>
            </p:nvSpPr>
            <p:spPr>
              <a:xfrm>
                <a:off x="3562177" y="2943167"/>
                <a:ext cx="76211" cy="793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6" name="Oval 2005"/>
              <p:cNvSpPr/>
              <p:nvPr/>
            </p:nvSpPr>
            <p:spPr>
              <a:xfrm>
                <a:off x="3324018" y="1690674"/>
                <a:ext cx="100027" cy="104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7" name="Oval 2006"/>
              <p:cNvSpPr/>
              <p:nvPr/>
            </p:nvSpPr>
            <p:spPr>
              <a:xfrm>
                <a:off x="3414519" y="2655841"/>
                <a:ext cx="100026" cy="104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8" name="Oval 2007"/>
              <p:cNvSpPr/>
              <p:nvPr/>
            </p:nvSpPr>
            <p:spPr>
              <a:xfrm>
                <a:off x="3274799" y="1944665"/>
                <a:ext cx="138132" cy="1460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9" name="Oval 2008"/>
              <p:cNvSpPr/>
              <p:nvPr/>
            </p:nvSpPr>
            <p:spPr>
              <a:xfrm>
                <a:off x="3357361" y="2100235"/>
                <a:ext cx="168299" cy="1762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0" name="Oval 2009"/>
              <p:cNvSpPr/>
              <p:nvPr/>
            </p:nvSpPr>
            <p:spPr>
              <a:xfrm>
                <a:off x="3244632" y="1855768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1" name="Oval 2010"/>
              <p:cNvSpPr/>
              <p:nvPr/>
            </p:nvSpPr>
            <p:spPr>
              <a:xfrm>
                <a:off x="3460562" y="1660512"/>
                <a:ext cx="160361" cy="1682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2" name="Oval 2011"/>
              <p:cNvSpPr/>
              <p:nvPr/>
            </p:nvSpPr>
            <p:spPr>
              <a:xfrm>
                <a:off x="3641563" y="1724010"/>
                <a:ext cx="130193" cy="1349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3" name="Oval 2012"/>
              <p:cNvSpPr/>
              <p:nvPr/>
            </p:nvSpPr>
            <p:spPr>
              <a:xfrm>
                <a:off x="3997213" y="2800297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4" name="Oval 2013"/>
              <p:cNvSpPr/>
              <p:nvPr/>
            </p:nvSpPr>
            <p:spPr>
              <a:xfrm>
                <a:off x="3217641" y="2319302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5" name="Oval 2014"/>
              <p:cNvSpPr/>
              <p:nvPr/>
            </p:nvSpPr>
            <p:spPr>
              <a:xfrm>
                <a:off x="3133491" y="2293903"/>
                <a:ext cx="66684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6" name="Oval 2015"/>
              <p:cNvSpPr/>
              <p:nvPr/>
            </p:nvSpPr>
            <p:spPr>
              <a:xfrm>
                <a:off x="3757467" y="1906567"/>
                <a:ext cx="160360" cy="1682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7" name="Oval 2016"/>
              <p:cNvSpPr/>
              <p:nvPr/>
            </p:nvSpPr>
            <p:spPr>
              <a:xfrm>
                <a:off x="3290676" y="2520907"/>
                <a:ext cx="68272" cy="714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8" name="Oval 2017"/>
              <p:cNvSpPr/>
              <p:nvPr/>
            </p:nvSpPr>
            <p:spPr>
              <a:xfrm>
                <a:off x="3984511" y="3041589"/>
                <a:ext cx="155597" cy="1619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9" name="Oval 2018"/>
              <p:cNvSpPr/>
              <p:nvPr/>
            </p:nvSpPr>
            <p:spPr>
              <a:xfrm>
                <a:off x="3925766" y="2935231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0" name="Oval 2019"/>
              <p:cNvSpPr/>
              <p:nvPr/>
            </p:nvSpPr>
            <p:spPr>
              <a:xfrm>
                <a:off x="3703485" y="2041499"/>
                <a:ext cx="68272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1" name="Oval 2020"/>
              <p:cNvSpPr/>
              <p:nvPr/>
            </p:nvSpPr>
            <p:spPr>
              <a:xfrm>
                <a:off x="3360536" y="3343204"/>
                <a:ext cx="154009" cy="16033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2" name="Oval 2021"/>
              <p:cNvSpPr/>
              <p:nvPr/>
            </p:nvSpPr>
            <p:spPr>
              <a:xfrm flipH="1">
                <a:off x="3503431" y="3289230"/>
                <a:ext cx="66684" cy="714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3" name="Oval 2022"/>
              <p:cNvSpPr/>
              <p:nvPr/>
            </p:nvSpPr>
            <p:spPr>
              <a:xfrm flipH="1">
                <a:off x="3274799" y="3320979"/>
                <a:ext cx="66684" cy="698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4" name="Oval 2023"/>
              <p:cNvSpPr/>
              <p:nvPr/>
            </p:nvSpPr>
            <p:spPr>
              <a:xfrm flipH="1">
                <a:off x="3298614" y="3489248"/>
                <a:ext cx="66684" cy="714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5" name="Oval 2024"/>
              <p:cNvSpPr/>
              <p:nvPr/>
            </p:nvSpPr>
            <p:spPr>
              <a:xfrm flipH="1">
                <a:off x="3476439" y="3516235"/>
                <a:ext cx="68273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6" name="Oval 2025"/>
              <p:cNvSpPr/>
              <p:nvPr/>
            </p:nvSpPr>
            <p:spPr>
              <a:xfrm flipH="1">
                <a:off x="3573291" y="3554334"/>
                <a:ext cx="68272" cy="71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7" name="Oval 2026"/>
              <p:cNvSpPr/>
              <p:nvPr/>
            </p:nvSpPr>
            <p:spPr>
              <a:xfrm>
                <a:off x="4202030" y="3370191"/>
                <a:ext cx="155597" cy="1619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4" name="Group 535"/>
            <p:cNvGrpSpPr/>
            <p:nvPr/>
          </p:nvGrpSpPr>
          <p:grpSpPr>
            <a:xfrm>
              <a:off x="4080561" y="3870603"/>
              <a:ext cx="1462746" cy="2410607"/>
              <a:chOff x="4070713" y="3870603"/>
              <a:chExt cx="1462746" cy="2410607"/>
            </a:xfrm>
            <a:grpFill/>
          </p:grpSpPr>
          <p:sp>
            <p:nvSpPr>
              <p:cNvPr id="1860" name="Oval 1859"/>
              <p:cNvSpPr/>
              <p:nvPr/>
            </p:nvSpPr>
            <p:spPr>
              <a:xfrm>
                <a:off x="4394854" y="3880169"/>
                <a:ext cx="293803" cy="308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1" name="Oval 1860"/>
              <p:cNvSpPr/>
              <p:nvPr/>
            </p:nvSpPr>
            <p:spPr>
              <a:xfrm>
                <a:off x="4099107" y="4119223"/>
                <a:ext cx="302206" cy="3168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2" name="Oval 1861"/>
              <p:cNvSpPr/>
              <p:nvPr/>
            </p:nvSpPr>
            <p:spPr>
              <a:xfrm>
                <a:off x="4687663" y="4062980"/>
                <a:ext cx="413107" cy="4330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3" name="Oval 1862"/>
              <p:cNvSpPr/>
              <p:nvPr/>
            </p:nvSpPr>
            <p:spPr>
              <a:xfrm>
                <a:off x="5239656" y="4436053"/>
                <a:ext cx="293803" cy="308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4" name="Oval 1863"/>
              <p:cNvSpPr/>
              <p:nvPr/>
            </p:nvSpPr>
            <p:spPr>
              <a:xfrm flipH="1">
                <a:off x="4349944" y="3870603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5" name="Oval 1864"/>
              <p:cNvSpPr/>
              <p:nvPr/>
            </p:nvSpPr>
            <p:spPr>
              <a:xfrm>
                <a:off x="4188419" y="3894899"/>
                <a:ext cx="154761" cy="162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6" name="Oval 1865"/>
              <p:cNvSpPr/>
              <p:nvPr/>
            </p:nvSpPr>
            <p:spPr>
              <a:xfrm flipH="1">
                <a:off x="4316234" y="4048326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7" name="Oval 1866"/>
              <p:cNvSpPr/>
              <p:nvPr/>
            </p:nvSpPr>
            <p:spPr>
              <a:xfrm flipH="1">
                <a:off x="4125365" y="4032065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8" name="Oval 1867"/>
              <p:cNvSpPr/>
              <p:nvPr/>
            </p:nvSpPr>
            <p:spPr>
              <a:xfrm>
                <a:off x="4592053" y="4793818"/>
                <a:ext cx="407465" cy="427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9" name="Oval 1868"/>
              <p:cNvSpPr/>
              <p:nvPr/>
            </p:nvSpPr>
            <p:spPr>
              <a:xfrm>
                <a:off x="4416438" y="4525778"/>
                <a:ext cx="302206" cy="3168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0" name="Oval 1869"/>
              <p:cNvSpPr/>
              <p:nvPr/>
            </p:nvSpPr>
            <p:spPr>
              <a:xfrm>
                <a:off x="4890706" y="4534587"/>
                <a:ext cx="293803" cy="308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1" name="Oval 1870"/>
              <p:cNvSpPr/>
              <p:nvPr/>
            </p:nvSpPr>
            <p:spPr>
              <a:xfrm>
                <a:off x="5147041" y="4779257"/>
                <a:ext cx="293803" cy="308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2" name="Oval 1871"/>
              <p:cNvSpPr/>
              <p:nvPr/>
            </p:nvSpPr>
            <p:spPr>
              <a:xfrm flipH="1">
                <a:off x="5152660" y="4479989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3" name="Oval 1872"/>
              <p:cNvSpPr/>
              <p:nvPr/>
            </p:nvSpPr>
            <p:spPr>
              <a:xfrm>
                <a:off x="4472847" y="4248411"/>
                <a:ext cx="154761" cy="162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4" name="Oval 1873"/>
              <p:cNvSpPr/>
              <p:nvPr/>
            </p:nvSpPr>
            <p:spPr>
              <a:xfrm flipH="1">
                <a:off x="5199669" y="4690985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5" name="Oval 1874"/>
              <p:cNvSpPr/>
              <p:nvPr/>
            </p:nvSpPr>
            <p:spPr>
              <a:xfrm flipH="1">
                <a:off x="4700747" y="4506558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6" name="Oval 1875"/>
              <p:cNvSpPr/>
              <p:nvPr/>
            </p:nvSpPr>
            <p:spPr>
              <a:xfrm>
                <a:off x="4246915" y="4490159"/>
                <a:ext cx="112363" cy="117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7" name="Oval 1876"/>
              <p:cNvSpPr/>
              <p:nvPr/>
            </p:nvSpPr>
            <p:spPr>
              <a:xfrm>
                <a:off x="4454850" y="4906185"/>
                <a:ext cx="112363" cy="117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8" name="Oval 1877"/>
              <p:cNvSpPr/>
              <p:nvPr/>
            </p:nvSpPr>
            <p:spPr>
              <a:xfrm>
                <a:off x="4304076" y="4794748"/>
                <a:ext cx="112363" cy="117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9" name="Oval 1878"/>
              <p:cNvSpPr/>
              <p:nvPr/>
            </p:nvSpPr>
            <p:spPr>
              <a:xfrm>
                <a:off x="4360325" y="4394389"/>
                <a:ext cx="133632" cy="1400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0" name="Oval 1879"/>
              <p:cNvSpPr/>
              <p:nvPr/>
            </p:nvSpPr>
            <p:spPr>
              <a:xfrm>
                <a:off x="5166563" y="4312597"/>
                <a:ext cx="133632" cy="1400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1" name="Oval 1880"/>
              <p:cNvSpPr/>
              <p:nvPr/>
            </p:nvSpPr>
            <p:spPr>
              <a:xfrm>
                <a:off x="4711595" y="3969115"/>
                <a:ext cx="98574" cy="103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2" name="Oval 1881"/>
              <p:cNvSpPr/>
              <p:nvPr/>
            </p:nvSpPr>
            <p:spPr>
              <a:xfrm flipH="1">
                <a:off x="4677785" y="3888779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3" name="Oval 1882"/>
              <p:cNvSpPr/>
              <p:nvPr/>
            </p:nvSpPr>
            <p:spPr>
              <a:xfrm>
                <a:off x="4530883" y="5287147"/>
                <a:ext cx="293803" cy="308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4" name="Oval 1883"/>
              <p:cNvSpPr/>
              <p:nvPr/>
            </p:nvSpPr>
            <p:spPr>
              <a:xfrm>
                <a:off x="4855920" y="5332419"/>
                <a:ext cx="241339" cy="2530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5" name="Oval 1884"/>
              <p:cNvSpPr/>
              <p:nvPr/>
            </p:nvSpPr>
            <p:spPr>
              <a:xfrm>
                <a:off x="5102792" y="5272945"/>
                <a:ext cx="133632" cy="1400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6" name="Oval 1885"/>
              <p:cNvSpPr/>
              <p:nvPr/>
            </p:nvSpPr>
            <p:spPr>
              <a:xfrm>
                <a:off x="4451477" y="5050277"/>
                <a:ext cx="133632" cy="1400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7" name="Oval 1886"/>
              <p:cNvSpPr/>
              <p:nvPr/>
            </p:nvSpPr>
            <p:spPr>
              <a:xfrm flipH="1">
                <a:off x="4161729" y="4554721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8" name="Oval 1887"/>
              <p:cNvSpPr/>
              <p:nvPr/>
            </p:nvSpPr>
            <p:spPr>
              <a:xfrm>
                <a:off x="4070713" y="4433714"/>
                <a:ext cx="112363" cy="117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9" name="Oval 1888"/>
              <p:cNvSpPr/>
              <p:nvPr/>
            </p:nvSpPr>
            <p:spPr>
              <a:xfrm flipH="1">
                <a:off x="4328003" y="4621469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0" name="Oval 1889"/>
              <p:cNvSpPr/>
              <p:nvPr/>
            </p:nvSpPr>
            <p:spPr>
              <a:xfrm flipH="1">
                <a:off x="4333095" y="4706194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1" name="Oval 1890"/>
              <p:cNvSpPr/>
              <p:nvPr/>
            </p:nvSpPr>
            <p:spPr>
              <a:xfrm>
                <a:off x="4195439" y="4640718"/>
                <a:ext cx="112363" cy="117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2" name="Oval 1891"/>
              <p:cNvSpPr/>
              <p:nvPr/>
            </p:nvSpPr>
            <p:spPr>
              <a:xfrm>
                <a:off x="5054710" y="4406550"/>
                <a:ext cx="98574" cy="103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3" name="Oval 1892"/>
              <p:cNvSpPr/>
              <p:nvPr/>
            </p:nvSpPr>
            <p:spPr>
              <a:xfrm>
                <a:off x="4792133" y="4518126"/>
                <a:ext cx="98574" cy="103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4" name="Oval 1893"/>
              <p:cNvSpPr/>
              <p:nvPr/>
            </p:nvSpPr>
            <p:spPr>
              <a:xfrm>
                <a:off x="4753258" y="4648163"/>
                <a:ext cx="98574" cy="103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5" name="Oval 1894"/>
              <p:cNvSpPr/>
              <p:nvPr/>
            </p:nvSpPr>
            <p:spPr>
              <a:xfrm>
                <a:off x="4596929" y="4406550"/>
                <a:ext cx="98574" cy="103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6" name="Oval 1895"/>
              <p:cNvSpPr/>
              <p:nvPr/>
            </p:nvSpPr>
            <p:spPr>
              <a:xfrm flipH="1">
                <a:off x="4600441" y="4193804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7" name="Oval 1896"/>
              <p:cNvSpPr/>
              <p:nvPr/>
            </p:nvSpPr>
            <p:spPr>
              <a:xfrm>
                <a:off x="5020038" y="4864756"/>
                <a:ext cx="98574" cy="103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8" name="Oval 1897"/>
              <p:cNvSpPr/>
              <p:nvPr/>
            </p:nvSpPr>
            <p:spPr>
              <a:xfrm>
                <a:off x="5031037" y="4987929"/>
                <a:ext cx="98574" cy="103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9" name="Oval 1898"/>
              <p:cNvSpPr/>
              <p:nvPr/>
            </p:nvSpPr>
            <p:spPr>
              <a:xfrm flipH="1">
                <a:off x="5139677" y="5080226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0" name="Oval 1899"/>
              <p:cNvSpPr/>
              <p:nvPr/>
            </p:nvSpPr>
            <p:spPr>
              <a:xfrm>
                <a:off x="4965581" y="5110656"/>
                <a:ext cx="176332" cy="184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1" name="Oval 1900"/>
              <p:cNvSpPr/>
              <p:nvPr/>
            </p:nvSpPr>
            <p:spPr>
              <a:xfrm>
                <a:off x="4822656" y="5235475"/>
                <a:ext cx="98574" cy="103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2" name="Oval 1901"/>
              <p:cNvSpPr/>
              <p:nvPr/>
            </p:nvSpPr>
            <p:spPr>
              <a:xfrm flipH="1">
                <a:off x="4419278" y="4193231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3" name="Oval 1902"/>
              <p:cNvSpPr/>
              <p:nvPr/>
            </p:nvSpPr>
            <p:spPr>
              <a:xfrm>
                <a:off x="4736079" y="5570933"/>
                <a:ext cx="211125" cy="221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4" name="Oval 1903"/>
              <p:cNvSpPr/>
              <p:nvPr/>
            </p:nvSpPr>
            <p:spPr>
              <a:xfrm>
                <a:off x="4437774" y="5231635"/>
                <a:ext cx="112363" cy="117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5" name="Oval 1904"/>
              <p:cNvSpPr/>
              <p:nvPr/>
            </p:nvSpPr>
            <p:spPr>
              <a:xfrm flipH="1">
                <a:off x="4602184" y="5190373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6" name="Oval 1905"/>
              <p:cNvSpPr/>
              <p:nvPr/>
            </p:nvSpPr>
            <p:spPr>
              <a:xfrm flipH="1">
                <a:off x="4521199" y="5599573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7" name="Oval 1906"/>
              <p:cNvSpPr/>
              <p:nvPr/>
            </p:nvSpPr>
            <p:spPr>
              <a:xfrm flipH="1">
                <a:off x="4575499" y="5760613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8" name="Oval 1907"/>
              <p:cNvSpPr/>
              <p:nvPr/>
            </p:nvSpPr>
            <p:spPr>
              <a:xfrm flipH="1">
                <a:off x="4745204" y="6210528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9" name="Oval 1908"/>
              <p:cNvSpPr/>
              <p:nvPr/>
            </p:nvSpPr>
            <p:spPr>
              <a:xfrm flipH="1">
                <a:off x="4708300" y="5947922"/>
                <a:ext cx="67420" cy="706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0" name="Oval 1909"/>
              <p:cNvSpPr/>
              <p:nvPr/>
            </p:nvSpPr>
            <p:spPr>
              <a:xfrm>
                <a:off x="4589090" y="5942264"/>
                <a:ext cx="98574" cy="103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1" name="Oval 1910"/>
              <p:cNvSpPr/>
              <p:nvPr/>
            </p:nvSpPr>
            <p:spPr>
              <a:xfrm>
                <a:off x="4662950" y="5782405"/>
                <a:ext cx="133632" cy="1400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2" name="Oval 1911"/>
              <p:cNvSpPr/>
              <p:nvPr/>
            </p:nvSpPr>
            <p:spPr>
              <a:xfrm>
                <a:off x="4697596" y="6044843"/>
                <a:ext cx="139213" cy="1459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3" name="Oval 1912"/>
              <p:cNvSpPr/>
              <p:nvPr/>
            </p:nvSpPr>
            <p:spPr>
              <a:xfrm>
                <a:off x="4612464" y="5641541"/>
                <a:ext cx="98574" cy="103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5" name="Group 531"/>
            <p:cNvGrpSpPr>
              <a:grpSpLocks/>
            </p:cNvGrpSpPr>
            <p:nvPr/>
          </p:nvGrpSpPr>
          <p:grpSpPr bwMode="auto">
            <a:xfrm>
              <a:off x="10423525" y="4327525"/>
              <a:ext cx="1320800" cy="1422400"/>
              <a:chOff x="10413651" y="4327822"/>
              <a:chExt cx="1321149" cy="1421572"/>
            </a:xfrm>
            <a:grpFill/>
          </p:grpSpPr>
          <p:sp>
            <p:nvSpPr>
              <p:cNvPr id="1832" name="Oval 1831"/>
              <p:cNvSpPr/>
              <p:nvPr/>
            </p:nvSpPr>
            <p:spPr>
              <a:xfrm>
                <a:off x="10588322" y="5037022"/>
                <a:ext cx="433503" cy="4537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3" name="Oval 1832"/>
              <p:cNvSpPr/>
              <p:nvPr/>
            </p:nvSpPr>
            <p:spPr>
              <a:xfrm>
                <a:off x="10413651" y="5373376"/>
                <a:ext cx="219133" cy="228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34" name="Oval 1833"/>
              <p:cNvSpPr/>
              <p:nvPr/>
            </p:nvSpPr>
            <p:spPr>
              <a:xfrm>
                <a:off x="10494635" y="5257555"/>
                <a:ext cx="66693" cy="713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5" name="Oval 1834"/>
              <p:cNvSpPr/>
              <p:nvPr/>
            </p:nvSpPr>
            <p:spPr>
              <a:xfrm>
                <a:off x="10466053" y="5114764"/>
                <a:ext cx="100038" cy="106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36" name="Oval 1835"/>
              <p:cNvSpPr/>
              <p:nvPr/>
            </p:nvSpPr>
            <p:spPr>
              <a:xfrm>
                <a:off x="11001181" y="5013223"/>
                <a:ext cx="154029" cy="1602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37" name="Oval 1836"/>
              <p:cNvSpPr/>
              <p:nvPr/>
            </p:nvSpPr>
            <p:spPr>
              <a:xfrm>
                <a:off x="11148858" y="4887884"/>
                <a:ext cx="190550" cy="1999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38" name="Oval 1837"/>
              <p:cNvSpPr/>
              <p:nvPr/>
            </p:nvSpPr>
            <p:spPr>
              <a:xfrm>
                <a:off x="11458502" y="4881537"/>
                <a:ext cx="133385" cy="1396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39" name="Oval 1838"/>
              <p:cNvSpPr/>
              <p:nvPr/>
            </p:nvSpPr>
            <p:spPr>
              <a:xfrm>
                <a:off x="11001181" y="4846633"/>
                <a:ext cx="131798" cy="13803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40" name="Oval 1839"/>
              <p:cNvSpPr/>
              <p:nvPr/>
            </p:nvSpPr>
            <p:spPr>
              <a:xfrm>
                <a:off x="11126627" y="4791102"/>
                <a:ext cx="66693" cy="713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1" name="Oval 1840"/>
              <p:cNvSpPr/>
              <p:nvPr/>
            </p:nvSpPr>
            <p:spPr>
              <a:xfrm>
                <a:off x="10842389" y="4878364"/>
                <a:ext cx="133385" cy="13803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42" name="Oval 1841"/>
              <p:cNvSpPr/>
              <p:nvPr/>
            </p:nvSpPr>
            <p:spPr>
              <a:xfrm>
                <a:off x="11458502" y="4776823"/>
                <a:ext cx="68281" cy="713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3" name="Oval 1842"/>
              <p:cNvSpPr/>
              <p:nvPr/>
            </p:nvSpPr>
            <p:spPr>
              <a:xfrm>
                <a:off x="11236193" y="5347991"/>
                <a:ext cx="131798" cy="13803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44" name="Oval 1843"/>
              <p:cNvSpPr/>
              <p:nvPr/>
            </p:nvSpPr>
            <p:spPr>
              <a:xfrm>
                <a:off x="11372754" y="5154429"/>
                <a:ext cx="304881" cy="3204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5" name="Oval 1844"/>
              <p:cNvSpPr/>
              <p:nvPr/>
            </p:nvSpPr>
            <p:spPr>
              <a:xfrm>
                <a:off x="11172677" y="5110004"/>
                <a:ext cx="190550" cy="1999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46" name="Oval 1845"/>
              <p:cNvSpPr/>
              <p:nvPr/>
            </p:nvSpPr>
            <p:spPr>
              <a:xfrm>
                <a:off x="11051995" y="5203612"/>
                <a:ext cx="100039" cy="1047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47" name="Oval 1846"/>
              <p:cNvSpPr/>
              <p:nvPr/>
            </p:nvSpPr>
            <p:spPr>
              <a:xfrm>
                <a:off x="11101221" y="5325779"/>
                <a:ext cx="101627" cy="1047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48" name="Oval 1847"/>
              <p:cNvSpPr/>
              <p:nvPr/>
            </p:nvSpPr>
            <p:spPr>
              <a:xfrm>
                <a:off x="11013885" y="5386069"/>
                <a:ext cx="66693" cy="698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9" name="Oval 1848"/>
              <p:cNvSpPr/>
              <p:nvPr/>
            </p:nvSpPr>
            <p:spPr>
              <a:xfrm>
                <a:off x="11140918" y="5452705"/>
                <a:ext cx="100039" cy="1063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50" name="Oval 1849"/>
              <p:cNvSpPr/>
              <p:nvPr/>
            </p:nvSpPr>
            <p:spPr>
              <a:xfrm>
                <a:off x="11226666" y="5520927"/>
                <a:ext cx="219133" cy="228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51" name="Oval 1850"/>
              <p:cNvSpPr/>
              <p:nvPr/>
            </p:nvSpPr>
            <p:spPr>
              <a:xfrm>
                <a:off x="11469618" y="5506648"/>
                <a:ext cx="131797" cy="13803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52" name="Oval 1851"/>
              <p:cNvSpPr/>
              <p:nvPr/>
            </p:nvSpPr>
            <p:spPr>
              <a:xfrm>
                <a:off x="10934489" y="5459051"/>
                <a:ext cx="101627" cy="1063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53" name="Oval 1852"/>
              <p:cNvSpPr/>
              <p:nvPr/>
            </p:nvSpPr>
            <p:spPr>
              <a:xfrm>
                <a:off x="11059935" y="5471744"/>
                <a:ext cx="68280" cy="713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4" name="Oval 1853"/>
              <p:cNvSpPr/>
              <p:nvPr/>
            </p:nvSpPr>
            <p:spPr>
              <a:xfrm>
                <a:off x="11353699" y="5010050"/>
                <a:ext cx="131798" cy="1396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55" name="Oval 1854"/>
              <p:cNvSpPr/>
              <p:nvPr/>
            </p:nvSpPr>
            <p:spPr>
              <a:xfrm>
                <a:off x="11541074" y="5032262"/>
                <a:ext cx="100039" cy="106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56" name="Oval 1855"/>
              <p:cNvSpPr/>
              <p:nvPr/>
            </p:nvSpPr>
            <p:spPr>
              <a:xfrm>
                <a:off x="11390222" y="4410324"/>
                <a:ext cx="133385" cy="1396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57" name="Oval 1856"/>
              <p:cNvSpPr/>
              <p:nvPr/>
            </p:nvSpPr>
            <p:spPr>
              <a:xfrm>
                <a:off x="11541074" y="4489653"/>
                <a:ext cx="100039" cy="106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58" name="Oval 1857"/>
              <p:cNvSpPr/>
              <p:nvPr/>
            </p:nvSpPr>
            <p:spPr>
              <a:xfrm>
                <a:off x="11298123" y="4327822"/>
                <a:ext cx="100038" cy="1063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59" name="Oval 1858"/>
              <p:cNvSpPr/>
              <p:nvPr/>
            </p:nvSpPr>
            <p:spPr>
              <a:xfrm>
                <a:off x="11668107" y="4543596"/>
                <a:ext cx="66693" cy="713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6" name="Group 532"/>
            <p:cNvGrpSpPr>
              <a:grpSpLocks/>
            </p:cNvGrpSpPr>
            <p:nvPr/>
          </p:nvGrpSpPr>
          <p:grpSpPr bwMode="auto">
            <a:xfrm>
              <a:off x="8826500" y="1376363"/>
              <a:ext cx="2555875" cy="3078162"/>
              <a:chOff x="8817026" y="1376325"/>
              <a:chExt cx="2554881" cy="3077486"/>
            </a:xfrm>
            <a:grpFill/>
          </p:grpSpPr>
          <p:sp>
            <p:nvSpPr>
              <p:cNvPr id="1725" name="Oval 1724"/>
              <p:cNvSpPr/>
              <p:nvPr/>
            </p:nvSpPr>
            <p:spPr>
              <a:xfrm>
                <a:off x="9823110" y="3163457"/>
                <a:ext cx="450675" cy="4729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26" name="Oval 1725"/>
              <p:cNvSpPr/>
              <p:nvPr/>
            </p:nvSpPr>
            <p:spPr>
              <a:xfrm>
                <a:off x="10465798" y="4215738"/>
                <a:ext cx="131711" cy="1380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27" name="Oval 1726"/>
              <p:cNvSpPr/>
              <p:nvPr/>
            </p:nvSpPr>
            <p:spPr>
              <a:xfrm>
                <a:off x="10592748" y="4123684"/>
                <a:ext cx="99973" cy="1047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28" name="Oval 1727"/>
              <p:cNvSpPr/>
              <p:nvPr/>
            </p:nvSpPr>
            <p:spPr>
              <a:xfrm>
                <a:off x="10735568" y="4347472"/>
                <a:ext cx="99973" cy="1063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29" name="Oval 1728"/>
              <p:cNvSpPr/>
              <p:nvPr/>
            </p:nvSpPr>
            <p:spPr>
              <a:xfrm>
                <a:off x="10100815" y="4215738"/>
                <a:ext cx="101560" cy="1047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30" name="Oval 1729"/>
              <p:cNvSpPr/>
              <p:nvPr/>
            </p:nvSpPr>
            <p:spPr>
              <a:xfrm>
                <a:off x="10175398" y="4339536"/>
                <a:ext cx="66649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1" name="Oval 1730"/>
              <p:cNvSpPr/>
              <p:nvPr/>
            </p:nvSpPr>
            <p:spPr>
              <a:xfrm>
                <a:off x="10084946" y="4012583"/>
                <a:ext cx="66649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2" name="Oval 1731"/>
              <p:cNvSpPr/>
              <p:nvPr/>
            </p:nvSpPr>
            <p:spPr>
              <a:xfrm>
                <a:off x="10768892" y="3714198"/>
                <a:ext cx="66649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3" name="Oval 1732"/>
              <p:cNvSpPr/>
              <p:nvPr/>
            </p:nvSpPr>
            <p:spPr>
              <a:xfrm>
                <a:off x="10835541" y="3784033"/>
                <a:ext cx="66649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4" name="Oval 1733"/>
              <p:cNvSpPr/>
              <p:nvPr/>
            </p:nvSpPr>
            <p:spPr>
              <a:xfrm>
                <a:off x="10500709" y="4104638"/>
                <a:ext cx="66649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5" name="Oval 1734"/>
              <p:cNvSpPr/>
              <p:nvPr/>
            </p:nvSpPr>
            <p:spPr>
              <a:xfrm>
                <a:off x="9864369" y="3019026"/>
                <a:ext cx="133298" cy="1396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36" name="Oval 1735"/>
              <p:cNvSpPr/>
              <p:nvPr/>
            </p:nvSpPr>
            <p:spPr>
              <a:xfrm>
                <a:off x="10073837" y="3661823"/>
                <a:ext cx="101560" cy="1063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37" name="Oval 1736"/>
              <p:cNvSpPr/>
              <p:nvPr/>
            </p:nvSpPr>
            <p:spPr>
              <a:xfrm>
                <a:off x="10189680" y="3698327"/>
                <a:ext cx="165036" cy="173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38" name="Oval 1737"/>
              <p:cNvSpPr/>
              <p:nvPr/>
            </p:nvSpPr>
            <p:spPr>
              <a:xfrm>
                <a:off x="10189680" y="3609446"/>
                <a:ext cx="66649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9" name="Oval 1738"/>
              <p:cNvSpPr/>
              <p:nvPr/>
            </p:nvSpPr>
            <p:spPr>
              <a:xfrm>
                <a:off x="10621312" y="3120604"/>
                <a:ext cx="68235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0" name="Oval 1739"/>
              <p:cNvSpPr/>
              <p:nvPr/>
            </p:nvSpPr>
            <p:spPr>
              <a:xfrm>
                <a:off x="10276958" y="3036485"/>
                <a:ext cx="322138" cy="3380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41" name="Oval 1740"/>
              <p:cNvSpPr/>
              <p:nvPr/>
            </p:nvSpPr>
            <p:spPr>
              <a:xfrm>
                <a:off x="9996080" y="2796825"/>
                <a:ext cx="291986" cy="3063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42" name="Oval 1741"/>
              <p:cNvSpPr/>
              <p:nvPr/>
            </p:nvSpPr>
            <p:spPr>
              <a:xfrm>
                <a:off x="10589574" y="2227038"/>
                <a:ext cx="330072" cy="3475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43" name="Oval 1742"/>
              <p:cNvSpPr/>
              <p:nvPr/>
            </p:nvSpPr>
            <p:spPr>
              <a:xfrm>
                <a:off x="9277222" y="3860216"/>
                <a:ext cx="99974" cy="1063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44" name="Oval 1743"/>
              <p:cNvSpPr/>
              <p:nvPr/>
            </p:nvSpPr>
            <p:spPr>
              <a:xfrm>
                <a:off x="9343871" y="3769749"/>
                <a:ext cx="68236" cy="714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5" name="Oval 1744"/>
              <p:cNvSpPr/>
              <p:nvPr/>
            </p:nvSpPr>
            <p:spPr>
              <a:xfrm>
                <a:off x="9224855" y="3790382"/>
                <a:ext cx="66649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6" name="Oval 1745"/>
              <p:cNvSpPr/>
              <p:nvPr/>
            </p:nvSpPr>
            <p:spPr>
              <a:xfrm>
                <a:off x="9143924" y="3568181"/>
                <a:ext cx="68236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7" name="Oval 1746"/>
              <p:cNvSpPr/>
              <p:nvPr/>
            </p:nvSpPr>
            <p:spPr>
              <a:xfrm>
                <a:off x="9186770" y="3679281"/>
                <a:ext cx="68235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8" name="Oval 1747"/>
              <p:cNvSpPr/>
              <p:nvPr/>
            </p:nvSpPr>
            <p:spPr>
              <a:xfrm>
                <a:off x="9283569" y="3695153"/>
                <a:ext cx="68236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9" name="Oval 1748"/>
              <p:cNvSpPr/>
              <p:nvPr/>
            </p:nvSpPr>
            <p:spPr>
              <a:xfrm>
                <a:off x="9277222" y="3009503"/>
                <a:ext cx="291986" cy="3063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50" name="Oval 1749"/>
              <p:cNvSpPr/>
              <p:nvPr/>
            </p:nvSpPr>
            <p:spPr>
              <a:xfrm>
                <a:off x="9397825" y="1873103"/>
                <a:ext cx="607777" cy="6380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51" name="Oval 1750"/>
              <p:cNvSpPr/>
              <p:nvPr/>
            </p:nvSpPr>
            <p:spPr>
              <a:xfrm>
                <a:off x="10224591" y="2038167"/>
                <a:ext cx="368157" cy="38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52" name="Oval 1751"/>
              <p:cNvSpPr/>
              <p:nvPr/>
            </p:nvSpPr>
            <p:spPr>
              <a:xfrm>
                <a:off x="9369261" y="3658649"/>
                <a:ext cx="68236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3" name="Oval 1752"/>
              <p:cNvSpPr/>
              <p:nvPr/>
            </p:nvSpPr>
            <p:spPr>
              <a:xfrm>
                <a:off x="9250245" y="3533263"/>
                <a:ext cx="104734" cy="111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54" name="Oval 1753"/>
              <p:cNvSpPr/>
              <p:nvPr/>
            </p:nvSpPr>
            <p:spPr>
              <a:xfrm>
                <a:off x="9381956" y="3561832"/>
                <a:ext cx="68236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5" name="Oval 1754"/>
              <p:cNvSpPr/>
              <p:nvPr/>
            </p:nvSpPr>
            <p:spPr>
              <a:xfrm>
                <a:off x="9340697" y="2563514"/>
                <a:ext cx="368157" cy="3856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56" name="Oval 1755"/>
              <p:cNvSpPr/>
              <p:nvPr/>
            </p:nvSpPr>
            <p:spPr>
              <a:xfrm>
                <a:off x="9718375" y="2547643"/>
                <a:ext cx="131712" cy="1396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57" name="Oval 1756"/>
              <p:cNvSpPr/>
              <p:nvPr/>
            </p:nvSpPr>
            <p:spPr>
              <a:xfrm>
                <a:off x="8950324" y="2928559"/>
                <a:ext cx="291986" cy="306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58" name="Oval 1757"/>
              <p:cNvSpPr/>
              <p:nvPr/>
            </p:nvSpPr>
            <p:spPr>
              <a:xfrm>
                <a:off x="9069341" y="2325442"/>
                <a:ext cx="330072" cy="3444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59" name="Oval 1758"/>
              <p:cNvSpPr/>
              <p:nvPr/>
            </p:nvSpPr>
            <p:spPr>
              <a:xfrm>
                <a:off x="9427976" y="2469872"/>
                <a:ext cx="68235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0" name="Oval 1759"/>
              <p:cNvSpPr/>
              <p:nvPr/>
            </p:nvSpPr>
            <p:spPr>
              <a:xfrm>
                <a:off x="9294678" y="2246084"/>
                <a:ext cx="66649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1" name="Oval 1760"/>
              <p:cNvSpPr/>
              <p:nvPr/>
            </p:nvSpPr>
            <p:spPr>
              <a:xfrm>
                <a:off x="8929695" y="1819140"/>
                <a:ext cx="445914" cy="4682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62" name="Oval 1761"/>
              <p:cNvSpPr/>
              <p:nvPr/>
            </p:nvSpPr>
            <p:spPr>
              <a:xfrm>
                <a:off x="9058232" y="1476315"/>
                <a:ext cx="291986" cy="3063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63" name="Oval 1762"/>
              <p:cNvSpPr/>
              <p:nvPr/>
            </p:nvSpPr>
            <p:spPr>
              <a:xfrm>
                <a:off x="9385130" y="1627095"/>
                <a:ext cx="66649" cy="714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4" name="Oval 1763"/>
              <p:cNvSpPr/>
              <p:nvPr/>
            </p:nvSpPr>
            <p:spPr>
              <a:xfrm>
                <a:off x="9477169" y="1608049"/>
                <a:ext cx="68236" cy="714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5" name="Oval 1764"/>
              <p:cNvSpPr/>
              <p:nvPr/>
            </p:nvSpPr>
            <p:spPr>
              <a:xfrm>
                <a:off x="9637445" y="1603287"/>
                <a:ext cx="68235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6" name="Oval 1765"/>
              <p:cNvSpPr/>
              <p:nvPr/>
            </p:nvSpPr>
            <p:spPr>
              <a:xfrm>
                <a:off x="9526363" y="1696930"/>
                <a:ext cx="133298" cy="1396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67" name="Oval 1766"/>
              <p:cNvSpPr/>
              <p:nvPr/>
            </p:nvSpPr>
            <p:spPr>
              <a:xfrm>
                <a:off x="9323242" y="1746131"/>
                <a:ext cx="179317" cy="1872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68" name="Oval 1767"/>
              <p:cNvSpPr/>
              <p:nvPr/>
            </p:nvSpPr>
            <p:spPr>
              <a:xfrm>
                <a:off x="9700920" y="1671535"/>
                <a:ext cx="163448" cy="172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69" name="Oval 1768"/>
              <p:cNvSpPr/>
              <p:nvPr/>
            </p:nvSpPr>
            <p:spPr>
              <a:xfrm>
                <a:off x="9891346" y="1701691"/>
                <a:ext cx="257075" cy="2698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70" name="Oval 1769"/>
              <p:cNvSpPr/>
              <p:nvPr/>
            </p:nvSpPr>
            <p:spPr>
              <a:xfrm>
                <a:off x="11305258" y="2001663"/>
                <a:ext cx="66649" cy="714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1" name="Oval 1770"/>
              <p:cNvSpPr/>
              <p:nvPr/>
            </p:nvSpPr>
            <p:spPr>
              <a:xfrm>
                <a:off x="11187829" y="2160378"/>
                <a:ext cx="96800" cy="1015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2" name="Oval 1771"/>
              <p:cNvSpPr/>
              <p:nvPr/>
            </p:nvSpPr>
            <p:spPr>
              <a:xfrm>
                <a:off x="10938689" y="2412734"/>
                <a:ext cx="99973" cy="1047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3" name="Oval 1772"/>
              <p:cNvSpPr/>
              <p:nvPr/>
            </p:nvSpPr>
            <p:spPr>
              <a:xfrm>
                <a:off x="10646702" y="2811110"/>
                <a:ext cx="66649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4" name="Oval 1773"/>
              <p:cNvSpPr/>
              <p:nvPr/>
            </p:nvSpPr>
            <p:spPr>
              <a:xfrm>
                <a:off x="10730806" y="2852376"/>
                <a:ext cx="66649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5" name="Oval 1774"/>
              <p:cNvSpPr/>
              <p:nvPr/>
            </p:nvSpPr>
            <p:spPr>
              <a:xfrm>
                <a:off x="11022793" y="2842853"/>
                <a:ext cx="133298" cy="1396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76" name="Oval 1775"/>
              <p:cNvSpPr/>
              <p:nvPr/>
            </p:nvSpPr>
            <p:spPr>
              <a:xfrm>
                <a:off x="10602269" y="2603193"/>
                <a:ext cx="165036" cy="173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77" name="Oval 1776"/>
              <p:cNvSpPr/>
              <p:nvPr/>
            </p:nvSpPr>
            <p:spPr>
              <a:xfrm>
                <a:off x="10115096" y="2434954"/>
                <a:ext cx="245967" cy="2587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78" name="Oval 1777"/>
              <p:cNvSpPr/>
              <p:nvPr/>
            </p:nvSpPr>
            <p:spPr>
              <a:xfrm>
                <a:off x="9842152" y="2665092"/>
                <a:ext cx="163449" cy="172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79" name="Oval 1778"/>
              <p:cNvSpPr/>
              <p:nvPr/>
            </p:nvSpPr>
            <p:spPr>
              <a:xfrm>
                <a:off x="9884998" y="2444477"/>
                <a:ext cx="192012" cy="2015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80" name="Oval 1779"/>
              <p:cNvSpPr/>
              <p:nvPr/>
            </p:nvSpPr>
            <p:spPr>
              <a:xfrm>
                <a:off x="10002428" y="2241322"/>
                <a:ext cx="192012" cy="199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81" name="Oval 1780"/>
              <p:cNvSpPr/>
              <p:nvPr/>
            </p:nvSpPr>
            <p:spPr>
              <a:xfrm>
                <a:off x="10026231" y="2001663"/>
                <a:ext cx="192013" cy="2015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82" name="Oval 1781"/>
              <p:cNvSpPr/>
              <p:nvPr/>
            </p:nvSpPr>
            <p:spPr>
              <a:xfrm>
                <a:off x="10322978" y="1804856"/>
                <a:ext cx="193600" cy="2031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83" name="Oval 1782"/>
              <p:cNvSpPr/>
              <p:nvPr/>
            </p:nvSpPr>
            <p:spPr>
              <a:xfrm>
                <a:off x="10169050" y="1633444"/>
                <a:ext cx="192013" cy="2015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84" name="Oval 1783"/>
              <p:cNvSpPr/>
              <p:nvPr/>
            </p:nvSpPr>
            <p:spPr>
              <a:xfrm>
                <a:off x="10172224" y="1857231"/>
                <a:ext cx="131712" cy="1380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85" name="Oval 1784"/>
              <p:cNvSpPr/>
              <p:nvPr/>
            </p:nvSpPr>
            <p:spPr>
              <a:xfrm>
                <a:off x="8961433" y="1544563"/>
                <a:ext cx="68235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6" name="Oval 1785"/>
              <p:cNvSpPr/>
              <p:nvPr/>
            </p:nvSpPr>
            <p:spPr>
              <a:xfrm>
                <a:off x="8823374" y="1612810"/>
                <a:ext cx="150754" cy="1587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7" name="Oval 1786"/>
              <p:cNvSpPr/>
              <p:nvPr/>
            </p:nvSpPr>
            <p:spPr>
              <a:xfrm>
                <a:off x="8970954" y="1730259"/>
                <a:ext cx="101560" cy="1047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8" name="Oval 1787"/>
              <p:cNvSpPr/>
              <p:nvPr/>
            </p:nvSpPr>
            <p:spPr>
              <a:xfrm>
                <a:off x="8883675" y="1815965"/>
                <a:ext cx="66649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9" name="Oval 1788"/>
              <p:cNvSpPr/>
              <p:nvPr/>
            </p:nvSpPr>
            <p:spPr>
              <a:xfrm>
                <a:off x="8820200" y="2139744"/>
                <a:ext cx="99974" cy="1063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0" name="Oval 1789"/>
              <p:cNvSpPr/>
              <p:nvPr/>
            </p:nvSpPr>
            <p:spPr>
              <a:xfrm>
                <a:off x="8877328" y="2252433"/>
                <a:ext cx="168210" cy="1777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91" name="Oval 1790"/>
              <p:cNvSpPr/>
              <p:nvPr/>
            </p:nvSpPr>
            <p:spPr>
              <a:xfrm>
                <a:off x="8923348" y="2473046"/>
                <a:ext cx="131711" cy="1396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92" name="Oval 1791"/>
              <p:cNvSpPr/>
              <p:nvPr/>
            </p:nvSpPr>
            <p:spPr>
              <a:xfrm>
                <a:off x="8844004" y="2446065"/>
                <a:ext cx="68235" cy="714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3" name="Oval 1792"/>
              <p:cNvSpPr/>
              <p:nvPr/>
            </p:nvSpPr>
            <p:spPr>
              <a:xfrm>
                <a:off x="8932869" y="2636523"/>
                <a:ext cx="168210" cy="1761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94" name="Oval 1793"/>
              <p:cNvSpPr/>
              <p:nvPr/>
            </p:nvSpPr>
            <p:spPr>
              <a:xfrm>
                <a:off x="9120121" y="2687312"/>
                <a:ext cx="196773" cy="2063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95" name="Oval 1794"/>
              <p:cNvSpPr/>
              <p:nvPr/>
            </p:nvSpPr>
            <p:spPr>
              <a:xfrm>
                <a:off x="9583491" y="2926971"/>
                <a:ext cx="220576" cy="2317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96" name="Oval 1795"/>
              <p:cNvSpPr/>
              <p:nvPr/>
            </p:nvSpPr>
            <p:spPr>
              <a:xfrm>
                <a:off x="10335673" y="2687312"/>
                <a:ext cx="226924" cy="2364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97" name="Oval 1796"/>
              <p:cNvSpPr/>
              <p:nvPr/>
            </p:nvSpPr>
            <p:spPr>
              <a:xfrm>
                <a:off x="10388040" y="2446065"/>
                <a:ext cx="206295" cy="2158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98" name="Oval 1797"/>
              <p:cNvSpPr/>
              <p:nvPr/>
            </p:nvSpPr>
            <p:spPr>
              <a:xfrm>
                <a:off x="10307109" y="3392007"/>
                <a:ext cx="101560" cy="1047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9" name="Oval 1798"/>
              <p:cNvSpPr/>
              <p:nvPr/>
            </p:nvSpPr>
            <p:spPr>
              <a:xfrm>
                <a:off x="10868866" y="1720736"/>
                <a:ext cx="192012" cy="199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00" name="Oval 1799"/>
              <p:cNvSpPr/>
              <p:nvPr/>
            </p:nvSpPr>
            <p:spPr>
              <a:xfrm>
                <a:off x="10713351" y="1890562"/>
                <a:ext cx="133298" cy="1380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01" name="Oval 1800"/>
              <p:cNvSpPr/>
              <p:nvPr/>
            </p:nvSpPr>
            <p:spPr>
              <a:xfrm>
                <a:off x="11173547" y="1785810"/>
                <a:ext cx="190426" cy="2015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02" name="Oval 1801"/>
              <p:cNvSpPr/>
              <p:nvPr/>
            </p:nvSpPr>
            <p:spPr>
              <a:xfrm>
                <a:off x="11089442" y="1711213"/>
                <a:ext cx="99974" cy="1047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3" name="Oval 1802"/>
              <p:cNvSpPr/>
              <p:nvPr/>
            </p:nvSpPr>
            <p:spPr>
              <a:xfrm>
                <a:off x="11157678" y="2014360"/>
                <a:ext cx="99973" cy="1047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4" name="Oval 1803"/>
              <p:cNvSpPr/>
              <p:nvPr/>
            </p:nvSpPr>
            <p:spPr>
              <a:xfrm>
                <a:off x="10680026" y="1685819"/>
                <a:ext cx="163449" cy="1714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05" name="Oval 1804"/>
              <p:cNvSpPr/>
              <p:nvPr/>
            </p:nvSpPr>
            <p:spPr>
              <a:xfrm>
                <a:off x="10543554" y="1942938"/>
                <a:ext cx="131712" cy="1380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06" name="Oval 1805"/>
              <p:cNvSpPr/>
              <p:nvPr/>
            </p:nvSpPr>
            <p:spPr>
              <a:xfrm>
                <a:off x="10534033" y="1782636"/>
                <a:ext cx="131712" cy="1380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07" name="Oval 1806"/>
              <p:cNvSpPr/>
              <p:nvPr/>
            </p:nvSpPr>
            <p:spPr>
              <a:xfrm>
                <a:off x="10594335" y="1685819"/>
                <a:ext cx="68236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8" name="Oval 1807"/>
              <p:cNvSpPr/>
              <p:nvPr/>
            </p:nvSpPr>
            <p:spPr>
              <a:xfrm>
                <a:off x="10500709" y="1711213"/>
                <a:ext cx="66649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9" name="Oval 1808"/>
              <p:cNvSpPr/>
              <p:nvPr/>
            </p:nvSpPr>
            <p:spPr>
              <a:xfrm>
                <a:off x="10383280" y="1708039"/>
                <a:ext cx="68235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0" name="Oval 1809"/>
              <p:cNvSpPr/>
              <p:nvPr/>
            </p:nvSpPr>
            <p:spPr>
              <a:xfrm>
                <a:off x="10040513" y="2655569"/>
                <a:ext cx="99973" cy="1047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1" name="Oval 1810"/>
              <p:cNvSpPr/>
              <p:nvPr/>
            </p:nvSpPr>
            <p:spPr>
              <a:xfrm>
                <a:off x="10305522" y="2919036"/>
                <a:ext cx="99974" cy="1047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2" name="Oval 1811"/>
              <p:cNvSpPr/>
              <p:nvPr/>
            </p:nvSpPr>
            <p:spPr>
              <a:xfrm>
                <a:off x="10427712" y="2947605"/>
                <a:ext cx="66649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3" name="Oval 1812"/>
              <p:cNvSpPr/>
              <p:nvPr/>
            </p:nvSpPr>
            <p:spPr>
              <a:xfrm>
                <a:off x="10516578" y="2961889"/>
                <a:ext cx="66649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4" name="Oval 1813"/>
              <p:cNvSpPr/>
              <p:nvPr/>
            </p:nvSpPr>
            <p:spPr>
              <a:xfrm>
                <a:off x="10230939" y="2728578"/>
                <a:ext cx="66649" cy="714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5" name="Oval 1814"/>
              <p:cNvSpPr/>
              <p:nvPr/>
            </p:nvSpPr>
            <p:spPr>
              <a:xfrm>
                <a:off x="9259767" y="2901577"/>
                <a:ext cx="99973" cy="1047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6" name="Oval 1815"/>
              <p:cNvSpPr/>
              <p:nvPr/>
            </p:nvSpPr>
            <p:spPr>
              <a:xfrm>
                <a:off x="9821523" y="2868247"/>
                <a:ext cx="133298" cy="1396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17" name="Oval 1816"/>
              <p:cNvSpPr/>
              <p:nvPr/>
            </p:nvSpPr>
            <p:spPr>
              <a:xfrm>
                <a:off x="9715202" y="2806348"/>
                <a:ext cx="99974" cy="1047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8" name="Oval 1817"/>
              <p:cNvSpPr/>
              <p:nvPr/>
            </p:nvSpPr>
            <p:spPr>
              <a:xfrm>
                <a:off x="9740592" y="2712706"/>
                <a:ext cx="68236" cy="698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9" name="Oval 1818"/>
              <p:cNvSpPr/>
              <p:nvPr/>
            </p:nvSpPr>
            <p:spPr>
              <a:xfrm>
                <a:off x="9056646" y="3253925"/>
                <a:ext cx="261835" cy="2745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20" name="Oval 1819"/>
              <p:cNvSpPr/>
              <p:nvPr/>
            </p:nvSpPr>
            <p:spPr>
              <a:xfrm>
                <a:off x="9343871" y="3341218"/>
                <a:ext cx="192013" cy="2015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21" name="Oval 1820"/>
              <p:cNvSpPr/>
              <p:nvPr/>
            </p:nvSpPr>
            <p:spPr>
              <a:xfrm>
                <a:off x="9526363" y="3285668"/>
                <a:ext cx="99973" cy="1047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2" name="Oval 1821"/>
              <p:cNvSpPr/>
              <p:nvPr/>
            </p:nvSpPr>
            <p:spPr>
              <a:xfrm>
                <a:off x="9597772" y="3176155"/>
                <a:ext cx="95213" cy="1015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3" name="Oval 1822"/>
              <p:cNvSpPr/>
              <p:nvPr/>
            </p:nvSpPr>
            <p:spPr>
              <a:xfrm>
                <a:off x="9715202" y="3258687"/>
                <a:ext cx="95213" cy="9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4" name="Oval 1823"/>
              <p:cNvSpPr/>
              <p:nvPr/>
            </p:nvSpPr>
            <p:spPr>
              <a:xfrm>
                <a:off x="9772329" y="3145998"/>
                <a:ext cx="96800" cy="1015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5" name="Oval 1824"/>
              <p:cNvSpPr/>
              <p:nvPr/>
            </p:nvSpPr>
            <p:spPr>
              <a:xfrm>
                <a:off x="9648552" y="3341218"/>
                <a:ext cx="66649" cy="714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6" name="Oval 1825"/>
              <p:cNvSpPr/>
              <p:nvPr/>
            </p:nvSpPr>
            <p:spPr>
              <a:xfrm>
                <a:off x="8817026" y="2728578"/>
                <a:ext cx="101560" cy="1063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27" name="Oval 1826"/>
              <p:cNvSpPr/>
              <p:nvPr/>
            </p:nvSpPr>
            <p:spPr>
              <a:xfrm>
                <a:off x="8924934" y="2846027"/>
                <a:ext cx="66649" cy="714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8" name="Oval 1827"/>
              <p:cNvSpPr/>
              <p:nvPr/>
            </p:nvSpPr>
            <p:spPr>
              <a:xfrm>
                <a:off x="9016973" y="2831742"/>
                <a:ext cx="68236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9" name="Oval 1828"/>
              <p:cNvSpPr/>
              <p:nvPr/>
            </p:nvSpPr>
            <p:spPr>
              <a:xfrm>
                <a:off x="8975714" y="3249164"/>
                <a:ext cx="77758" cy="79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30" name="Oval 1829"/>
              <p:cNvSpPr/>
              <p:nvPr/>
            </p:nvSpPr>
            <p:spPr>
              <a:xfrm>
                <a:off x="8901131" y="1376325"/>
                <a:ext cx="66649" cy="714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1" name="Oval 1830"/>
              <p:cNvSpPr/>
              <p:nvPr/>
            </p:nvSpPr>
            <p:spPr>
              <a:xfrm>
                <a:off x="10183332" y="3126952"/>
                <a:ext cx="68235" cy="714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7" name="Group 530"/>
            <p:cNvGrpSpPr>
              <a:grpSpLocks/>
            </p:cNvGrpSpPr>
            <p:nvPr/>
          </p:nvGrpSpPr>
          <p:grpSpPr bwMode="auto">
            <a:xfrm>
              <a:off x="6215063" y="2952750"/>
              <a:ext cx="2184400" cy="2646363"/>
              <a:chOff x="6205625" y="2952418"/>
              <a:chExt cx="2183761" cy="2647155"/>
            </a:xfrm>
            <a:grpFill/>
          </p:grpSpPr>
          <p:sp>
            <p:nvSpPr>
              <p:cNvPr id="1628" name="Oval 1627"/>
              <p:cNvSpPr/>
              <p:nvPr/>
            </p:nvSpPr>
            <p:spPr>
              <a:xfrm>
                <a:off x="6778544" y="2952418"/>
                <a:ext cx="292015" cy="306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29" name="Oval 1628"/>
              <p:cNvSpPr/>
              <p:nvPr/>
            </p:nvSpPr>
            <p:spPr>
              <a:xfrm>
                <a:off x="6465899" y="3457394"/>
                <a:ext cx="376127" cy="393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30" name="Oval 1629"/>
              <p:cNvSpPr/>
              <p:nvPr/>
            </p:nvSpPr>
            <p:spPr>
              <a:xfrm>
                <a:off x="7083255" y="3668595"/>
                <a:ext cx="376128" cy="393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31" name="Oval 1630"/>
              <p:cNvSpPr/>
              <p:nvPr/>
            </p:nvSpPr>
            <p:spPr>
              <a:xfrm>
                <a:off x="7524451" y="3679711"/>
                <a:ext cx="292015" cy="306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32" name="Oval 1631"/>
              <p:cNvSpPr/>
              <p:nvPr/>
            </p:nvSpPr>
            <p:spPr>
              <a:xfrm>
                <a:off x="7587933" y="4021126"/>
                <a:ext cx="292015" cy="3064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33" name="Oval 1632"/>
              <p:cNvSpPr/>
              <p:nvPr/>
            </p:nvSpPr>
            <p:spPr>
              <a:xfrm>
                <a:off x="7740288" y="4611852"/>
                <a:ext cx="292015" cy="3064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34" name="Oval 1633"/>
              <p:cNvSpPr/>
              <p:nvPr/>
            </p:nvSpPr>
            <p:spPr>
              <a:xfrm>
                <a:off x="7319724" y="4321253"/>
                <a:ext cx="412629" cy="4335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35" name="Oval 1634"/>
              <p:cNvSpPr/>
              <p:nvPr/>
            </p:nvSpPr>
            <p:spPr>
              <a:xfrm>
                <a:off x="7076907" y="4205331"/>
                <a:ext cx="233295" cy="2445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36" name="Oval 1635"/>
              <p:cNvSpPr/>
              <p:nvPr/>
            </p:nvSpPr>
            <p:spPr>
              <a:xfrm>
                <a:off x="7357813" y="5240691"/>
                <a:ext cx="292015" cy="3064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37" name="Oval 1636"/>
              <p:cNvSpPr/>
              <p:nvPr/>
            </p:nvSpPr>
            <p:spPr>
              <a:xfrm>
                <a:off x="6334174" y="3830569"/>
                <a:ext cx="206315" cy="2159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38" name="Oval 1637"/>
              <p:cNvSpPr/>
              <p:nvPr/>
            </p:nvSpPr>
            <p:spPr>
              <a:xfrm>
                <a:off x="6237366" y="3609840"/>
                <a:ext cx="206315" cy="217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39" name="Oval 1638"/>
              <p:cNvSpPr/>
              <p:nvPr/>
            </p:nvSpPr>
            <p:spPr>
              <a:xfrm>
                <a:off x="7932320" y="3913143"/>
                <a:ext cx="225359" cy="2381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40" name="Oval 1639"/>
              <p:cNvSpPr/>
              <p:nvPr/>
            </p:nvSpPr>
            <p:spPr>
              <a:xfrm>
                <a:off x="7464144" y="3311300"/>
                <a:ext cx="226947" cy="2366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41" name="Oval 1640"/>
              <p:cNvSpPr/>
              <p:nvPr/>
            </p:nvSpPr>
            <p:spPr>
              <a:xfrm>
                <a:off x="7254655" y="3424047"/>
                <a:ext cx="196792" cy="208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42" name="Oval 1641"/>
              <p:cNvSpPr/>
              <p:nvPr/>
            </p:nvSpPr>
            <p:spPr>
              <a:xfrm>
                <a:off x="7419707" y="3605076"/>
                <a:ext cx="131724" cy="1381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43" name="Oval 1642"/>
              <p:cNvSpPr/>
              <p:nvPr/>
            </p:nvSpPr>
            <p:spPr>
              <a:xfrm>
                <a:off x="7075321" y="3509798"/>
                <a:ext cx="150768" cy="1587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4" name="Oval 1643"/>
              <p:cNvSpPr/>
              <p:nvPr/>
            </p:nvSpPr>
            <p:spPr>
              <a:xfrm>
                <a:off x="7202283" y="3119156"/>
                <a:ext cx="269796" cy="2810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45" name="Oval 1644"/>
              <p:cNvSpPr/>
              <p:nvPr/>
            </p:nvSpPr>
            <p:spPr>
              <a:xfrm>
                <a:off x="7492710" y="3185851"/>
                <a:ext cx="99984" cy="1048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6" name="Oval 1645"/>
              <p:cNvSpPr/>
              <p:nvPr/>
            </p:nvSpPr>
            <p:spPr>
              <a:xfrm>
                <a:off x="7424468" y="3049285"/>
                <a:ext cx="99983" cy="1048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7" name="Oval 1646"/>
              <p:cNvSpPr/>
              <p:nvPr/>
            </p:nvSpPr>
            <p:spPr>
              <a:xfrm>
                <a:off x="7614913" y="3122332"/>
                <a:ext cx="198379" cy="2096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48" name="Oval 1647"/>
              <p:cNvSpPr/>
              <p:nvPr/>
            </p:nvSpPr>
            <p:spPr>
              <a:xfrm>
                <a:off x="7668872" y="3503446"/>
                <a:ext cx="150768" cy="1587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9" name="Oval 1648"/>
              <p:cNvSpPr/>
              <p:nvPr/>
            </p:nvSpPr>
            <p:spPr>
              <a:xfrm>
                <a:off x="7568888" y="3581256"/>
                <a:ext cx="66655" cy="714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0" name="Oval 1649"/>
              <p:cNvSpPr/>
              <p:nvPr/>
            </p:nvSpPr>
            <p:spPr>
              <a:xfrm>
                <a:off x="6535728" y="2963534"/>
                <a:ext cx="196792" cy="208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51" name="Oval 1650"/>
              <p:cNvSpPr/>
              <p:nvPr/>
            </p:nvSpPr>
            <p:spPr>
              <a:xfrm>
                <a:off x="6707128" y="3158855"/>
                <a:ext cx="68242" cy="69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2" name="Oval 1651"/>
              <p:cNvSpPr/>
              <p:nvPr/>
            </p:nvSpPr>
            <p:spPr>
              <a:xfrm>
                <a:off x="6569056" y="3355764"/>
                <a:ext cx="68243" cy="714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3" name="Oval 1652"/>
              <p:cNvSpPr/>
              <p:nvPr/>
            </p:nvSpPr>
            <p:spPr>
              <a:xfrm>
                <a:off x="6995969" y="3247781"/>
                <a:ext cx="199966" cy="2096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54" name="Oval 1653"/>
              <p:cNvSpPr/>
              <p:nvPr/>
            </p:nvSpPr>
            <p:spPr>
              <a:xfrm>
                <a:off x="7094365" y="3073104"/>
                <a:ext cx="115853" cy="1206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5" name="Oval 1654"/>
              <p:cNvSpPr/>
              <p:nvPr/>
            </p:nvSpPr>
            <p:spPr>
              <a:xfrm>
                <a:off x="7011839" y="3476450"/>
                <a:ext cx="66655" cy="714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6" name="Oval 1655"/>
              <p:cNvSpPr/>
              <p:nvPr/>
            </p:nvSpPr>
            <p:spPr>
              <a:xfrm>
                <a:off x="7191174" y="3406579"/>
                <a:ext cx="68243" cy="69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7" name="Oval 1656"/>
              <p:cNvSpPr/>
              <p:nvPr/>
            </p:nvSpPr>
            <p:spPr>
              <a:xfrm>
                <a:off x="7767268" y="3301773"/>
                <a:ext cx="131723" cy="139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58" name="Oval 1657"/>
              <p:cNvSpPr/>
              <p:nvPr/>
            </p:nvSpPr>
            <p:spPr>
              <a:xfrm>
                <a:off x="7833924" y="3454218"/>
                <a:ext cx="131723" cy="1381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59" name="Oval 1658"/>
              <p:cNvSpPr/>
              <p:nvPr/>
            </p:nvSpPr>
            <p:spPr>
              <a:xfrm>
                <a:off x="7706961" y="3416107"/>
                <a:ext cx="68242" cy="714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0" name="Oval 1659"/>
              <p:cNvSpPr/>
              <p:nvPr/>
            </p:nvSpPr>
            <p:spPr>
              <a:xfrm>
                <a:off x="8191006" y="3882971"/>
                <a:ext cx="198380" cy="2064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61" name="Oval 1660"/>
              <p:cNvSpPr/>
              <p:nvPr/>
            </p:nvSpPr>
            <p:spPr>
              <a:xfrm>
                <a:off x="8125938" y="3855976"/>
                <a:ext cx="66655" cy="714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2" name="Oval 1661"/>
              <p:cNvSpPr/>
              <p:nvPr/>
            </p:nvSpPr>
            <p:spPr>
              <a:xfrm>
                <a:off x="8005323" y="4319665"/>
                <a:ext cx="68242" cy="69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3" name="Oval 1662"/>
              <p:cNvSpPr/>
              <p:nvPr/>
            </p:nvSpPr>
            <p:spPr>
              <a:xfrm>
                <a:off x="7813292" y="3701942"/>
                <a:ext cx="66655" cy="69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4" name="Oval 1663"/>
              <p:cNvSpPr/>
              <p:nvPr/>
            </p:nvSpPr>
            <p:spPr>
              <a:xfrm>
                <a:off x="7830749" y="3613016"/>
                <a:ext cx="68242" cy="714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5" name="Oval 1664"/>
              <p:cNvSpPr/>
              <p:nvPr/>
            </p:nvSpPr>
            <p:spPr>
              <a:xfrm>
                <a:off x="7837098" y="3832156"/>
                <a:ext cx="114267" cy="1190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6" name="Oval 1665"/>
              <p:cNvSpPr/>
              <p:nvPr/>
            </p:nvSpPr>
            <p:spPr>
              <a:xfrm>
                <a:off x="7973583" y="3830569"/>
                <a:ext cx="68242" cy="714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7" name="Oval 1666"/>
              <p:cNvSpPr/>
              <p:nvPr/>
            </p:nvSpPr>
            <p:spPr>
              <a:xfrm>
                <a:off x="7900579" y="3667007"/>
                <a:ext cx="131723" cy="1397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68" name="Oval 1667"/>
              <p:cNvSpPr/>
              <p:nvPr/>
            </p:nvSpPr>
            <p:spPr>
              <a:xfrm>
                <a:off x="8052934" y="3730526"/>
                <a:ext cx="104744" cy="1095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69" name="Oval 1668"/>
              <p:cNvSpPr/>
              <p:nvPr/>
            </p:nvSpPr>
            <p:spPr>
              <a:xfrm>
                <a:off x="7960886" y="3570141"/>
                <a:ext cx="68242" cy="714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0" name="Oval 1669"/>
              <p:cNvSpPr/>
              <p:nvPr/>
            </p:nvSpPr>
            <p:spPr>
              <a:xfrm>
                <a:off x="6846787" y="3749582"/>
                <a:ext cx="198379" cy="2080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71" name="Oval 1670"/>
              <p:cNvSpPr/>
              <p:nvPr/>
            </p:nvSpPr>
            <p:spPr>
              <a:xfrm>
                <a:off x="6869006" y="3611428"/>
                <a:ext cx="106331" cy="1111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72" name="Oval 1671"/>
              <p:cNvSpPr/>
              <p:nvPr/>
            </p:nvSpPr>
            <p:spPr>
              <a:xfrm>
                <a:off x="7172129" y="4756358"/>
                <a:ext cx="68243" cy="69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3" name="Oval 1672"/>
              <p:cNvSpPr/>
              <p:nvPr/>
            </p:nvSpPr>
            <p:spPr>
              <a:xfrm>
                <a:off x="6989621" y="3647951"/>
                <a:ext cx="114267" cy="1206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4" name="Oval 1673"/>
              <p:cNvSpPr/>
              <p:nvPr/>
            </p:nvSpPr>
            <p:spPr>
              <a:xfrm>
                <a:off x="6843613" y="3436751"/>
                <a:ext cx="142833" cy="1492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5" name="Oval 1674"/>
              <p:cNvSpPr/>
              <p:nvPr/>
            </p:nvSpPr>
            <p:spPr>
              <a:xfrm>
                <a:off x="6702367" y="3281129"/>
                <a:ext cx="180922" cy="188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6" name="Oval 1675"/>
              <p:cNvSpPr/>
              <p:nvPr/>
            </p:nvSpPr>
            <p:spPr>
              <a:xfrm>
                <a:off x="6907095" y="3320828"/>
                <a:ext cx="66655" cy="69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7" name="Oval 1676"/>
              <p:cNvSpPr/>
              <p:nvPr/>
            </p:nvSpPr>
            <p:spPr>
              <a:xfrm>
                <a:off x="6402417" y="3322417"/>
                <a:ext cx="142833" cy="1492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8" name="Oval 1677"/>
              <p:cNvSpPr/>
              <p:nvPr/>
            </p:nvSpPr>
            <p:spPr>
              <a:xfrm>
                <a:off x="6570643" y="3204907"/>
                <a:ext cx="115853" cy="1206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9" name="Oval 1678"/>
              <p:cNvSpPr/>
              <p:nvPr/>
            </p:nvSpPr>
            <p:spPr>
              <a:xfrm>
                <a:off x="6443680" y="3149327"/>
                <a:ext cx="115853" cy="1206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0" name="Oval 1679"/>
              <p:cNvSpPr/>
              <p:nvPr/>
            </p:nvSpPr>
            <p:spPr>
              <a:xfrm>
                <a:off x="6315130" y="3200142"/>
                <a:ext cx="115854" cy="1190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1" name="Oval 1680"/>
              <p:cNvSpPr/>
              <p:nvPr/>
            </p:nvSpPr>
            <p:spPr>
              <a:xfrm>
                <a:off x="6302434" y="3338296"/>
                <a:ext cx="66655" cy="714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2" name="Oval 1681"/>
              <p:cNvSpPr/>
              <p:nvPr/>
            </p:nvSpPr>
            <p:spPr>
              <a:xfrm>
                <a:off x="6343697" y="3481214"/>
                <a:ext cx="115854" cy="1190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3" name="Oval 1682"/>
              <p:cNvSpPr/>
              <p:nvPr/>
            </p:nvSpPr>
            <p:spPr>
              <a:xfrm>
                <a:off x="6221495" y="3422459"/>
                <a:ext cx="114267" cy="1206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4" name="Oval 1683"/>
              <p:cNvSpPr/>
              <p:nvPr/>
            </p:nvSpPr>
            <p:spPr>
              <a:xfrm>
                <a:off x="6205625" y="3559024"/>
                <a:ext cx="66655" cy="714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5" name="Oval 1684"/>
              <p:cNvSpPr/>
              <p:nvPr/>
            </p:nvSpPr>
            <p:spPr>
              <a:xfrm>
                <a:off x="6564295" y="3879795"/>
                <a:ext cx="141246" cy="1492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6" name="Oval 1685"/>
              <p:cNvSpPr/>
              <p:nvPr/>
            </p:nvSpPr>
            <p:spPr>
              <a:xfrm>
                <a:off x="6724585" y="3840097"/>
                <a:ext cx="106332" cy="1111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87" name="Oval 1686"/>
              <p:cNvSpPr/>
              <p:nvPr/>
            </p:nvSpPr>
            <p:spPr>
              <a:xfrm>
                <a:off x="6981685" y="3948079"/>
                <a:ext cx="115854" cy="1206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8" name="Oval 1687"/>
              <p:cNvSpPr/>
              <p:nvPr/>
            </p:nvSpPr>
            <p:spPr>
              <a:xfrm>
                <a:off x="7045166" y="4087821"/>
                <a:ext cx="68243" cy="69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9" name="Oval 1688"/>
              <p:cNvSpPr/>
              <p:nvPr/>
            </p:nvSpPr>
            <p:spPr>
              <a:xfrm>
                <a:off x="7132454" y="4070352"/>
                <a:ext cx="98396" cy="1048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0" name="Oval 1689"/>
              <p:cNvSpPr/>
              <p:nvPr/>
            </p:nvSpPr>
            <p:spPr>
              <a:xfrm>
                <a:off x="7251481" y="4100525"/>
                <a:ext cx="106332" cy="1111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91" name="Oval 1690"/>
              <p:cNvSpPr/>
              <p:nvPr/>
            </p:nvSpPr>
            <p:spPr>
              <a:xfrm>
                <a:off x="7375270" y="4022713"/>
                <a:ext cx="147595" cy="154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92" name="Oval 1691"/>
              <p:cNvSpPr/>
              <p:nvPr/>
            </p:nvSpPr>
            <p:spPr>
              <a:xfrm>
                <a:off x="7353051" y="4194215"/>
                <a:ext cx="106332" cy="1111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93" name="Oval 1692"/>
              <p:cNvSpPr/>
              <p:nvPr/>
            </p:nvSpPr>
            <p:spPr>
              <a:xfrm>
                <a:off x="7483188" y="4184687"/>
                <a:ext cx="82526" cy="873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4" name="Oval 1693"/>
              <p:cNvSpPr/>
              <p:nvPr/>
            </p:nvSpPr>
            <p:spPr>
              <a:xfrm>
                <a:off x="7465731" y="3925847"/>
                <a:ext cx="82526" cy="87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5" name="Oval 1694"/>
              <p:cNvSpPr/>
              <p:nvPr/>
            </p:nvSpPr>
            <p:spPr>
              <a:xfrm>
                <a:off x="7543496" y="4011598"/>
                <a:ext cx="66655" cy="714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6" name="Oval 1695"/>
              <p:cNvSpPr/>
              <p:nvPr/>
            </p:nvSpPr>
            <p:spPr>
              <a:xfrm>
                <a:off x="7786312" y="3940139"/>
                <a:ext cx="66655" cy="714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7" name="Oval 1696"/>
              <p:cNvSpPr/>
              <p:nvPr/>
            </p:nvSpPr>
            <p:spPr>
              <a:xfrm>
                <a:off x="7892643" y="4114816"/>
                <a:ext cx="68243" cy="714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8" name="Oval 1697"/>
              <p:cNvSpPr/>
              <p:nvPr/>
            </p:nvSpPr>
            <p:spPr>
              <a:xfrm>
                <a:off x="7194348" y="4470522"/>
                <a:ext cx="66655" cy="69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9" name="Oval 1698"/>
              <p:cNvSpPr/>
              <p:nvPr/>
            </p:nvSpPr>
            <p:spPr>
              <a:xfrm>
                <a:off x="7222914" y="4554685"/>
                <a:ext cx="68243" cy="714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0" name="Oval 1699"/>
              <p:cNvSpPr/>
              <p:nvPr/>
            </p:nvSpPr>
            <p:spPr>
              <a:xfrm>
                <a:off x="7257829" y="4635672"/>
                <a:ext cx="68243" cy="714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1" name="Oval 1700"/>
              <p:cNvSpPr/>
              <p:nvPr/>
            </p:nvSpPr>
            <p:spPr>
              <a:xfrm>
                <a:off x="7251481" y="4723011"/>
                <a:ext cx="123789" cy="1302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02" name="Oval 1701"/>
              <p:cNvSpPr/>
              <p:nvPr/>
            </p:nvSpPr>
            <p:spPr>
              <a:xfrm>
                <a:off x="7394314" y="4767474"/>
                <a:ext cx="98396" cy="1016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3" name="Oval 1702"/>
              <p:cNvSpPr/>
              <p:nvPr/>
            </p:nvSpPr>
            <p:spPr>
              <a:xfrm>
                <a:off x="7499059" y="4767474"/>
                <a:ext cx="225359" cy="2366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04" name="Oval 1703"/>
              <p:cNvSpPr/>
              <p:nvPr/>
            </p:nvSpPr>
            <p:spPr>
              <a:xfrm>
                <a:off x="7752984" y="4322841"/>
                <a:ext cx="230121" cy="2413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05" name="Oval 1704"/>
              <p:cNvSpPr/>
              <p:nvPr/>
            </p:nvSpPr>
            <p:spPr>
              <a:xfrm>
                <a:off x="7884709" y="4203742"/>
                <a:ext cx="115853" cy="1206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6" name="Oval 1705"/>
              <p:cNvSpPr/>
              <p:nvPr/>
            </p:nvSpPr>
            <p:spPr>
              <a:xfrm>
                <a:off x="8151331" y="4086232"/>
                <a:ext cx="115853" cy="1206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7" name="Oval 1706"/>
              <p:cNvSpPr/>
              <p:nvPr/>
            </p:nvSpPr>
            <p:spPr>
              <a:xfrm>
                <a:off x="8027542" y="4162455"/>
                <a:ext cx="136485" cy="1429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8" name="Oval 1707"/>
              <p:cNvSpPr/>
              <p:nvPr/>
            </p:nvSpPr>
            <p:spPr>
              <a:xfrm>
                <a:off x="7965647" y="4503870"/>
                <a:ext cx="114267" cy="1206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9" name="Oval 1708"/>
              <p:cNvSpPr/>
              <p:nvPr/>
            </p:nvSpPr>
            <p:spPr>
              <a:xfrm>
                <a:off x="8051347" y="4638848"/>
                <a:ext cx="66655" cy="714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0" name="Oval 1709"/>
              <p:cNvSpPr/>
              <p:nvPr/>
            </p:nvSpPr>
            <p:spPr>
              <a:xfrm>
                <a:off x="8044999" y="4835756"/>
                <a:ext cx="68243" cy="69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1" name="Oval 1710"/>
              <p:cNvSpPr/>
              <p:nvPr/>
            </p:nvSpPr>
            <p:spPr>
              <a:xfrm>
                <a:off x="8249727" y="4872280"/>
                <a:ext cx="114267" cy="1206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2" name="Oval 1711"/>
              <p:cNvSpPr/>
              <p:nvPr/>
            </p:nvSpPr>
            <p:spPr>
              <a:xfrm>
                <a:off x="8184658" y="5012022"/>
                <a:ext cx="196792" cy="2064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13" name="Oval 1712"/>
              <p:cNvSpPr/>
              <p:nvPr/>
            </p:nvSpPr>
            <p:spPr>
              <a:xfrm>
                <a:off x="7694264" y="4942151"/>
                <a:ext cx="198379" cy="208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14" name="Oval 1713"/>
              <p:cNvSpPr/>
              <p:nvPr/>
            </p:nvSpPr>
            <p:spPr>
              <a:xfrm>
                <a:off x="7170543" y="4850049"/>
                <a:ext cx="114267" cy="1206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5" name="Oval 1714"/>
              <p:cNvSpPr/>
              <p:nvPr/>
            </p:nvSpPr>
            <p:spPr>
              <a:xfrm>
                <a:off x="7210218" y="4989791"/>
                <a:ext cx="68243" cy="714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6" name="Oval 1715"/>
              <p:cNvSpPr/>
              <p:nvPr/>
            </p:nvSpPr>
            <p:spPr>
              <a:xfrm>
                <a:off x="7327659" y="5528114"/>
                <a:ext cx="66655" cy="714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7" name="Oval 1716"/>
              <p:cNvSpPr/>
              <p:nvPr/>
            </p:nvSpPr>
            <p:spPr>
              <a:xfrm>
                <a:off x="7772029" y="5173996"/>
                <a:ext cx="66655" cy="698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8" name="Oval 1717"/>
              <p:cNvSpPr/>
              <p:nvPr/>
            </p:nvSpPr>
            <p:spPr>
              <a:xfrm>
                <a:off x="7664110" y="5248630"/>
                <a:ext cx="147595" cy="154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19" name="Oval 1718"/>
              <p:cNvSpPr/>
              <p:nvPr/>
            </p:nvSpPr>
            <p:spPr>
              <a:xfrm>
                <a:off x="7222914" y="5054897"/>
                <a:ext cx="198380" cy="2080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20" name="Oval 1719"/>
              <p:cNvSpPr/>
              <p:nvPr/>
            </p:nvSpPr>
            <p:spPr>
              <a:xfrm>
                <a:off x="7553018" y="5080305"/>
                <a:ext cx="149181" cy="1572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21" name="Oval 1720"/>
              <p:cNvSpPr/>
              <p:nvPr/>
            </p:nvSpPr>
            <p:spPr>
              <a:xfrm>
                <a:off x="7472079" y="5004082"/>
                <a:ext cx="98396" cy="1016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2" name="Oval 1721"/>
              <p:cNvSpPr/>
              <p:nvPr/>
            </p:nvSpPr>
            <p:spPr>
              <a:xfrm>
                <a:off x="7454622" y="5135884"/>
                <a:ext cx="66655" cy="714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3" name="Oval 1722"/>
              <p:cNvSpPr/>
              <p:nvPr/>
            </p:nvSpPr>
            <p:spPr>
              <a:xfrm>
                <a:off x="7313376" y="4878632"/>
                <a:ext cx="150768" cy="1572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24" name="Oval 1723"/>
              <p:cNvSpPr/>
              <p:nvPr/>
            </p:nvSpPr>
            <p:spPr>
              <a:xfrm>
                <a:off x="7275287" y="5289917"/>
                <a:ext cx="66655" cy="714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" name="Group 529"/>
            <p:cNvGrpSpPr>
              <a:grpSpLocks/>
            </p:cNvGrpSpPr>
            <p:nvPr/>
          </p:nvGrpSpPr>
          <p:grpSpPr bwMode="auto">
            <a:xfrm>
              <a:off x="6530975" y="1322388"/>
              <a:ext cx="2428875" cy="2417762"/>
              <a:chOff x="6521553" y="1321894"/>
              <a:chExt cx="2427967" cy="2418010"/>
            </a:xfrm>
            <a:grpFill/>
          </p:grpSpPr>
          <p:sp>
            <p:nvSpPr>
              <p:cNvPr id="1539" name="Oval 1538"/>
              <p:cNvSpPr/>
              <p:nvPr/>
            </p:nvSpPr>
            <p:spPr>
              <a:xfrm>
                <a:off x="8728940" y="2763492"/>
                <a:ext cx="68236" cy="714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0" name="Oval 1539"/>
              <p:cNvSpPr/>
              <p:nvPr/>
            </p:nvSpPr>
            <p:spPr>
              <a:xfrm>
                <a:off x="8051331" y="2865102"/>
                <a:ext cx="120605" cy="1254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41" name="Oval 1540"/>
              <p:cNvSpPr/>
              <p:nvPr/>
            </p:nvSpPr>
            <p:spPr>
              <a:xfrm>
                <a:off x="8167176" y="2474537"/>
                <a:ext cx="541135" cy="5683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42" name="Oval 1541"/>
              <p:cNvSpPr/>
              <p:nvPr/>
            </p:nvSpPr>
            <p:spPr>
              <a:xfrm>
                <a:off x="8552793" y="2210985"/>
                <a:ext cx="291991" cy="3064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43" name="Oval 1542"/>
              <p:cNvSpPr/>
              <p:nvPr/>
            </p:nvSpPr>
            <p:spPr>
              <a:xfrm>
                <a:off x="8032288" y="1987124"/>
                <a:ext cx="291991" cy="3064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44" name="Oval 1543"/>
              <p:cNvSpPr/>
              <p:nvPr/>
            </p:nvSpPr>
            <p:spPr>
              <a:xfrm>
                <a:off x="7130925" y="2306245"/>
                <a:ext cx="268188" cy="281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45" name="Oval 1544"/>
              <p:cNvSpPr/>
              <p:nvPr/>
            </p:nvSpPr>
            <p:spPr>
              <a:xfrm>
                <a:off x="7422916" y="2442784"/>
                <a:ext cx="233276" cy="2460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46" name="Oval 1545"/>
              <p:cNvSpPr/>
              <p:nvPr/>
            </p:nvSpPr>
            <p:spPr>
              <a:xfrm>
                <a:off x="8124329" y="3279482"/>
                <a:ext cx="233276" cy="2460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47" name="Oval 1546"/>
              <p:cNvSpPr/>
              <p:nvPr/>
            </p:nvSpPr>
            <p:spPr>
              <a:xfrm>
                <a:off x="8349669" y="1798193"/>
                <a:ext cx="371336" cy="3905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48" name="Oval 1547"/>
              <p:cNvSpPr/>
              <p:nvPr/>
            </p:nvSpPr>
            <p:spPr>
              <a:xfrm>
                <a:off x="7265813" y="1690232"/>
                <a:ext cx="150756" cy="1587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9" name="Oval 1548"/>
              <p:cNvSpPr/>
              <p:nvPr/>
            </p:nvSpPr>
            <p:spPr>
              <a:xfrm>
                <a:off x="7898988" y="1779141"/>
                <a:ext cx="150757" cy="1587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0" name="Oval 1549"/>
              <p:cNvSpPr/>
              <p:nvPr/>
            </p:nvSpPr>
            <p:spPr>
              <a:xfrm>
                <a:off x="7789492" y="1896628"/>
                <a:ext cx="112670" cy="1174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1" name="Oval 1550"/>
              <p:cNvSpPr/>
              <p:nvPr/>
            </p:nvSpPr>
            <p:spPr>
              <a:xfrm>
                <a:off x="8143371" y="1552105"/>
                <a:ext cx="68237" cy="714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2" name="Oval 1551"/>
              <p:cNvSpPr/>
              <p:nvPr/>
            </p:nvSpPr>
            <p:spPr>
              <a:xfrm>
                <a:off x="8273498" y="1675942"/>
                <a:ext cx="66650" cy="714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3" name="Oval 1552"/>
              <p:cNvSpPr/>
              <p:nvPr/>
            </p:nvSpPr>
            <p:spPr>
              <a:xfrm>
                <a:off x="8521055" y="1675942"/>
                <a:ext cx="68237" cy="714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4" name="Oval 1553"/>
              <p:cNvSpPr/>
              <p:nvPr/>
            </p:nvSpPr>
            <p:spPr>
              <a:xfrm>
                <a:off x="8617857" y="1636251"/>
                <a:ext cx="150756" cy="1587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5" name="Oval 1554"/>
              <p:cNvSpPr/>
              <p:nvPr/>
            </p:nvSpPr>
            <p:spPr>
              <a:xfrm>
                <a:off x="8727353" y="1806131"/>
                <a:ext cx="133300" cy="1397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56" name="Oval 1555"/>
              <p:cNvSpPr/>
              <p:nvPr/>
            </p:nvSpPr>
            <p:spPr>
              <a:xfrm>
                <a:off x="8765439" y="1976011"/>
                <a:ext cx="133300" cy="138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57" name="Oval 1556"/>
              <p:cNvSpPr/>
              <p:nvPr/>
            </p:nvSpPr>
            <p:spPr>
              <a:xfrm>
                <a:off x="8722593" y="2536456"/>
                <a:ext cx="169798" cy="1778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58" name="Oval 1557"/>
              <p:cNvSpPr/>
              <p:nvPr/>
            </p:nvSpPr>
            <p:spPr>
              <a:xfrm>
                <a:off x="8297302" y="2210985"/>
                <a:ext cx="223753" cy="2349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59" name="Oval 1558"/>
              <p:cNvSpPr/>
              <p:nvPr/>
            </p:nvSpPr>
            <p:spPr>
              <a:xfrm>
                <a:off x="8165588" y="2372927"/>
                <a:ext cx="133300" cy="1397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60" name="Oval 1559"/>
              <p:cNvSpPr/>
              <p:nvPr/>
            </p:nvSpPr>
            <p:spPr>
              <a:xfrm>
                <a:off x="7916444" y="1961722"/>
                <a:ext cx="111083" cy="1174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1" name="Oval 1560"/>
              <p:cNvSpPr/>
              <p:nvPr/>
            </p:nvSpPr>
            <p:spPr>
              <a:xfrm>
                <a:off x="8187805" y="1812481"/>
                <a:ext cx="150757" cy="157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2" name="Oval 1561"/>
              <p:cNvSpPr/>
              <p:nvPr/>
            </p:nvSpPr>
            <p:spPr>
              <a:xfrm>
                <a:off x="8330626" y="1760089"/>
                <a:ext cx="66650" cy="714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3" name="Oval 1562"/>
              <p:cNvSpPr/>
              <p:nvPr/>
            </p:nvSpPr>
            <p:spPr>
              <a:xfrm>
                <a:off x="8087830" y="1766440"/>
                <a:ext cx="68236" cy="714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4" name="Oval 1563"/>
              <p:cNvSpPr/>
              <p:nvPr/>
            </p:nvSpPr>
            <p:spPr>
              <a:xfrm>
                <a:off x="8060852" y="1864875"/>
                <a:ext cx="99976" cy="1047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5" name="Oval 1564"/>
              <p:cNvSpPr/>
              <p:nvPr/>
            </p:nvSpPr>
            <p:spPr>
              <a:xfrm>
                <a:off x="7752992" y="2696810"/>
                <a:ext cx="150757" cy="1571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6" name="Oval 1565"/>
              <p:cNvSpPr/>
              <p:nvPr/>
            </p:nvSpPr>
            <p:spPr>
              <a:xfrm>
                <a:off x="7640323" y="2766667"/>
                <a:ext cx="99975" cy="1047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7" name="Oval 1566"/>
              <p:cNvSpPr/>
              <p:nvPr/>
            </p:nvSpPr>
            <p:spPr>
              <a:xfrm>
                <a:off x="7621280" y="2679345"/>
                <a:ext cx="68236" cy="69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8" name="Oval 1567"/>
              <p:cNvSpPr/>
              <p:nvPr/>
            </p:nvSpPr>
            <p:spPr>
              <a:xfrm>
                <a:off x="8084656" y="2312596"/>
                <a:ext cx="68236" cy="69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9" name="Oval 1568"/>
              <p:cNvSpPr/>
              <p:nvPr/>
            </p:nvSpPr>
            <p:spPr>
              <a:xfrm>
                <a:off x="7864076" y="2287193"/>
                <a:ext cx="196776" cy="2079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70" name="Oval 1569"/>
              <p:cNvSpPr/>
              <p:nvPr/>
            </p:nvSpPr>
            <p:spPr>
              <a:xfrm>
                <a:off x="7752992" y="2060157"/>
                <a:ext cx="218993" cy="22862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71" name="Oval 1570"/>
              <p:cNvSpPr/>
              <p:nvPr/>
            </p:nvSpPr>
            <p:spPr>
              <a:xfrm>
                <a:off x="7018255" y="2495176"/>
                <a:ext cx="99975" cy="1047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2" name="Oval 1571"/>
              <p:cNvSpPr/>
              <p:nvPr/>
            </p:nvSpPr>
            <p:spPr>
              <a:xfrm>
                <a:off x="7037298" y="2391979"/>
                <a:ext cx="68236" cy="714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3" name="Oval 1572"/>
              <p:cNvSpPr/>
              <p:nvPr/>
            </p:nvSpPr>
            <p:spPr>
              <a:xfrm>
                <a:off x="7167424" y="2058570"/>
                <a:ext cx="66650" cy="714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4" name="Oval 1573"/>
              <p:cNvSpPr/>
              <p:nvPr/>
            </p:nvSpPr>
            <p:spPr>
              <a:xfrm>
                <a:off x="6970648" y="1899803"/>
                <a:ext cx="112670" cy="1174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5" name="Oval 1574"/>
              <p:cNvSpPr/>
              <p:nvPr/>
            </p:nvSpPr>
            <p:spPr>
              <a:xfrm>
                <a:off x="8690855" y="2853988"/>
                <a:ext cx="223753" cy="2349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76" name="Oval 1575"/>
              <p:cNvSpPr/>
              <p:nvPr/>
            </p:nvSpPr>
            <p:spPr>
              <a:xfrm>
                <a:off x="8075135" y="2428494"/>
                <a:ext cx="66650" cy="69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7" name="Oval 1576"/>
              <p:cNvSpPr/>
              <p:nvPr/>
            </p:nvSpPr>
            <p:spPr>
              <a:xfrm>
                <a:off x="8010071" y="2523754"/>
                <a:ext cx="161864" cy="169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78" name="Oval 1577"/>
              <p:cNvSpPr/>
              <p:nvPr/>
            </p:nvSpPr>
            <p:spPr>
              <a:xfrm>
                <a:off x="8010071" y="2715862"/>
                <a:ext cx="133300" cy="138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79" name="Oval 1578"/>
              <p:cNvSpPr/>
              <p:nvPr/>
            </p:nvSpPr>
            <p:spPr>
              <a:xfrm>
                <a:off x="7927552" y="2747615"/>
                <a:ext cx="66650" cy="69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0" name="Oval 1579"/>
              <p:cNvSpPr/>
              <p:nvPr/>
            </p:nvSpPr>
            <p:spPr>
              <a:xfrm>
                <a:off x="8801938" y="3130241"/>
                <a:ext cx="147582" cy="15559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81" name="Oval 1580"/>
              <p:cNvSpPr/>
              <p:nvPr/>
            </p:nvSpPr>
            <p:spPr>
              <a:xfrm>
                <a:off x="6535836" y="2231624"/>
                <a:ext cx="68236" cy="69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2" name="Oval 1581"/>
              <p:cNvSpPr/>
              <p:nvPr/>
            </p:nvSpPr>
            <p:spPr>
              <a:xfrm>
                <a:off x="6696113" y="2241150"/>
                <a:ext cx="99976" cy="1047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3" name="Oval 1582"/>
              <p:cNvSpPr/>
              <p:nvPr/>
            </p:nvSpPr>
            <p:spPr>
              <a:xfrm>
                <a:off x="6959539" y="2304657"/>
                <a:ext cx="68237" cy="714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4" name="Oval 1583"/>
              <p:cNvSpPr/>
              <p:nvPr/>
            </p:nvSpPr>
            <p:spPr>
              <a:xfrm>
                <a:off x="7349918" y="2242738"/>
                <a:ext cx="68237" cy="714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5" name="Oval 1584"/>
              <p:cNvSpPr/>
              <p:nvPr/>
            </p:nvSpPr>
            <p:spPr>
              <a:xfrm>
                <a:off x="7778383" y="2303070"/>
                <a:ext cx="68237" cy="69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6" name="Oval 1585"/>
              <p:cNvSpPr/>
              <p:nvPr/>
            </p:nvSpPr>
            <p:spPr>
              <a:xfrm>
                <a:off x="7659365" y="2371339"/>
                <a:ext cx="165038" cy="1714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87" name="Oval 1586"/>
              <p:cNvSpPr/>
              <p:nvPr/>
            </p:nvSpPr>
            <p:spPr>
              <a:xfrm>
                <a:off x="7638735" y="2231624"/>
                <a:ext cx="112671" cy="1174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8" name="Oval 1587"/>
              <p:cNvSpPr/>
              <p:nvPr/>
            </p:nvSpPr>
            <p:spPr>
              <a:xfrm>
                <a:off x="7416568" y="2301481"/>
                <a:ext cx="112671" cy="1174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9" name="Oval 1588"/>
              <p:cNvSpPr/>
              <p:nvPr/>
            </p:nvSpPr>
            <p:spPr>
              <a:xfrm>
                <a:off x="7621280" y="1936319"/>
                <a:ext cx="157103" cy="1651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0" name="Oval 1589"/>
              <p:cNvSpPr/>
              <p:nvPr/>
            </p:nvSpPr>
            <p:spPr>
              <a:xfrm>
                <a:off x="7576846" y="1714046"/>
                <a:ext cx="190429" cy="1984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1" name="Oval 1590"/>
              <p:cNvSpPr/>
              <p:nvPr/>
            </p:nvSpPr>
            <p:spPr>
              <a:xfrm>
                <a:off x="7429264" y="2074446"/>
                <a:ext cx="188842" cy="1984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2" name="Oval 1591"/>
              <p:cNvSpPr/>
              <p:nvPr/>
            </p:nvSpPr>
            <p:spPr>
              <a:xfrm>
                <a:off x="7660952" y="2133189"/>
                <a:ext cx="66650" cy="714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3" name="Oval 1592"/>
              <p:cNvSpPr/>
              <p:nvPr/>
            </p:nvSpPr>
            <p:spPr>
              <a:xfrm>
                <a:off x="7465763" y="1723572"/>
                <a:ext cx="68236" cy="69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4" name="Oval 1593"/>
              <p:cNvSpPr/>
              <p:nvPr/>
            </p:nvSpPr>
            <p:spPr>
              <a:xfrm>
                <a:off x="7403873" y="1847410"/>
                <a:ext cx="190429" cy="1984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5" name="Oval 1594"/>
              <p:cNvSpPr/>
              <p:nvPr/>
            </p:nvSpPr>
            <p:spPr>
              <a:xfrm>
                <a:off x="7108708" y="1825183"/>
                <a:ext cx="190429" cy="1984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6" name="Oval 1595"/>
              <p:cNvSpPr/>
              <p:nvPr/>
            </p:nvSpPr>
            <p:spPr>
              <a:xfrm>
                <a:off x="7048406" y="2136365"/>
                <a:ext cx="165038" cy="173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7" name="Oval 1596"/>
              <p:cNvSpPr/>
              <p:nvPr/>
            </p:nvSpPr>
            <p:spPr>
              <a:xfrm>
                <a:off x="6850043" y="2393566"/>
                <a:ext cx="149169" cy="157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8" name="Oval 1597"/>
              <p:cNvSpPr/>
              <p:nvPr/>
            </p:nvSpPr>
            <p:spPr>
              <a:xfrm>
                <a:off x="6781806" y="2560271"/>
                <a:ext cx="99976" cy="1047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9" name="Oval 1598"/>
              <p:cNvSpPr/>
              <p:nvPr/>
            </p:nvSpPr>
            <p:spPr>
              <a:xfrm>
                <a:off x="6753241" y="2474537"/>
                <a:ext cx="66650" cy="69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0" name="Oval 1599"/>
              <p:cNvSpPr/>
              <p:nvPr/>
            </p:nvSpPr>
            <p:spPr>
              <a:xfrm>
                <a:off x="6521553" y="2655531"/>
                <a:ext cx="149169" cy="1571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1" name="Oval 1600"/>
              <p:cNvSpPr/>
              <p:nvPr/>
            </p:nvSpPr>
            <p:spPr>
              <a:xfrm>
                <a:off x="6700874" y="2668232"/>
                <a:ext cx="99975" cy="1047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2" name="Oval 1601"/>
              <p:cNvSpPr/>
              <p:nvPr/>
            </p:nvSpPr>
            <p:spPr>
              <a:xfrm>
                <a:off x="7897401" y="2842875"/>
                <a:ext cx="133300" cy="138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03" name="Oval 1602"/>
              <p:cNvSpPr/>
              <p:nvPr/>
            </p:nvSpPr>
            <p:spPr>
              <a:xfrm>
                <a:off x="8195740" y="2982589"/>
                <a:ext cx="66650" cy="69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4" name="Oval 1603"/>
              <p:cNvSpPr/>
              <p:nvPr/>
            </p:nvSpPr>
            <p:spPr>
              <a:xfrm>
                <a:off x="8108460" y="3000053"/>
                <a:ext cx="68237" cy="714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5" name="Oval 1604"/>
              <p:cNvSpPr/>
              <p:nvPr/>
            </p:nvSpPr>
            <p:spPr>
              <a:xfrm>
                <a:off x="7906923" y="3000053"/>
                <a:ext cx="198363" cy="2079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06" name="Oval 1605"/>
              <p:cNvSpPr/>
              <p:nvPr/>
            </p:nvSpPr>
            <p:spPr>
              <a:xfrm>
                <a:off x="8125916" y="3076261"/>
                <a:ext cx="169798" cy="1762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07" name="Oval 1606"/>
              <p:cNvSpPr/>
              <p:nvPr/>
            </p:nvSpPr>
            <p:spPr>
              <a:xfrm>
                <a:off x="8406798" y="3085787"/>
                <a:ext cx="133300" cy="1381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08" name="Oval 1607"/>
              <p:cNvSpPr/>
              <p:nvPr/>
            </p:nvSpPr>
            <p:spPr>
              <a:xfrm>
                <a:off x="8555967" y="3031806"/>
                <a:ext cx="101562" cy="1063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09" name="Oval 1608"/>
              <p:cNvSpPr/>
              <p:nvPr/>
            </p:nvSpPr>
            <p:spPr>
              <a:xfrm>
                <a:off x="8673398" y="3104839"/>
                <a:ext cx="101562" cy="1063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10" name="Oval 1609"/>
              <p:cNvSpPr/>
              <p:nvPr/>
            </p:nvSpPr>
            <p:spPr>
              <a:xfrm>
                <a:off x="8586119" y="3238203"/>
                <a:ext cx="131713" cy="1397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11" name="Oval 1610"/>
              <p:cNvSpPr/>
              <p:nvPr/>
            </p:nvSpPr>
            <p:spPr>
              <a:xfrm>
                <a:off x="8559141" y="3158819"/>
                <a:ext cx="66650" cy="69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2" name="Oval 1611"/>
              <p:cNvSpPr/>
              <p:nvPr/>
            </p:nvSpPr>
            <p:spPr>
              <a:xfrm>
                <a:off x="8452819" y="3379505"/>
                <a:ext cx="196776" cy="2079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13" name="Oval 1612"/>
              <p:cNvSpPr/>
              <p:nvPr/>
            </p:nvSpPr>
            <p:spPr>
              <a:xfrm>
                <a:off x="8386169" y="3355690"/>
                <a:ext cx="66650" cy="714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4" name="Oval 1613"/>
              <p:cNvSpPr/>
              <p:nvPr/>
            </p:nvSpPr>
            <p:spPr>
              <a:xfrm>
                <a:off x="8446471" y="3598603"/>
                <a:ext cx="66650" cy="69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5" name="Oval 1614"/>
              <p:cNvSpPr/>
              <p:nvPr/>
            </p:nvSpPr>
            <p:spPr>
              <a:xfrm>
                <a:off x="8160828" y="3557323"/>
                <a:ext cx="68236" cy="714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6" name="Oval 1615"/>
              <p:cNvSpPr/>
              <p:nvPr/>
            </p:nvSpPr>
            <p:spPr>
              <a:xfrm>
                <a:off x="8030702" y="3369979"/>
                <a:ext cx="68236" cy="714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7" name="Oval 1616"/>
              <p:cNvSpPr/>
              <p:nvPr/>
            </p:nvSpPr>
            <p:spPr>
              <a:xfrm>
                <a:off x="7998963" y="3214388"/>
                <a:ext cx="133300" cy="1397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18" name="Oval 1617"/>
              <p:cNvSpPr/>
              <p:nvPr/>
            </p:nvSpPr>
            <p:spPr>
              <a:xfrm>
                <a:off x="8321105" y="3508105"/>
                <a:ext cx="114257" cy="120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9" name="Oval 1618"/>
              <p:cNvSpPr/>
              <p:nvPr/>
            </p:nvSpPr>
            <p:spPr>
              <a:xfrm>
                <a:off x="8214783" y="3619242"/>
                <a:ext cx="114257" cy="120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0" name="Oval 1619"/>
              <p:cNvSpPr/>
              <p:nvPr/>
            </p:nvSpPr>
            <p:spPr>
              <a:xfrm>
                <a:off x="7381656" y="1321894"/>
                <a:ext cx="152343" cy="1587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1" name="Oval 1620"/>
              <p:cNvSpPr/>
              <p:nvPr/>
            </p:nvSpPr>
            <p:spPr>
              <a:xfrm>
                <a:off x="7300725" y="1444144"/>
                <a:ext cx="66650" cy="69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2" name="Oval 1621"/>
              <p:cNvSpPr/>
              <p:nvPr/>
            </p:nvSpPr>
            <p:spPr>
              <a:xfrm>
                <a:off x="7321354" y="2592024"/>
                <a:ext cx="68237" cy="714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3" name="Oval 1622"/>
              <p:cNvSpPr/>
              <p:nvPr/>
            </p:nvSpPr>
            <p:spPr>
              <a:xfrm>
                <a:off x="7573673" y="2347524"/>
                <a:ext cx="68236" cy="714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4" name="Oval 1623"/>
              <p:cNvSpPr/>
              <p:nvPr/>
            </p:nvSpPr>
            <p:spPr>
              <a:xfrm>
                <a:off x="8713071" y="2109375"/>
                <a:ext cx="68236" cy="714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5" name="Oval 1624"/>
              <p:cNvSpPr/>
              <p:nvPr/>
            </p:nvSpPr>
            <p:spPr>
              <a:xfrm>
                <a:off x="7086492" y="2666644"/>
                <a:ext cx="99976" cy="1047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6" name="Oval 1625"/>
              <p:cNvSpPr/>
              <p:nvPr/>
            </p:nvSpPr>
            <p:spPr>
              <a:xfrm>
                <a:off x="7215032" y="2742852"/>
                <a:ext cx="99975" cy="1047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7" name="Oval 1626"/>
              <p:cNvSpPr/>
              <p:nvPr/>
            </p:nvSpPr>
            <p:spPr>
              <a:xfrm>
                <a:off x="7291203" y="2714274"/>
                <a:ext cx="99975" cy="1047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531" name="Oval 530"/>
          <p:cNvSpPr/>
          <p:nvPr/>
        </p:nvSpPr>
        <p:spPr bwMode="auto">
          <a:xfrm>
            <a:off x="232409" y="4754842"/>
            <a:ext cx="426281" cy="35758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2" name="Oval 531"/>
          <p:cNvSpPr/>
          <p:nvPr/>
        </p:nvSpPr>
        <p:spPr bwMode="auto">
          <a:xfrm>
            <a:off x="225038" y="3792221"/>
            <a:ext cx="426281" cy="35758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3" name="Oval 532"/>
          <p:cNvSpPr/>
          <p:nvPr/>
        </p:nvSpPr>
        <p:spPr bwMode="auto">
          <a:xfrm>
            <a:off x="223250" y="2368829"/>
            <a:ext cx="426281" cy="35758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4" name="Oval 533"/>
          <p:cNvSpPr/>
          <p:nvPr/>
        </p:nvSpPr>
        <p:spPr bwMode="auto">
          <a:xfrm>
            <a:off x="241983" y="5476595"/>
            <a:ext cx="426281" cy="35758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65747" y="13648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91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 descr="Line">
            <a:extLst>
              <a:ext uri="{FF2B5EF4-FFF2-40B4-BE49-F238E27FC236}">
                <a16:creationId xmlns=""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F9ADB42F-AE48-4323-897F-DB5A083BD103}"/>
              </a:ext>
            </a:extLst>
          </p:cNvPr>
          <p:cNvSpPr txBox="1">
            <a:spLocks/>
          </p:cNvSpPr>
          <p:nvPr/>
        </p:nvSpPr>
        <p:spPr>
          <a:xfrm>
            <a:off x="529972" y="-34212"/>
            <a:ext cx="102889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685" y="205489"/>
            <a:ext cx="4651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en-US" sz="3600" b="1" dirty="0">
                <a:solidFill>
                  <a:srgbClr val="002060"/>
                </a:solidFill>
                <a:latin typeface="+mj-lt"/>
              </a:rPr>
              <a:t>Distributor Network</a:t>
            </a:r>
          </a:p>
        </p:txBody>
      </p:sp>
      <p:pic>
        <p:nvPicPr>
          <p:cNvPr id="531" name="Picture 5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13" y="915505"/>
            <a:ext cx="11719774" cy="5641054"/>
          </a:xfrm>
          <a:prstGeom prst="rect">
            <a:avLst/>
          </a:prstGeom>
          <a:solidFill>
            <a:srgbClr val="002060">
              <a:alpha val="96000"/>
            </a:srgbClr>
          </a:solidFill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65747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27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86" y="18175"/>
            <a:ext cx="10515600" cy="1325563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Compliance with Global Standards</a:t>
            </a:r>
            <a:endParaRPr lang="en-IN" sz="3600" dirty="0"/>
          </a:p>
        </p:txBody>
      </p:sp>
      <p:sp>
        <p:nvSpPr>
          <p:cNvPr id="4" name="Rectangle 3"/>
          <p:cNvSpPr/>
          <p:nvPr/>
        </p:nvSpPr>
        <p:spPr>
          <a:xfrm>
            <a:off x="7649016" y="5863318"/>
            <a:ext cx="1901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1848"/>
                </a:solidFill>
              </a:rPr>
              <a:t>ISO 14001:2015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051" y="1343737"/>
            <a:ext cx="2215167" cy="41297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72524" y="5868042"/>
            <a:ext cx="2356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001848"/>
                </a:solidFill>
              </a:rPr>
              <a:t>UL94 V-0 Approved </a:t>
            </a:r>
          </a:p>
          <a:p>
            <a:pPr algn="ctr"/>
            <a:r>
              <a:rPr lang="en-IN" b="1" dirty="0">
                <a:solidFill>
                  <a:srgbClr val="001848"/>
                </a:solidFill>
              </a:rPr>
              <a:t>Coating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89" y="1343737"/>
            <a:ext cx="2521678" cy="4129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72" y="1379843"/>
            <a:ext cx="2205516" cy="4158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299" y="1396244"/>
            <a:ext cx="2087547" cy="40772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505" y="5824912"/>
            <a:ext cx="1385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001848"/>
                </a:solidFill>
              </a:rPr>
              <a:t>IATF 16949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5412397" y="5837326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1848"/>
                </a:solidFill>
              </a:rPr>
              <a:t>ISO 9001:2015 </a:t>
            </a:r>
          </a:p>
          <a:p>
            <a:pPr algn="ctr"/>
            <a:r>
              <a:rPr lang="pt-BR" b="1" dirty="0">
                <a:solidFill>
                  <a:srgbClr val="001848"/>
                </a:solidFill>
              </a:rPr>
              <a:t>(CFR)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65747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88105" y="5794037"/>
            <a:ext cx="19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1848"/>
                </a:solidFill>
              </a:rPr>
              <a:t>ISO 9001:2015 </a:t>
            </a:r>
          </a:p>
          <a:p>
            <a:pPr algn="ctr"/>
            <a:r>
              <a:rPr lang="pt-BR" b="1" dirty="0" smtClean="0">
                <a:solidFill>
                  <a:srgbClr val="001848"/>
                </a:solidFill>
              </a:rPr>
              <a:t>(ACT)</a:t>
            </a:r>
            <a:endParaRPr lang="pt-BR" b="1" dirty="0">
              <a:solidFill>
                <a:srgbClr val="001848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6385" y="1396244"/>
            <a:ext cx="2276071" cy="41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470" y="18030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60F52"/>
                </a:solidFill>
              </a:rPr>
              <a:t>ALISHA COILS &amp; </a:t>
            </a:r>
            <a:r>
              <a:rPr lang="en-US" sz="3600" dirty="0" smtClean="0">
                <a:solidFill>
                  <a:srgbClr val="060F52"/>
                </a:solidFill>
              </a:rPr>
              <a:t>TRANSFORMERS</a:t>
            </a:r>
            <a:br>
              <a:rPr lang="en-US" sz="3600" dirty="0" smtClean="0">
                <a:solidFill>
                  <a:srgbClr val="060F52"/>
                </a:solidFill>
              </a:rPr>
            </a:br>
            <a:r>
              <a:rPr lang="en-US" sz="2400" dirty="0" smtClean="0">
                <a:solidFill>
                  <a:srgbClr val="060F52"/>
                </a:solidFill>
              </a:rPr>
              <a:t>(</a:t>
            </a:r>
            <a:r>
              <a:rPr lang="en-US" sz="2400" dirty="0">
                <a:solidFill>
                  <a:srgbClr val="060F52"/>
                </a:solidFill>
              </a:rPr>
              <a:t>A Unit of Cosmo Ferrites Limited)</a:t>
            </a:r>
            <a:r>
              <a:rPr lang="en-US" sz="3600" dirty="0">
                <a:solidFill>
                  <a:srgbClr val="060F52"/>
                </a:solidFill>
              </a:rPr>
              <a:t> </a:t>
            </a:r>
            <a:endParaRPr lang="en-IN" sz="3600" b="0" dirty="0">
              <a:solidFill>
                <a:srgbClr val="060F5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96" y="0"/>
            <a:ext cx="1323975" cy="5905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B919213-DE10-22C9-BE42-EC81CCA5DB21}"/>
              </a:ext>
            </a:extLst>
          </p:cNvPr>
          <p:cNvSpPr txBox="1">
            <a:spLocks/>
          </p:cNvSpPr>
          <p:nvPr/>
        </p:nvSpPr>
        <p:spPr>
          <a:xfrm>
            <a:off x="824248" y="1841679"/>
            <a:ext cx="10543504" cy="43192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3B4964"/>
                </a:solidFill>
              </a:rPr>
              <a:t>Was setup in 2015 with a vision to move into forward integration in Soft Ferrite Industry. </a:t>
            </a:r>
          </a:p>
          <a:p>
            <a:endParaRPr lang="en-US" sz="2400" dirty="0" smtClean="0">
              <a:solidFill>
                <a:srgbClr val="3B4964"/>
              </a:solidFill>
            </a:endParaRPr>
          </a:p>
          <a:p>
            <a:r>
              <a:rPr lang="en-US" sz="2400" dirty="0" smtClean="0">
                <a:solidFill>
                  <a:srgbClr val="3B4964"/>
                </a:solidFill>
              </a:rPr>
              <a:t>Our Ferrite Core Transformers and allied products are manufactured as per the international standards of quality and safety. </a:t>
            </a:r>
          </a:p>
          <a:p>
            <a:endParaRPr lang="en-US" sz="2400" dirty="0" smtClean="0">
              <a:solidFill>
                <a:srgbClr val="3B4964"/>
              </a:solidFill>
            </a:endParaRPr>
          </a:p>
          <a:p>
            <a:r>
              <a:rPr lang="en-US" sz="2400" dirty="0" smtClean="0">
                <a:solidFill>
                  <a:srgbClr val="3B4964"/>
                </a:solidFill>
              </a:rPr>
              <a:t>All safety rules and regulations are strictly followed in making our products.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3B4964"/>
              </a:solidFill>
            </a:endParaRPr>
          </a:p>
          <a:p>
            <a:r>
              <a:rPr lang="en-US" sz="2400" dirty="0" smtClean="0">
                <a:solidFill>
                  <a:srgbClr val="3B4964"/>
                </a:solidFill>
              </a:rPr>
              <a:t>Intense quality check takes place right from the stage of procurement of the raw materials to the final stage of the delivery of the finished product.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9328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9 Ways Your Company Can Encourage Innov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888642" y="231816"/>
            <a:ext cx="10315977" cy="558943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2" descr="C:\Users\dyutiman.basu\Downloads\CosmoFirst_FinalLogos-01.png"/>
          <p:cNvPicPr>
            <a:picLocks noChangeAspect="1" noChangeArrowheads="1"/>
          </p:cNvPicPr>
          <p:nvPr/>
        </p:nvPicPr>
        <p:blipFill>
          <a:blip r:embed="rId5"/>
          <a:srcRect b="84"/>
          <a:stretch>
            <a:fillRect/>
          </a:stretch>
        </p:blipFill>
        <p:spPr bwMode="auto">
          <a:xfrm>
            <a:off x="4425874" y="4961283"/>
            <a:ext cx="7443853" cy="1719933"/>
          </a:xfrm>
          <a:prstGeom prst="rect">
            <a:avLst/>
          </a:prstGeom>
          <a:noFill/>
        </p:spPr>
      </p:pic>
      <p:pic>
        <p:nvPicPr>
          <p:cNvPr id="8" name="Picture 8" descr="COSMOFILMS Stock Price and Chart — NSE:COSMOFILMS — Trading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44285" y="95227"/>
            <a:ext cx="952507" cy="952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2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051855" y="3077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27" y="90537"/>
            <a:ext cx="9988472" cy="795641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Segments We Serve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821" y="982044"/>
            <a:ext cx="3538516" cy="584775"/>
          </a:xfrm>
          <a:prstGeom prst="rect">
            <a:avLst/>
          </a:prstGeom>
          <a:solidFill>
            <a:srgbClr val="001848"/>
          </a:solidFill>
        </p:spPr>
        <p:txBody>
          <a:bodyPr wrap="square">
            <a:spAutoFit/>
          </a:bodyPr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</a:rPr>
              <a:t>Automotive </a:t>
            </a:r>
            <a:endParaRPr lang="en-IN" sz="1600" b="1" dirty="0">
              <a:solidFill>
                <a:schemeClr val="bg1"/>
              </a:solidFill>
            </a:endParaRPr>
          </a:p>
          <a:p>
            <a:pPr algn="ctr"/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200" b="1" dirty="0" smtClean="0">
                <a:solidFill>
                  <a:schemeClr val="bg1"/>
                </a:solidFill>
              </a:rPr>
              <a:t>Antenna, Sensors </a:t>
            </a:r>
            <a:endParaRPr lang="en-IN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7" y="4153135"/>
            <a:ext cx="3564310" cy="21231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5245" y="990817"/>
            <a:ext cx="3618411" cy="523220"/>
          </a:xfrm>
          <a:prstGeom prst="rect">
            <a:avLst/>
          </a:prstGeom>
          <a:solidFill>
            <a:srgbClr val="001848"/>
          </a:solidFill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Solar </a:t>
            </a:r>
            <a:endParaRPr lang="en-IN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IN" sz="1200" b="1" dirty="0" smtClean="0">
                <a:solidFill>
                  <a:schemeClr val="bg1"/>
                </a:solidFill>
              </a:rPr>
              <a:t>Inverter</a:t>
            </a:r>
            <a:r>
              <a:rPr lang="en-IN" sz="1200" b="1" dirty="0">
                <a:solidFill>
                  <a:schemeClr val="bg1"/>
                </a:solidFill>
              </a:rPr>
              <a:t>, Current Sensor  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90411" y="968066"/>
            <a:ext cx="3370228" cy="523220"/>
          </a:xfrm>
          <a:prstGeom prst="rect">
            <a:avLst/>
          </a:prstGeom>
          <a:solidFill>
            <a:srgbClr val="001848"/>
          </a:solidFill>
        </p:spPr>
        <p:txBody>
          <a:bodyPr wrap="square">
            <a:spAutoFit/>
          </a:bodyPr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</a:rPr>
              <a:t>Industrial Electronics</a:t>
            </a:r>
            <a:endParaRPr lang="en-IN" sz="1600" b="1" dirty="0">
              <a:solidFill>
                <a:schemeClr val="bg1"/>
              </a:solidFill>
            </a:endParaRPr>
          </a:p>
          <a:p>
            <a:pPr algn="ctr"/>
            <a:r>
              <a:rPr lang="en-IN" sz="1200" b="1" dirty="0" smtClean="0">
                <a:solidFill>
                  <a:schemeClr val="bg1"/>
                </a:solidFill>
              </a:rPr>
              <a:t>Medical , Power </a:t>
            </a:r>
            <a:r>
              <a:rPr lang="en-IN" sz="1200" b="1" dirty="0">
                <a:solidFill>
                  <a:schemeClr val="bg1"/>
                </a:solidFill>
              </a:rPr>
              <a:t>Supplies 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90412" y="3579466"/>
            <a:ext cx="3370226" cy="523220"/>
          </a:xfrm>
          <a:prstGeom prst="rect">
            <a:avLst/>
          </a:prstGeom>
          <a:solidFill>
            <a:srgbClr val="001848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Lighting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Inductor</a:t>
            </a:r>
            <a:r>
              <a:rPr lang="en-US" sz="1200" b="1" dirty="0">
                <a:solidFill>
                  <a:schemeClr val="bg1"/>
                </a:solidFill>
              </a:rPr>
              <a:t>, Transformer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2865" y="3581374"/>
            <a:ext cx="3630791" cy="523220"/>
          </a:xfrm>
          <a:prstGeom prst="rect">
            <a:avLst/>
          </a:prstGeom>
          <a:solidFill>
            <a:srgbClr val="001848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EMI Filters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Line Filter,</a:t>
            </a:r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 Choke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3455" y="3584677"/>
            <a:ext cx="3550882" cy="584775"/>
          </a:xfrm>
          <a:prstGeom prst="rect">
            <a:avLst/>
          </a:prstGeom>
          <a:solidFill>
            <a:srgbClr val="001848"/>
          </a:solidFill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Electric Vehicle 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 </a:t>
            </a:r>
            <a:r>
              <a:rPr lang="en-IN" sz="1200" b="1" dirty="0">
                <a:solidFill>
                  <a:schemeClr val="bg1"/>
                </a:solidFill>
              </a:rPr>
              <a:t>Battery Charger, </a:t>
            </a:r>
            <a:r>
              <a:rPr lang="en-IN" sz="1200" b="1" dirty="0" smtClean="0">
                <a:solidFill>
                  <a:schemeClr val="bg1"/>
                </a:solidFill>
              </a:rPr>
              <a:t>OBD, Wireless </a:t>
            </a:r>
            <a:r>
              <a:rPr lang="en-IN" sz="1200" b="1" dirty="0">
                <a:solidFill>
                  <a:schemeClr val="bg1"/>
                </a:solidFill>
              </a:rPr>
              <a:t>Charging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5348" y="6492875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866" y="1552841"/>
            <a:ext cx="3630790" cy="1861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410" y="4153135"/>
            <a:ext cx="3370228" cy="21970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19" y="1566818"/>
            <a:ext cx="3538518" cy="19449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0411" y="1540973"/>
            <a:ext cx="3370227" cy="18857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5245" y="4158144"/>
            <a:ext cx="3618412" cy="2118139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65747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65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16680" y="78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rgbClr val="0F1367"/>
                </a:solidFill>
              </a:rPr>
              <a:t>Product </a:t>
            </a:r>
            <a:r>
              <a:rPr lang="en-IN" dirty="0" smtClean="0">
                <a:solidFill>
                  <a:srgbClr val="0F1367"/>
                </a:solidFill>
              </a:rPr>
              <a:t>Categories – ACT 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3043" y="2886626"/>
            <a:ext cx="2511188" cy="4024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 smtClean="0">
                <a:solidFill>
                  <a:srgbClr val="002060"/>
                </a:solidFill>
              </a:rPr>
              <a:t>DC-DC Converter</a:t>
            </a:r>
          </a:p>
          <a:p>
            <a:r>
              <a:rPr lang="en-IN" sz="2000" dirty="0" smtClean="0">
                <a:solidFill>
                  <a:srgbClr val="002060"/>
                </a:solidFill>
              </a:rPr>
              <a:t>AC-DC Converter</a:t>
            </a:r>
          </a:p>
          <a:p>
            <a:r>
              <a:rPr lang="en-IN" sz="2000" dirty="0" smtClean="0">
                <a:solidFill>
                  <a:srgbClr val="002060"/>
                </a:solidFill>
              </a:rPr>
              <a:t>Motor Controller</a:t>
            </a:r>
          </a:p>
          <a:p>
            <a:r>
              <a:rPr lang="en-IN" sz="2000" dirty="0" smtClean="0">
                <a:solidFill>
                  <a:srgbClr val="002060"/>
                </a:solidFill>
              </a:rPr>
              <a:t>Battery Charger</a:t>
            </a:r>
            <a:endParaRPr lang="en-IN" sz="20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45" y="1690688"/>
            <a:ext cx="1792178" cy="11426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6926" y="1743962"/>
            <a:ext cx="151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E-Vehicle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9" y="4595717"/>
            <a:ext cx="2238955" cy="1781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50" y="1652252"/>
            <a:ext cx="1419225" cy="1181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56952" y="1656008"/>
            <a:ext cx="87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BLDC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12337" y="2873747"/>
            <a:ext cx="2511188" cy="402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>
                <a:solidFill>
                  <a:srgbClr val="002060"/>
                </a:solidFill>
              </a:rPr>
              <a:t>Fan Driver</a:t>
            </a:r>
          </a:p>
          <a:p>
            <a:r>
              <a:rPr lang="en-IN" sz="2000" dirty="0">
                <a:solidFill>
                  <a:srgbClr val="002060"/>
                </a:solidFill>
              </a:rPr>
              <a:t>Motor Controller</a:t>
            </a:r>
          </a:p>
          <a:p>
            <a:pPr marL="0" indent="0">
              <a:buNone/>
            </a:pPr>
            <a:endParaRPr lang="en-IN" sz="2000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20" y="1543741"/>
            <a:ext cx="1471370" cy="1181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74265" y="1563052"/>
            <a:ext cx="129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LIGHTING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097847" y="2833352"/>
            <a:ext cx="2887832" cy="3935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Electronic ballast for energy efficient lamps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Electronic chokes for Tubular Lamps</a:t>
            </a:r>
          </a:p>
          <a:p>
            <a:endParaRPr lang="en-IN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sz="20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74" y="4641753"/>
            <a:ext cx="2127428" cy="17349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42" y="4641753"/>
            <a:ext cx="2116470" cy="17349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6096" y="0"/>
            <a:ext cx="13239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74124" y="3128130"/>
            <a:ext cx="3248826" cy="4024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2060"/>
                </a:solidFill>
              </a:rPr>
              <a:t>Medical electronics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Telecom</a:t>
            </a:r>
          </a:p>
          <a:p>
            <a:r>
              <a:rPr lang="en-IN" sz="2000" dirty="0" smtClean="0">
                <a:solidFill>
                  <a:srgbClr val="002060"/>
                </a:solidFill>
              </a:rPr>
              <a:t>SMPS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Induction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675" y="1680330"/>
            <a:ext cx="11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E-Vehicle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3272" y="1652252"/>
            <a:ext cx="78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BLDC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34788" y="3089694"/>
            <a:ext cx="2511188" cy="402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>
                <a:solidFill>
                  <a:srgbClr val="002060"/>
                </a:solidFill>
              </a:rPr>
              <a:t>Battery Chargers</a:t>
            </a:r>
          </a:p>
          <a:p>
            <a:r>
              <a:rPr lang="en-IN" sz="2000" dirty="0">
                <a:solidFill>
                  <a:srgbClr val="002060"/>
                </a:solidFill>
              </a:rPr>
              <a:t>Solar invertors</a:t>
            </a:r>
          </a:p>
          <a:p>
            <a:r>
              <a:rPr lang="en-IN" sz="2000" dirty="0">
                <a:solidFill>
                  <a:srgbClr val="002060"/>
                </a:solidFill>
              </a:rPr>
              <a:t>Sensors</a:t>
            </a:r>
          </a:p>
          <a:p>
            <a:pPr marL="0" indent="0">
              <a:buNone/>
            </a:pP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081648" y="3062404"/>
            <a:ext cx="2768249" cy="402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>
                <a:solidFill>
                  <a:srgbClr val="002060"/>
                </a:solidFill>
              </a:rPr>
              <a:t>Mobile Charger</a:t>
            </a:r>
          </a:p>
          <a:p>
            <a:r>
              <a:rPr lang="en-IN" sz="2000" dirty="0">
                <a:solidFill>
                  <a:srgbClr val="002060"/>
                </a:solidFill>
              </a:rPr>
              <a:t>Setup Box Charger</a:t>
            </a:r>
          </a:p>
          <a:p>
            <a:r>
              <a:rPr lang="en-IN" sz="2000" dirty="0">
                <a:solidFill>
                  <a:srgbClr val="002060"/>
                </a:solidFill>
              </a:rPr>
              <a:t>RO Charger</a:t>
            </a:r>
          </a:p>
          <a:p>
            <a:r>
              <a:rPr lang="en-IN" sz="2000" dirty="0">
                <a:solidFill>
                  <a:srgbClr val="002060"/>
                </a:solidFill>
              </a:rPr>
              <a:t>Adopters</a:t>
            </a:r>
          </a:p>
          <a:p>
            <a:pPr marL="0" indent="0">
              <a:buNone/>
            </a:pPr>
            <a:endParaRPr lang="en-IN" sz="2000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93" y="1458464"/>
            <a:ext cx="1428750" cy="1447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50293" y="1458464"/>
            <a:ext cx="152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1"/>
                </a:solidFill>
              </a:rPr>
              <a:t>POWER CONDITIONING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4" y="4619020"/>
            <a:ext cx="1704263" cy="18202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17" y="1407956"/>
            <a:ext cx="1427663" cy="14374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54947" y="1377993"/>
            <a:ext cx="142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EMI FILTERS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08" y="4544072"/>
            <a:ext cx="1972736" cy="18951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128" y="1395077"/>
            <a:ext cx="1400175" cy="14382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11530" y="1385552"/>
            <a:ext cx="149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CHARGERS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44" y="4675493"/>
            <a:ext cx="1868606" cy="176376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816680" y="78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rgbClr val="0F1367"/>
                </a:solidFill>
              </a:rPr>
              <a:t>Product </a:t>
            </a:r>
            <a:r>
              <a:rPr lang="en-IN" dirty="0" smtClean="0">
                <a:solidFill>
                  <a:srgbClr val="0F1367"/>
                </a:solidFill>
              </a:rPr>
              <a:t>Categories- ACT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49897" y="0"/>
            <a:ext cx="13239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DD87752-91E6-D454-F0F9-A90A15F7F62D}"/>
              </a:ext>
            </a:extLst>
          </p:cNvPr>
          <p:cNvSpPr txBox="1">
            <a:spLocks/>
          </p:cNvSpPr>
          <p:nvPr/>
        </p:nvSpPr>
        <p:spPr>
          <a:xfrm>
            <a:off x="584997" y="361367"/>
            <a:ext cx="10252373" cy="797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3B4964"/>
                </a:solidFill>
              </a:rPr>
              <a:t>PRODUCT RANGE</a:t>
            </a:r>
            <a:endParaRPr lang="en-IN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E3EE2D-48E5-56A5-A973-4F8E0B12BD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9"/>
          <a:stretch/>
        </p:blipFill>
        <p:spPr>
          <a:xfrm>
            <a:off x="199658" y="1854558"/>
            <a:ext cx="11992342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96" y="0"/>
            <a:ext cx="1323975" cy="5905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53451" y="1079157"/>
            <a:ext cx="5443381" cy="1212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400" dirty="0" smtClean="0">
                <a:solidFill>
                  <a:srgbClr val="060F52"/>
                </a:solidFill>
                <a:latin typeface="+mn-lt"/>
              </a:rPr>
              <a:t>MULTI SPINDLE LINE</a:t>
            </a:r>
            <a:endParaRPr lang="en-IN" sz="2400" dirty="0">
              <a:solidFill>
                <a:srgbClr val="060F52"/>
              </a:solidFill>
              <a:latin typeface="+mn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70F09F9-1D65-D0E5-5078-ED00A344747C}"/>
              </a:ext>
            </a:extLst>
          </p:cNvPr>
          <p:cNvSpPr txBox="1">
            <a:spLocks/>
          </p:cNvSpPr>
          <p:nvPr/>
        </p:nvSpPr>
        <p:spPr>
          <a:xfrm>
            <a:off x="839624" y="251384"/>
            <a:ext cx="9999846" cy="827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60F52"/>
                </a:solidFill>
              </a:rPr>
              <a:t>CAPACITY</a:t>
            </a:r>
            <a:endParaRPr lang="en-IN" sz="3600" b="1" dirty="0">
              <a:solidFill>
                <a:srgbClr val="060F5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CDEEAA-6F1D-3B22-CB23-F03C6A11F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0" y="2127972"/>
            <a:ext cx="5638516" cy="3593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721C6E-AAD5-D00C-0062-8ED5A7310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74" y="2127972"/>
            <a:ext cx="5741213" cy="351297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76D97E3-120D-1AF1-A2BE-AEA4DD79A28D}"/>
              </a:ext>
            </a:extLst>
          </p:cNvPr>
          <p:cNvSpPr txBox="1">
            <a:spLocks/>
          </p:cNvSpPr>
          <p:nvPr/>
        </p:nvSpPr>
        <p:spPr>
          <a:xfrm>
            <a:off x="6253058" y="1054157"/>
            <a:ext cx="5443381" cy="1212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400" b="1" dirty="0">
                <a:solidFill>
                  <a:srgbClr val="060F52"/>
                </a:solidFill>
                <a:latin typeface="+mn-lt"/>
              </a:rPr>
              <a:t>SINGLE SPINDLE LINE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694CC59-660C-8C9B-9B17-990CC84C1940}"/>
              </a:ext>
            </a:extLst>
          </p:cNvPr>
          <p:cNvSpPr txBox="1">
            <a:spLocks/>
          </p:cNvSpPr>
          <p:nvPr/>
        </p:nvSpPr>
        <p:spPr>
          <a:xfrm>
            <a:off x="6171261" y="5417197"/>
            <a:ext cx="5443381" cy="1212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000" b="1" dirty="0">
                <a:solidFill>
                  <a:srgbClr val="060F52"/>
                </a:solidFill>
                <a:latin typeface="+mn-lt"/>
              </a:rPr>
              <a:t>5.5Mn </a:t>
            </a:r>
            <a:r>
              <a:rPr lang="en-IN" sz="2000" b="1" dirty="0" smtClean="0">
                <a:solidFill>
                  <a:srgbClr val="060F52"/>
                </a:solidFill>
                <a:latin typeface="+mn-lt"/>
              </a:rPr>
              <a:t>Pcs/Annum</a:t>
            </a:r>
            <a:endParaRPr lang="en-IN" sz="2000" b="1" dirty="0">
              <a:solidFill>
                <a:srgbClr val="060F52"/>
              </a:solidFill>
              <a:latin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99DDE52-E840-71B1-300B-8751CC509694}"/>
              </a:ext>
            </a:extLst>
          </p:cNvPr>
          <p:cNvSpPr txBox="1">
            <a:spLocks/>
          </p:cNvSpPr>
          <p:nvPr/>
        </p:nvSpPr>
        <p:spPr>
          <a:xfrm>
            <a:off x="396166" y="5417198"/>
            <a:ext cx="5443381" cy="1212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000" b="1" dirty="0">
                <a:solidFill>
                  <a:srgbClr val="060F52"/>
                </a:solidFill>
                <a:latin typeface="+mn-lt"/>
              </a:rPr>
              <a:t>60Mn </a:t>
            </a:r>
            <a:r>
              <a:rPr lang="en-IN" sz="2000" b="1" dirty="0" smtClean="0">
                <a:solidFill>
                  <a:srgbClr val="060F52"/>
                </a:solidFill>
                <a:latin typeface="+mn-lt"/>
              </a:rPr>
              <a:t>Pcs/Annum</a:t>
            </a:r>
            <a:endParaRPr lang="en-IN" sz="2000" b="1" dirty="0">
              <a:solidFill>
                <a:srgbClr val="060F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22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0F1367"/>
                </a:solidFill>
              </a:rPr>
              <a:t>Product </a:t>
            </a:r>
            <a:r>
              <a:rPr lang="en-IN" sz="3600" dirty="0" smtClean="0">
                <a:solidFill>
                  <a:srgbClr val="0F1367"/>
                </a:solidFill>
              </a:rPr>
              <a:t>Categories- Ferrites</a:t>
            </a:r>
            <a:endParaRPr lang="en-IN" sz="3600" dirty="0">
              <a:solidFill>
                <a:srgbClr val="0F1367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C38EB8EC-7E32-4A9D-8B06-8A032C048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279527"/>
              </p:ext>
            </p:extLst>
          </p:nvPr>
        </p:nvGraphicFramePr>
        <p:xfrm>
          <a:off x="5653825" y="1325563"/>
          <a:ext cx="5422006" cy="506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C05512D2-8080-4D96-BBDE-31E5D923B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449846"/>
              </p:ext>
            </p:extLst>
          </p:nvPr>
        </p:nvGraphicFramePr>
        <p:xfrm>
          <a:off x="838199" y="1223494"/>
          <a:ext cx="4699715" cy="514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65747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02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746" y="0"/>
            <a:ext cx="10515600" cy="1325563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0F1367"/>
                </a:solidFill>
              </a:rPr>
              <a:t>Product </a:t>
            </a:r>
            <a:r>
              <a:rPr lang="en-IN" sz="3600" dirty="0" smtClean="0">
                <a:solidFill>
                  <a:srgbClr val="0F1367"/>
                </a:solidFill>
              </a:rPr>
              <a:t>Categories- Ferrites </a:t>
            </a:r>
            <a:endParaRPr lang="en-IN" sz="3600" dirty="0">
              <a:solidFill>
                <a:srgbClr val="0F1367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D622B3E6-B867-4C83-A5CC-41B1B364A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225623"/>
              </p:ext>
            </p:extLst>
          </p:nvPr>
        </p:nvGraphicFramePr>
        <p:xfrm>
          <a:off x="1094704" y="1277798"/>
          <a:ext cx="4610060" cy="526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C9507637-88E1-4ACA-8A3A-579EDBE36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027558"/>
              </p:ext>
            </p:extLst>
          </p:nvPr>
        </p:nvGraphicFramePr>
        <p:xfrm>
          <a:off x="5961704" y="1325563"/>
          <a:ext cx="5167950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65747" y="0"/>
            <a:ext cx="726254" cy="96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97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827900" y="308629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898390" y="171999"/>
            <a:ext cx="10139823" cy="795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1848"/>
                </a:solidFill>
              </a:rPr>
              <a:t>Our Approach to Sustainability</a:t>
            </a:r>
            <a:endParaRPr lang="en-IN" dirty="0">
              <a:solidFill>
                <a:srgbClr val="001848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4809" y="990760"/>
            <a:ext cx="3346215" cy="584775"/>
          </a:xfrm>
          <a:prstGeom prst="rect">
            <a:avLst/>
          </a:prstGeom>
          <a:solidFill>
            <a:srgbClr val="FD8C4D">
              <a:alpha val="82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en-IN" sz="1600" b="1" dirty="0">
              <a:solidFill>
                <a:srgbClr val="001848"/>
              </a:solidFill>
            </a:endParaRPr>
          </a:p>
          <a:p>
            <a:pPr algn="ctr"/>
            <a:r>
              <a:rPr lang="en-US" sz="1600" b="1" dirty="0">
                <a:solidFill>
                  <a:srgbClr val="001848"/>
                </a:solidFill>
              </a:rPr>
              <a:t>Technology</a:t>
            </a:r>
            <a:endParaRPr lang="en-IN" sz="1600" b="1" dirty="0">
              <a:solidFill>
                <a:srgbClr val="001848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03134" y="990761"/>
            <a:ext cx="3292098" cy="584775"/>
          </a:xfrm>
          <a:prstGeom prst="rect">
            <a:avLst/>
          </a:prstGeom>
          <a:solidFill>
            <a:srgbClr val="FD8C4D">
              <a:alpha val="8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001848"/>
                </a:solidFill>
              </a:rPr>
              <a:t> </a:t>
            </a:r>
            <a:endParaRPr lang="en-IN" sz="1600" b="1" dirty="0">
              <a:solidFill>
                <a:srgbClr val="001848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1848"/>
                </a:solidFill>
              </a:rPr>
              <a:t>Environment </a:t>
            </a:r>
            <a:endParaRPr lang="en-IN" sz="1600" b="1" dirty="0">
              <a:solidFill>
                <a:srgbClr val="001848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07342" y="990760"/>
            <a:ext cx="3248291" cy="584775"/>
          </a:xfrm>
          <a:prstGeom prst="rect">
            <a:avLst/>
          </a:prstGeom>
          <a:solidFill>
            <a:srgbClr val="FD8C4D">
              <a:alpha val="82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en-US" sz="1600" b="1" dirty="0" smtClean="0">
              <a:solidFill>
                <a:srgbClr val="001848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1848"/>
                </a:solidFill>
              </a:rPr>
              <a:t>Values</a:t>
            </a:r>
            <a:endParaRPr lang="en-IN" sz="1600" b="1" dirty="0">
              <a:solidFill>
                <a:srgbClr val="00184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4808" y="3940936"/>
            <a:ext cx="3346216" cy="2092881"/>
          </a:xfrm>
          <a:prstGeom prst="rect">
            <a:avLst/>
          </a:prstGeom>
          <a:solidFill>
            <a:srgbClr val="001848">
              <a:alpha val="96000"/>
            </a:srgbClr>
          </a:solidFill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Customized  innovation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Ahead in product development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Wide </a:t>
            </a:r>
            <a:r>
              <a:rPr lang="en-US" sz="1600" dirty="0">
                <a:solidFill>
                  <a:schemeClr val="bg1"/>
                </a:solidFill>
              </a:rPr>
              <a:t>product portfolio under one </a:t>
            </a:r>
            <a:r>
              <a:rPr lang="en-US" sz="1600" dirty="0" smtClean="0">
                <a:solidFill>
                  <a:schemeClr val="bg1"/>
                </a:solidFill>
              </a:rPr>
              <a:t>roof.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1373" y="3953815"/>
            <a:ext cx="3253859" cy="2092881"/>
          </a:xfrm>
          <a:prstGeom prst="rect">
            <a:avLst/>
          </a:prstGeom>
          <a:solidFill>
            <a:srgbClr val="001848">
              <a:alpha val="96000"/>
            </a:srgbClr>
          </a:solidFill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  <a:r>
              <a:rPr lang="en-US" alt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arbon </a:t>
            </a:r>
            <a:r>
              <a:rPr lang="en-US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footprints </a:t>
            </a:r>
            <a:r>
              <a:rPr lang="en-US" alt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reduction</a:t>
            </a:r>
            <a:endParaRPr lang="en-US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People health </a:t>
            </a:r>
            <a:r>
              <a:rPr lang="en-US" sz="1600" dirty="0">
                <a:solidFill>
                  <a:schemeClr val="bg1"/>
                </a:solidFill>
              </a:rPr>
              <a:t>, safety and well beings </a:t>
            </a:r>
          </a:p>
          <a:p>
            <a:endParaRPr lang="en-US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Flexibility in job -line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07342" y="3940935"/>
            <a:ext cx="3248291" cy="2092881"/>
          </a:xfrm>
          <a:prstGeom prst="rect">
            <a:avLst/>
          </a:prstGeom>
          <a:solidFill>
            <a:srgbClr val="001848">
              <a:alpha val="96000"/>
            </a:srgbClr>
          </a:solidFill>
        </p:spPr>
        <p:txBody>
          <a:bodyPr wrap="square">
            <a:spAutoFit/>
          </a:bodyPr>
          <a:lstStyle/>
          <a:p>
            <a:pPr>
              <a:buClr>
                <a:srgbClr val="767779"/>
              </a:buClr>
            </a:pPr>
            <a:endParaRPr lang="en-US" dirty="0">
              <a:solidFill>
                <a:srgbClr val="767779"/>
              </a:solidFill>
              <a:latin typeface="Trebuchet M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</a:t>
            </a:r>
            <a:r>
              <a:rPr lang="en-US" sz="1600" dirty="0" smtClean="0">
                <a:solidFill>
                  <a:schemeClr val="bg1"/>
                </a:solidFill>
              </a:rPr>
              <a:t>isk </a:t>
            </a:r>
            <a:r>
              <a:rPr lang="en-US" sz="1600" dirty="0">
                <a:solidFill>
                  <a:schemeClr val="bg1"/>
                </a:solidFill>
              </a:rPr>
              <a:t>management practices.</a:t>
            </a:r>
          </a:p>
          <a:p>
            <a:pPr marL="285750" indent="-285750">
              <a:buClr>
                <a:srgbClr val="767779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Transparency and accountability</a:t>
            </a:r>
          </a:p>
          <a:p>
            <a:pPr marL="285750" indent="-285750">
              <a:buClr>
                <a:srgbClr val="767779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Effective Internal Control </a:t>
            </a:r>
            <a:r>
              <a:rPr lang="en-US" sz="1600" dirty="0" smtClean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3311" y="6492875"/>
            <a:ext cx="4114800" cy="365125"/>
          </a:xfrm>
        </p:spPr>
        <p:txBody>
          <a:bodyPr/>
          <a:lstStyle/>
          <a:p>
            <a:r>
              <a:rPr lang="en-US" noProof="0" dirty="0"/>
              <a:t>www.cosmoferrites.com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08" y="1557344"/>
            <a:ext cx="3346216" cy="24222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341" y="1583101"/>
            <a:ext cx="3248292" cy="2370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73" y="1570223"/>
            <a:ext cx="3253859" cy="23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506200" y="59357"/>
            <a:ext cx="685800" cy="914399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0" y="6451932"/>
            <a:ext cx="4114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B9AE086-DBCB-ABA8-8941-F252FC7577BD}"/>
              </a:ext>
            </a:extLst>
          </p:cNvPr>
          <p:cNvSpPr txBox="1">
            <a:spLocks/>
          </p:cNvSpPr>
          <p:nvPr/>
        </p:nvSpPr>
        <p:spPr bwMode="auto">
          <a:xfrm>
            <a:off x="1093913" y="135556"/>
            <a:ext cx="63864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60F52"/>
                </a:solidFill>
                <a:latin typeface="Century Gothic" pitchFamily="34" charset="0"/>
                <a:cs typeface="Arial" charset="0"/>
              </a:rPr>
              <a:t>Operation &amp; Infrastructure</a:t>
            </a:r>
            <a:endParaRPr lang="en-US" altLang="en-US" sz="3600" b="1" dirty="0">
              <a:solidFill>
                <a:srgbClr val="060F52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634C4A55-CA01-408A-9660-3B171F39F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926674"/>
              </p:ext>
            </p:extLst>
          </p:nvPr>
        </p:nvGraphicFramePr>
        <p:xfrm>
          <a:off x="1179344" y="973756"/>
          <a:ext cx="10571378" cy="547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D5C71509-3615-BFDE-B871-FF7F1CAD2E16}"/>
              </a:ext>
            </a:extLst>
          </p:cNvPr>
          <p:cNvSpPr/>
          <p:nvPr/>
        </p:nvSpPr>
        <p:spPr>
          <a:xfrm>
            <a:off x="1199557" y="5024321"/>
            <a:ext cx="9945286" cy="1023737"/>
          </a:xfrm>
          <a:prstGeom prst="rightArrow">
            <a:avLst/>
          </a:prstGeom>
          <a:solidFill>
            <a:srgbClr val="060F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AAA9C0-675A-A4D8-B6F4-51EAD8300949}"/>
              </a:ext>
            </a:extLst>
          </p:cNvPr>
          <p:cNvSpPr txBox="1"/>
          <p:nvPr/>
        </p:nvSpPr>
        <p:spPr>
          <a:xfrm>
            <a:off x="1346207" y="5366913"/>
            <a:ext cx="2257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Powder Processing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6D5ACE8-8024-497E-162A-523B53FDB2CB}"/>
              </a:ext>
            </a:extLst>
          </p:cNvPr>
          <p:cNvSpPr txBox="1"/>
          <p:nvPr/>
        </p:nvSpPr>
        <p:spPr>
          <a:xfrm>
            <a:off x="4618211" y="5351047"/>
            <a:ext cx="144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 Pressing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49730AC-4ECC-4DB0-6FAF-A7E9FC9BAAC8}"/>
              </a:ext>
            </a:extLst>
          </p:cNvPr>
          <p:cNvSpPr txBox="1"/>
          <p:nvPr/>
        </p:nvSpPr>
        <p:spPr>
          <a:xfrm>
            <a:off x="7079700" y="5351047"/>
            <a:ext cx="114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Sintering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41683-A8F0-B8CE-D7F7-BBA5C7053D78}"/>
              </a:ext>
            </a:extLst>
          </p:cNvPr>
          <p:cNvSpPr txBox="1"/>
          <p:nvPr/>
        </p:nvSpPr>
        <p:spPr>
          <a:xfrm>
            <a:off x="9518786" y="5351047"/>
            <a:ext cx="1167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Grinding</a:t>
            </a:r>
            <a:endParaRPr lang="en-I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430000" y="50801"/>
            <a:ext cx="685800" cy="914399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2409" y="6492875"/>
            <a:ext cx="4114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5EBA310-1DDF-5D4B-36FF-087901D705A3}"/>
              </a:ext>
            </a:extLst>
          </p:cNvPr>
          <p:cNvSpPr txBox="1">
            <a:spLocks/>
          </p:cNvSpPr>
          <p:nvPr/>
        </p:nvSpPr>
        <p:spPr>
          <a:xfrm>
            <a:off x="6245027" y="2883043"/>
            <a:ext cx="2088855" cy="626482"/>
          </a:xfrm>
          <a:prstGeom prst="rect">
            <a:avLst/>
          </a:prstGeom>
          <a:ln w="50800" cmpd="thickThin">
            <a:solidFill>
              <a:srgbClr val="001848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IN" sz="1200" b="1" dirty="0">
                <a:solidFill>
                  <a:srgbClr val="002060"/>
                </a:solidFill>
                <a:latin typeface="Arial "/>
              </a:rPr>
              <a:t>Pre sintering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IN" sz="1200" b="1" dirty="0">
                <a:solidFill>
                  <a:srgbClr val="002060"/>
                </a:solidFill>
                <a:latin typeface="Arial "/>
              </a:rPr>
              <a:t>( Rotary kiln)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424F131A-60F7-7C8A-D855-981D897AB238}"/>
              </a:ext>
            </a:extLst>
          </p:cNvPr>
          <p:cNvSpPr txBox="1">
            <a:spLocks/>
          </p:cNvSpPr>
          <p:nvPr/>
        </p:nvSpPr>
        <p:spPr>
          <a:xfrm>
            <a:off x="820490" y="2878214"/>
            <a:ext cx="1988703" cy="608004"/>
          </a:xfrm>
          <a:prstGeom prst="rect">
            <a:avLst/>
          </a:prstGeom>
          <a:ln w="50800" cmpd="thickThin">
            <a:solidFill>
              <a:srgbClr val="001848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002060"/>
                </a:solidFill>
                <a:latin typeface="Arial "/>
              </a:rPr>
              <a:t>Mixing &amp; Homogenizing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002060"/>
                </a:solidFill>
                <a:latin typeface="Arial "/>
              </a:rPr>
              <a:t>(Eirich Dry Mixer)</a:t>
            </a:r>
            <a:endParaRPr lang="en-IN" sz="12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D5850411-FCD8-F7B5-3886-B953698BCEEB}"/>
              </a:ext>
            </a:extLst>
          </p:cNvPr>
          <p:cNvSpPr txBox="1">
            <a:spLocks/>
          </p:cNvSpPr>
          <p:nvPr/>
        </p:nvSpPr>
        <p:spPr>
          <a:xfrm>
            <a:off x="3585654" y="2878730"/>
            <a:ext cx="1830310" cy="621104"/>
          </a:xfrm>
          <a:prstGeom prst="rect">
            <a:avLst/>
          </a:prstGeom>
          <a:ln w="50800" cmpd="thickThin">
            <a:solidFill>
              <a:srgbClr val="001848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002060"/>
                </a:solidFill>
                <a:latin typeface="Arial "/>
              </a:rPr>
              <a:t>Pelletizing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002060"/>
                </a:solidFill>
                <a:latin typeface="Arial "/>
              </a:rPr>
              <a:t>(Pelletizer)</a:t>
            </a:r>
            <a:endParaRPr lang="en-IN" sz="12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24775FBF-2FEB-45A4-5016-36B34DF5913C}"/>
              </a:ext>
            </a:extLst>
          </p:cNvPr>
          <p:cNvSpPr txBox="1">
            <a:spLocks/>
          </p:cNvSpPr>
          <p:nvPr/>
        </p:nvSpPr>
        <p:spPr>
          <a:xfrm>
            <a:off x="2302524" y="5770647"/>
            <a:ext cx="1988702" cy="637551"/>
          </a:xfrm>
          <a:prstGeom prst="rect">
            <a:avLst/>
          </a:prstGeom>
          <a:ln w="50800" cmpd="thickThin">
            <a:solidFill>
              <a:srgbClr val="001848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IN" sz="1200" b="1" dirty="0">
                <a:solidFill>
                  <a:srgbClr val="002060"/>
                </a:solidFill>
                <a:latin typeface="Arial "/>
              </a:rPr>
              <a:t>Fine Milling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IN" sz="1200" b="1" dirty="0">
                <a:solidFill>
                  <a:srgbClr val="002060"/>
                </a:solidFill>
                <a:latin typeface="Arial "/>
              </a:rPr>
              <a:t>(Attritor mill)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EF7BE78C-43ED-3B48-6EC0-A7F5095241B2}"/>
              </a:ext>
            </a:extLst>
          </p:cNvPr>
          <p:cNvSpPr txBox="1">
            <a:spLocks/>
          </p:cNvSpPr>
          <p:nvPr/>
        </p:nvSpPr>
        <p:spPr>
          <a:xfrm>
            <a:off x="9150919" y="2836603"/>
            <a:ext cx="1988702" cy="663231"/>
          </a:xfrm>
          <a:prstGeom prst="rect">
            <a:avLst/>
          </a:prstGeom>
          <a:ln w="50800" cmpd="thickThin">
            <a:solidFill>
              <a:srgbClr val="001848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002060"/>
                </a:solidFill>
                <a:latin typeface="Arial "/>
              </a:rPr>
              <a:t>        Coarse Milling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200" b="1" dirty="0">
              <a:solidFill>
                <a:srgbClr val="002060"/>
              </a:solidFill>
              <a:latin typeface="Arial 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002060"/>
                </a:solidFill>
                <a:latin typeface="Arial "/>
              </a:rPr>
              <a:t>             (Ball Mill)</a:t>
            </a:r>
            <a:endParaRPr lang="en-IN" sz="1200" b="1" dirty="0">
              <a:solidFill>
                <a:srgbClr val="002060"/>
              </a:solidFill>
              <a:latin typeface="Arial 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IN" sz="14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B76C505A-A527-A2EE-4F24-F8AA500E0C50}"/>
              </a:ext>
            </a:extLst>
          </p:cNvPr>
          <p:cNvSpPr txBox="1">
            <a:spLocks/>
          </p:cNvSpPr>
          <p:nvPr/>
        </p:nvSpPr>
        <p:spPr>
          <a:xfrm>
            <a:off x="7860246" y="5870501"/>
            <a:ext cx="2219255" cy="647861"/>
          </a:xfrm>
          <a:prstGeom prst="rect">
            <a:avLst/>
          </a:prstGeom>
          <a:ln w="50800" cmpd="thickThin">
            <a:solidFill>
              <a:srgbClr val="001848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002060"/>
                </a:solidFill>
                <a:latin typeface="Arial "/>
              </a:rPr>
              <a:t>Spray Drying &amp; granulation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200" b="1" dirty="0">
              <a:solidFill>
                <a:srgbClr val="002060"/>
              </a:solidFill>
              <a:latin typeface="Arial 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002060"/>
                </a:solidFill>
                <a:latin typeface="Arial "/>
              </a:rPr>
              <a:t>(Spray Dryer)</a:t>
            </a:r>
            <a:endParaRPr lang="en-IN" sz="1200" b="1" dirty="0">
              <a:solidFill>
                <a:srgbClr val="002060"/>
              </a:solidFill>
              <a:latin typeface="Arial 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IN" sz="1400" b="1" dirty="0">
              <a:solidFill>
                <a:srgbClr val="002060"/>
              </a:solidFill>
              <a:latin typeface="Arial 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D391948-0404-8C51-59A4-60BBFC507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044" y="1038864"/>
            <a:ext cx="1830310" cy="17643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635D3FE-AE79-6A76-FC49-17FF5D831B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5027" y="1024533"/>
            <a:ext cx="2109760" cy="1787684"/>
          </a:xfrm>
          <a:prstGeom prst="rect">
            <a:avLst/>
          </a:prstGeom>
        </p:spPr>
      </p:pic>
      <p:sp>
        <p:nvSpPr>
          <p:cNvPr id="20" name="Text Placeholder 10">
            <a:extLst>
              <a:ext uri="{FF2B5EF4-FFF2-40B4-BE49-F238E27FC236}">
                <a16:creationId xmlns="" xmlns:a16="http://schemas.microsoft.com/office/drawing/2014/main" id="{1D141188-F673-C7DF-85CD-F14A845C7195}"/>
              </a:ext>
            </a:extLst>
          </p:cNvPr>
          <p:cNvSpPr txBox="1">
            <a:spLocks/>
          </p:cNvSpPr>
          <p:nvPr/>
        </p:nvSpPr>
        <p:spPr>
          <a:xfrm>
            <a:off x="5058917" y="5788369"/>
            <a:ext cx="1934984" cy="647862"/>
          </a:xfrm>
          <a:prstGeom prst="rect">
            <a:avLst/>
          </a:prstGeom>
          <a:ln w="50800" cmpd="thickThin">
            <a:solidFill>
              <a:srgbClr val="001848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002060"/>
                </a:solidFill>
                <a:latin typeface="Arial "/>
              </a:rPr>
              <a:t>Organic Mixing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200" b="1" dirty="0">
              <a:solidFill>
                <a:srgbClr val="002060"/>
              </a:solidFill>
              <a:latin typeface="Arial 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002060"/>
                </a:solidFill>
                <a:latin typeface="Arial "/>
              </a:rPr>
              <a:t>(Slurry Tank)</a:t>
            </a:r>
            <a:endParaRPr lang="en-IN" sz="1200" b="1" dirty="0">
              <a:solidFill>
                <a:srgbClr val="002060"/>
              </a:solidFill>
              <a:latin typeface="Arial 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IN" sz="1400" b="1" dirty="0">
              <a:solidFill>
                <a:srgbClr val="002060"/>
              </a:solidFill>
              <a:latin typeface="Arial 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23038D6-15E7-261C-D88A-589A8D58BE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1840" y="1068784"/>
            <a:ext cx="1988703" cy="16483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0A17685-B73F-982C-A59C-0FA6D1C8E8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2524" y="3911865"/>
            <a:ext cx="1988702" cy="18054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6852BD7-E48E-B7CF-51F9-4E118092AB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2979" y="3852139"/>
            <a:ext cx="1962563" cy="183602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869CF96C-45A4-734F-32D8-B88E314AED7B}"/>
              </a:ext>
            </a:extLst>
          </p:cNvPr>
          <p:cNvCxnSpPr>
            <a:cxnSpLocks/>
          </p:cNvCxnSpPr>
          <p:nvPr/>
        </p:nvCxnSpPr>
        <p:spPr>
          <a:xfrm>
            <a:off x="1744952" y="6132774"/>
            <a:ext cx="557572" cy="0"/>
          </a:xfrm>
          <a:prstGeom prst="straightConnector1">
            <a:avLst/>
          </a:prstGeom>
          <a:noFill/>
          <a:ln w="25400" cap="flat" cmpd="sng" algn="ctr">
            <a:solidFill>
              <a:srgbClr val="05485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06255449-84DC-996C-E38E-BC1CC3985339}"/>
              </a:ext>
            </a:extLst>
          </p:cNvPr>
          <p:cNvCxnSpPr>
            <a:cxnSpLocks/>
          </p:cNvCxnSpPr>
          <p:nvPr/>
        </p:nvCxnSpPr>
        <p:spPr>
          <a:xfrm>
            <a:off x="5449262" y="3168148"/>
            <a:ext cx="781697" cy="0"/>
          </a:xfrm>
          <a:prstGeom prst="straightConnector1">
            <a:avLst/>
          </a:prstGeom>
          <a:noFill/>
          <a:ln w="25400" cap="flat" cmpd="sng" algn="ctr">
            <a:solidFill>
              <a:srgbClr val="05485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37B32949-8EB5-553D-F7CB-17E2E8D4CEB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8333882" y="3196284"/>
            <a:ext cx="795754" cy="1760"/>
          </a:xfrm>
          <a:prstGeom prst="straightConnector1">
            <a:avLst/>
          </a:prstGeom>
          <a:noFill/>
          <a:ln w="25400" cap="flat" cmpd="sng" algn="ctr">
            <a:solidFill>
              <a:srgbClr val="05485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DADA542-630C-4953-DFBF-75045801E287}"/>
              </a:ext>
            </a:extLst>
          </p:cNvPr>
          <p:cNvSpPr/>
          <p:nvPr/>
        </p:nvSpPr>
        <p:spPr>
          <a:xfrm>
            <a:off x="820490" y="221532"/>
            <a:ext cx="646843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IN" sz="3600" b="1" dirty="0">
                <a:solidFill>
                  <a:srgbClr val="002060"/>
                </a:solidFill>
                <a:latin typeface="+mj-lt"/>
                <a:cs typeface="Arial" charset="0"/>
              </a:rPr>
              <a:t>Powder Production Process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18F55C-4293-E644-17BC-FD0E90DD9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4212" y="3838611"/>
            <a:ext cx="2088855" cy="1949759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7AE0EF42-1242-B0C3-3E3A-BD61DC46E81A}"/>
              </a:ext>
            </a:extLst>
          </p:cNvPr>
          <p:cNvCxnSpPr>
            <a:cxnSpLocks/>
          </p:cNvCxnSpPr>
          <p:nvPr/>
        </p:nvCxnSpPr>
        <p:spPr>
          <a:xfrm>
            <a:off x="1744952" y="3712002"/>
            <a:ext cx="9699116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="" xmlns:a16="http://schemas.microsoft.com/office/drawing/2014/main" id="{632C9A08-2BC7-3830-6D50-9969B3BBC2BB}"/>
              </a:ext>
            </a:extLst>
          </p:cNvPr>
          <p:cNvCxnSpPr>
            <a:stCxn id="15" idx="3"/>
          </p:cNvCxnSpPr>
          <p:nvPr/>
        </p:nvCxnSpPr>
        <p:spPr>
          <a:xfrm>
            <a:off x="11139621" y="3168219"/>
            <a:ext cx="290379" cy="543783"/>
          </a:xfrm>
          <a:prstGeom prst="bentConnector2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77A1D397-72C8-E06C-4028-49ED984A448B}"/>
              </a:ext>
            </a:extLst>
          </p:cNvPr>
          <p:cNvCxnSpPr/>
          <p:nvPr/>
        </p:nvCxnSpPr>
        <p:spPr>
          <a:xfrm>
            <a:off x="1744952" y="3712002"/>
            <a:ext cx="0" cy="242077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6C3AC890-659B-609A-F6A8-77B2030E02AD}"/>
              </a:ext>
            </a:extLst>
          </p:cNvPr>
          <p:cNvCxnSpPr>
            <a:cxnSpLocks/>
          </p:cNvCxnSpPr>
          <p:nvPr/>
        </p:nvCxnSpPr>
        <p:spPr>
          <a:xfrm>
            <a:off x="2812671" y="3168148"/>
            <a:ext cx="781697" cy="0"/>
          </a:xfrm>
          <a:prstGeom prst="straightConnector1">
            <a:avLst/>
          </a:prstGeom>
          <a:noFill/>
          <a:ln w="25400" cap="flat" cmpd="sng" algn="ctr">
            <a:solidFill>
              <a:srgbClr val="05485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CC6BB1C3-7C3D-8276-34AC-9FCBD95387BC}"/>
              </a:ext>
            </a:extLst>
          </p:cNvPr>
          <p:cNvCxnSpPr>
            <a:cxnSpLocks/>
          </p:cNvCxnSpPr>
          <p:nvPr/>
        </p:nvCxnSpPr>
        <p:spPr>
          <a:xfrm>
            <a:off x="4277220" y="6119644"/>
            <a:ext cx="781697" cy="0"/>
          </a:xfrm>
          <a:prstGeom prst="straightConnector1">
            <a:avLst/>
          </a:prstGeom>
          <a:noFill/>
          <a:ln w="25400" cap="flat" cmpd="sng" algn="ctr">
            <a:solidFill>
              <a:srgbClr val="05485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7EE08F69-A522-A59F-DD9C-088274884C4A}"/>
              </a:ext>
            </a:extLst>
          </p:cNvPr>
          <p:cNvCxnSpPr>
            <a:cxnSpLocks/>
          </p:cNvCxnSpPr>
          <p:nvPr/>
        </p:nvCxnSpPr>
        <p:spPr>
          <a:xfrm flipV="1">
            <a:off x="7021474" y="6112300"/>
            <a:ext cx="824704" cy="6032"/>
          </a:xfrm>
          <a:prstGeom prst="straightConnector1">
            <a:avLst/>
          </a:prstGeom>
          <a:noFill/>
          <a:ln w="25400" cap="flat" cmpd="sng" algn="ctr">
            <a:solidFill>
              <a:srgbClr val="05485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FA33C8-E3F4-61A8-9081-251976FAA64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-80"/>
          <a:stretch/>
        </p:blipFill>
        <p:spPr>
          <a:xfrm>
            <a:off x="820490" y="1154136"/>
            <a:ext cx="2042501" cy="16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58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yutiman.basu\Downloads\WhatsApp Image 2022-06-03 at 3.48.04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611312" y="95227"/>
            <a:ext cx="934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OVERVIEW OF OUR BRANDS</a:t>
            </a:r>
            <a:endParaRPr lang="en-IN" sz="3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8" descr="COSMOFILMS Stock Price and Chart — NSE:COSMOFILMS — Trading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85" y="95227"/>
            <a:ext cx="952507" cy="952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 txBox="1">
            <a:spLocks/>
          </p:cNvSpPr>
          <p:nvPr/>
        </p:nvSpPr>
        <p:spPr>
          <a:xfrm>
            <a:off x="893311" y="23166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</a:rPr>
              <a:t>Pressing Process </a:t>
            </a: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14" name="Slide Title">
            <a:extLst>
              <a:ext uri="{FF2B5EF4-FFF2-40B4-BE49-F238E27FC236}">
                <a16:creationId xmlns="" xmlns:a16="http://schemas.microsoft.com/office/drawing/2014/main" id="{82336B3C-0982-49C2-85B3-D4D69E435900}"/>
              </a:ext>
            </a:extLst>
          </p:cNvPr>
          <p:cNvSpPr txBox="1">
            <a:spLocks/>
          </p:cNvSpPr>
          <p:nvPr/>
        </p:nvSpPr>
        <p:spPr>
          <a:xfrm>
            <a:off x="9056859" y="4715014"/>
            <a:ext cx="2857790" cy="1233488"/>
          </a:xfrm>
          <a:prstGeom prst="rect">
            <a:avLst/>
          </a:prstGeom>
          <a:ln w="57150" cmpd="thickThin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002060"/>
                </a:solidFill>
                <a:latin typeface="+mn-lt"/>
              </a:rPr>
              <a:t>HYDRAULIC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 smtClean="0">
                <a:solidFill>
                  <a:srgbClr val="002060"/>
                </a:solidFill>
                <a:latin typeface="+mn-lt"/>
              </a:rPr>
              <a:t>Larger geometry</a:t>
            </a:r>
            <a:endParaRPr lang="en-US" sz="17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002060"/>
                </a:solidFill>
                <a:latin typeface="+mn-lt"/>
              </a:rPr>
              <a:t>350 g to 2 kg  green core weight /pc.</a:t>
            </a:r>
            <a:endParaRPr lang="en-IN" sz="17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Slide Title">
            <a:extLst>
              <a:ext uri="{FF2B5EF4-FFF2-40B4-BE49-F238E27FC236}">
                <a16:creationId xmlns="" xmlns:a16="http://schemas.microsoft.com/office/drawing/2014/main" id="{82336B3C-0982-49C2-85B3-D4D69E435900}"/>
              </a:ext>
            </a:extLst>
          </p:cNvPr>
          <p:cNvSpPr txBox="1">
            <a:spLocks/>
          </p:cNvSpPr>
          <p:nvPr/>
        </p:nvSpPr>
        <p:spPr>
          <a:xfrm>
            <a:off x="5036500" y="4726740"/>
            <a:ext cx="2857790" cy="1233488"/>
          </a:xfrm>
          <a:prstGeom prst="rect">
            <a:avLst/>
          </a:prstGeom>
          <a:ln w="57150" cmpd="thickThin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DORST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002060"/>
                </a:solidFill>
                <a:latin typeface="+mn-lt"/>
              </a:rPr>
              <a:t>M</a:t>
            </a:r>
            <a:r>
              <a:rPr lang="en-US" sz="1700" b="0" dirty="0" smtClean="0">
                <a:solidFill>
                  <a:srgbClr val="002060"/>
                </a:solidFill>
                <a:latin typeface="+mn-lt"/>
              </a:rPr>
              <a:t>edium geometry</a:t>
            </a:r>
            <a:endParaRPr lang="en-US" sz="17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002060"/>
                </a:solidFill>
                <a:latin typeface="+mn-lt"/>
              </a:rPr>
              <a:t>25 g - 350 g green core weight /pc.</a:t>
            </a:r>
            <a:endParaRPr lang="en-IN" sz="1700" b="0" dirty="0">
              <a:solidFill>
                <a:srgbClr val="002060"/>
              </a:solidFill>
              <a:latin typeface="+mn-lt"/>
            </a:endParaRPr>
          </a:p>
          <a:p>
            <a:pPr algn="ctr"/>
            <a:endParaRPr lang="en-IN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Slide Title">
            <a:extLst>
              <a:ext uri="{FF2B5EF4-FFF2-40B4-BE49-F238E27FC236}">
                <a16:creationId xmlns="" xmlns:a16="http://schemas.microsoft.com/office/drawing/2014/main" id="{82336B3C-0982-49C2-85B3-D4D69E435900}"/>
              </a:ext>
            </a:extLst>
          </p:cNvPr>
          <p:cNvSpPr txBox="1">
            <a:spLocks/>
          </p:cNvSpPr>
          <p:nvPr/>
        </p:nvSpPr>
        <p:spPr>
          <a:xfrm>
            <a:off x="1016141" y="4726740"/>
            <a:ext cx="2857791" cy="1233488"/>
          </a:xfrm>
          <a:prstGeom prst="rect">
            <a:avLst/>
          </a:prstGeom>
          <a:ln w="57150" cmpd="thickThin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002060"/>
                </a:solidFill>
                <a:latin typeface="+mn-lt"/>
              </a:rPr>
              <a:t>ROTARY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Smaller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2060"/>
                </a:solidFill>
                <a:latin typeface="+mn-lt"/>
              </a:rPr>
              <a:t>0.5-24 g green core weight /pc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7F71FD9-B1B8-703A-8710-EA5358906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57" y="1193752"/>
            <a:ext cx="3880848" cy="32219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360612" y="1193752"/>
            <a:ext cx="3826658" cy="3221957"/>
          </a:xfrm>
          <a:prstGeom prst="rect">
            <a:avLst/>
          </a:prstGeom>
          <a:blipFill rotWithShape="1">
            <a:blip r:embed="rId4"/>
            <a:srcRect/>
            <a:stretch>
              <a:fillRect t="-19000" b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8352377" y="1193752"/>
            <a:ext cx="3672341" cy="3221957"/>
          </a:xfrm>
          <a:prstGeom prst="rect">
            <a:avLst/>
          </a:prstGeom>
          <a:blipFill rotWithShape="1">
            <a:blip r:embed="rId5"/>
            <a:srcRect/>
            <a:stretch>
              <a:fillRect t="-13000" b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2128163" y="277102"/>
            <a:ext cx="653160" cy="920160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6638" y="6372886"/>
            <a:ext cx="3879863" cy="3674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DADA542-630C-4953-DFBF-75045801E287}"/>
              </a:ext>
            </a:extLst>
          </p:cNvPr>
          <p:cNvSpPr/>
          <p:nvPr/>
        </p:nvSpPr>
        <p:spPr>
          <a:xfrm>
            <a:off x="681868" y="279140"/>
            <a:ext cx="2089166" cy="59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Sintering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C62C380F-D770-197C-742B-AC672E2EE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217623"/>
              </p:ext>
            </p:extLst>
          </p:nvPr>
        </p:nvGraphicFramePr>
        <p:xfrm>
          <a:off x="313900" y="887105"/>
          <a:ext cx="4872250" cy="5450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820433-215A-626B-A568-BA6178B27A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1834" y="1495402"/>
            <a:ext cx="6312875" cy="45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7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430000" y="50801"/>
            <a:ext cx="685800" cy="914399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DADA542-630C-4953-DFBF-75045801E287}"/>
              </a:ext>
            </a:extLst>
          </p:cNvPr>
          <p:cNvSpPr/>
          <p:nvPr/>
        </p:nvSpPr>
        <p:spPr>
          <a:xfrm>
            <a:off x="629487" y="50801"/>
            <a:ext cx="223490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sz="3600" b="1" dirty="0">
                <a:solidFill>
                  <a:srgbClr val="002060"/>
                </a:solidFill>
                <a:latin typeface="+mj-lt"/>
                <a:cs typeface="Arial" charset="0"/>
              </a:rPr>
              <a:t>Grinding</a:t>
            </a: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charset="0"/>
              </a:rPr>
              <a:t> 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5F42667F-6E79-5C8A-3D4D-2CEFE4261B08}"/>
              </a:ext>
            </a:extLst>
          </p:cNvPr>
          <p:cNvSpPr txBox="1">
            <a:spLocks/>
          </p:cNvSpPr>
          <p:nvPr/>
        </p:nvSpPr>
        <p:spPr>
          <a:xfrm>
            <a:off x="3476015" y="5000031"/>
            <a:ext cx="2428428" cy="695844"/>
          </a:xfrm>
          <a:prstGeom prst="rect">
            <a:avLst/>
          </a:prstGeom>
          <a:ln w="50800" cmpd="thickThin">
            <a:solidFill>
              <a:srgbClr val="001848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None/>
            </a:pPr>
            <a:r>
              <a:rPr lang="en-IN" sz="1800" b="1" dirty="0">
                <a:solidFill>
                  <a:srgbClr val="001848"/>
                </a:solidFill>
                <a:latin typeface="Arial "/>
              </a:rPr>
              <a:t>Precision Grinder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6945DF30-8FB8-1FF3-063F-C30DAD36F8AE}"/>
              </a:ext>
            </a:extLst>
          </p:cNvPr>
          <p:cNvSpPr txBox="1">
            <a:spLocks/>
          </p:cNvSpPr>
          <p:nvPr/>
        </p:nvSpPr>
        <p:spPr>
          <a:xfrm>
            <a:off x="9511808" y="4990732"/>
            <a:ext cx="2430597" cy="695844"/>
          </a:xfrm>
          <a:prstGeom prst="rect">
            <a:avLst/>
          </a:prstGeom>
          <a:ln w="50800" cmpd="thickThin">
            <a:solidFill>
              <a:srgbClr val="001848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IN" altLang="en-US" sz="1800" b="1" dirty="0">
                <a:solidFill>
                  <a:srgbClr val="001848"/>
                </a:solidFill>
                <a:latin typeface="Arial "/>
              </a:rPr>
              <a:t>4 Station Automatic Grinding Line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30B49CFA-C544-7527-9939-100575CCC4DF}"/>
              </a:ext>
            </a:extLst>
          </p:cNvPr>
          <p:cNvSpPr txBox="1">
            <a:spLocks/>
          </p:cNvSpPr>
          <p:nvPr/>
        </p:nvSpPr>
        <p:spPr>
          <a:xfrm>
            <a:off x="496634" y="5015029"/>
            <a:ext cx="2185179" cy="695844"/>
          </a:xfrm>
          <a:prstGeom prst="rect">
            <a:avLst/>
          </a:prstGeom>
          <a:ln w="50800" cmpd="thickThin">
            <a:solidFill>
              <a:srgbClr val="001848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IN" altLang="en-US" sz="2000" b="1" dirty="0">
                <a:solidFill>
                  <a:prstClr val="black"/>
                </a:solidFill>
                <a:latin typeface="Arial "/>
              </a:rPr>
              <a:t> </a:t>
            </a:r>
            <a:r>
              <a:rPr lang="en-IN" altLang="en-US" sz="1800" b="1" dirty="0">
                <a:solidFill>
                  <a:prstClr val="black"/>
                </a:solidFill>
                <a:latin typeface="Arial "/>
              </a:rPr>
              <a:t>Rotary Grinder</a:t>
            </a:r>
          </a:p>
          <a:p>
            <a:pPr marL="0" lvl="1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IN" altLang="en-US" sz="2000" b="1" dirty="0">
              <a:solidFill>
                <a:srgbClr val="001848"/>
              </a:solidFill>
              <a:latin typeface="Arial 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737B86E-9951-093D-4A69-DA53C49DC3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9713" y="1349630"/>
            <a:ext cx="2858838" cy="3294975"/>
          </a:xfrm>
          <a:prstGeom prst="rect">
            <a:avLst/>
          </a:prstGeom>
        </p:spPr>
      </p:pic>
      <p:sp>
        <p:nvSpPr>
          <p:cNvPr id="29" name="Text Placeholder 10">
            <a:extLst>
              <a:ext uri="{FF2B5EF4-FFF2-40B4-BE49-F238E27FC236}">
                <a16:creationId xmlns="" xmlns:a16="http://schemas.microsoft.com/office/drawing/2014/main" id="{08822F46-8502-0195-542C-9D904CB00D28}"/>
              </a:ext>
            </a:extLst>
          </p:cNvPr>
          <p:cNvSpPr txBox="1">
            <a:spLocks/>
          </p:cNvSpPr>
          <p:nvPr/>
        </p:nvSpPr>
        <p:spPr>
          <a:xfrm>
            <a:off x="6404106" y="5015029"/>
            <a:ext cx="2729294" cy="695844"/>
          </a:xfrm>
          <a:prstGeom prst="rect">
            <a:avLst/>
          </a:prstGeom>
          <a:ln w="50800" cmpd="thickThin">
            <a:solidFill>
              <a:srgbClr val="001848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IN" altLang="en-US" sz="1800" b="1" dirty="0">
                <a:solidFill>
                  <a:srgbClr val="001848"/>
                </a:solidFill>
                <a:latin typeface="Arial "/>
              </a:rPr>
              <a:t>2 Station Automatic  Grinding Line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7284971-D5EF-0AA6-0AC4-783617338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59" y="1302903"/>
            <a:ext cx="2811541" cy="33884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70207CF-E4C1-45FF-2E6B-634ADA489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55" y="1349630"/>
            <a:ext cx="2756691" cy="33884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13AEA41-E30C-FA1B-6D44-CF054D3AED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07" y="1349630"/>
            <a:ext cx="2539098" cy="33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430000" y="50801"/>
            <a:ext cx="685800" cy="914399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="" xmlns:a16="http://schemas.microsoft.com/office/drawing/2014/main" id="{F1E56D1C-64B9-C4F5-9CE2-31394041876B}"/>
              </a:ext>
            </a:extLst>
          </p:cNvPr>
          <p:cNvSpPr txBox="1">
            <a:spLocks/>
          </p:cNvSpPr>
          <p:nvPr/>
        </p:nvSpPr>
        <p:spPr>
          <a:xfrm>
            <a:off x="464024" y="50801"/>
            <a:ext cx="10792111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r>
              <a:rPr lang="en-US" sz="4000" dirty="0">
                <a:solidFill>
                  <a:srgbClr val="002060"/>
                </a:solidFill>
                <a:ea typeface="+mn-ea"/>
                <a:cs typeface="Arial" charset="0"/>
              </a:rPr>
              <a:t>Expansion Plan: </a:t>
            </a:r>
            <a:r>
              <a:rPr lang="en-US" sz="3100" dirty="0" smtClean="0">
                <a:solidFill>
                  <a:srgbClr val="002060"/>
                </a:solidFill>
                <a:ea typeface="+mn-ea"/>
                <a:cs typeface="Arial" charset="0"/>
              </a:rPr>
              <a:t>Increasing </a:t>
            </a:r>
            <a:r>
              <a:rPr lang="en-US" sz="3100" dirty="0">
                <a:solidFill>
                  <a:srgbClr val="002060"/>
                </a:solidFill>
                <a:ea typeface="+mn-ea"/>
                <a:cs typeface="Arial" charset="0"/>
              </a:rPr>
              <a:t>Capacity of Powder Production </a:t>
            </a:r>
            <a:endParaRPr lang="en-IN" sz="3100" dirty="0">
              <a:solidFill>
                <a:srgbClr val="002060"/>
              </a:solidFill>
              <a:ea typeface="+mn-ea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7693B8E-1ABB-CA1C-6087-E66679C1A7B6}"/>
              </a:ext>
            </a:extLst>
          </p:cNvPr>
          <p:cNvSpPr txBox="1"/>
          <p:nvPr/>
        </p:nvSpPr>
        <p:spPr>
          <a:xfrm>
            <a:off x="464024" y="1716986"/>
            <a:ext cx="438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3600 </a:t>
            </a: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MT / </a:t>
            </a:r>
            <a:r>
              <a:rPr lang="en-IN" b="1" kern="0" dirty="0">
                <a:solidFill>
                  <a:srgbClr val="002060"/>
                </a:solidFill>
              </a:rPr>
              <a:t>annum </a:t>
            </a: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to 6600 </a:t>
            </a:r>
            <a:r>
              <a:rPr lang="en-IN" b="1" kern="0" dirty="0" smtClean="0">
                <a:solidFill>
                  <a:srgbClr val="002060"/>
                </a:solidFill>
              </a:rPr>
              <a:t>MT</a:t>
            </a: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/</a:t>
            </a:r>
            <a:r>
              <a:rPr lang="en-IN" b="1" kern="0" noProof="0" dirty="0">
                <a:solidFill>
                  <a:srgbClr val="002060"/>
                </a:solidFill>
              </a:rPr>
              <a:t>A</a:t>
            </a:r>
            <a:r>
              <a:rPr lang="en-IN" b="1" kern="0" dirty="0" err="1" smtClean="0">
                <a:solidFill>
                  <a:srgbClr val="002060"/>
                </a:solidFill>
              </a:rPr>
              <a:t>nnum</a:t>
            </a:r>
            <a:r>
              <a:rPr lang="en-IN" b="1" kern="0" dirty="0" smtClean="0">
                <a:solidFill>
                  <a:srgbClr val="002060"/>
                </a:solidFill>
              </a:rPr>
              <a:t> </a:t>
            </a:r>
            <a:endParaRPr lang="en-IN" b="1" kern="0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1" kern="0" dirty="0">
                <a:solidFill>
                  <a:srgbClr val="002060"/>
                </a:solidFill>
              </a:rPr>
              <a:t>SOP - Q 4  2022</a:t>
            </a: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8" name="Scroll: Vertical 17">
            <a:extLst>
              <a:ext uri="{FF2B5EF4-FFF2-40B4-BE49-F238E27FC236}">
                <a16:creationId xmlns="" xmlns:a16="http://schemas.microsoft.com/office/drawing/2014/main" id="{96157537-AA82-364C-2D46-EF7F2149E1BE}"/>
              </a:ext>
            </a:extLst>
          </p:cNvPr>
          <p:cNvSpPr/>
          <p:nvPr/>
        </p:nvSpPr>
        <p:spPr>
          <a:xfrm>
            <a:off x="636895" y="3115103"/>
            <a:ext cx="3630637" cy="2743538"/>
          </a:xfrm>
          <a:prstGeom prst="verticalScroll">
            <a:avLst/>
          </a:prstGeom>
          <a:solidFill>
            <a:srgbClr val="F0CDA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Salient features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90488" marR="0" lvl="0" indent="-904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Compact production system</a:t>
            </a:r>
          </a:p>
          <a:p>
            <a:pPr marL="90488" marR="0" lvl="0" indent="-904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 Precise batch composition</a:t>
            </a:r>
          </a:p>
          <a:p>
            <a:pPr marL="90488" marR="0" lvl="0" indent="-904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 Continuous and efficient  process</a:t>
            </a:r>
          </a:p>
          <a:p>
            <a:pPr marL="90488" marR="0" lvl="0" indent="-904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 Improved process control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0C54C72-BD63-FC6E-82A2-FE2B32AD1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799" y="1101543"/>
            <a:ext cx="6805305" cy="539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6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430000" y="50801"/>
            <a:ext cx="685800" cy="914399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330" y="6452315"/>
            <a:ext cx="4148070" cy="35618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4"/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="" xmlns:a16="http://schemas.microsoft.com/office/drawing/2014/main" id="{F487CB3A-C832-F794-E464-0EE841CDBD97}"/>
              </a:ext>
            </a:extLst>
          </p:cNvPr>
          <p:cNvSpPr txBox="1">
            <a:spLocks/>
          </p:cNvSpPr>
          <p:nvPr/>
        </p:nvSpPr>
        <p:spPr>
          <a:xfrm>
            <a:off x="335280" y="105860"/>
            <a:ext cx="11521440" cy="804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ea typeface="+mn-ea"/>
                <a:cs typeface="Arial" charset="0"/>
              </a:rPr>
              <a:t>Expansion </a:t>
            </a:r>
            <a:r>
              <a:rPr lang="en-US" sz="3600" dirty="0" smtClean="0">
                <a:solidFill>
                  <a:srgbClr val="002060"/>
                </a:solidFill>
                <a:ea typeface="+mn-ea"/>
                <a:cs typeface="Arial" charset="0"/>
              </a:rPr>
              <a:t>Plan: </a:t>
            </a:r>
            <a:r>
              <a:rPr lang="en-US" sz="2400" dirty="0" smtClean="0">
                <a:solidFill>
                  <a:srgbClr val="002060"/>
                </a:solidFill>
                <a:ea typeface="+mn-ea"/>
                <a:cs typeface="Arial" charset="0"/>
              </a:rPr>
              <a:t>Top </a:t>
            </a:r>
            <a:r>
              <a:rPr lang="en-US" sz="2400" dirty="0">
                <a:solidFill>
                  <a:srgbClr val="002060"/>
                </a:solidFill>
                <a:ea typeface="+mn-ea"/>
                <a:cs typeface="Arial" charset="0"/>
              </a:rPr>
              <a:t>Hat Kiln for Sintering 10000 to 14000 µ</a:t>
            </a:r>
            <a:r>
              <a:rPr lang="en-US" sz="2400" dirty="0" err="1">
                <a:solidFill>
                  <a:srgbClr val="002060"/>
                </a:solidFill>
                <a:ea typeface="+mn-ea"/>
                <a:cs typeface="Arial" charset="0"/>
              </a:rPr>
              <a:t>i</a:t>
            </a:r>
            <a:endParaRPr lang="en-IN" sz="2400" dirty="0">
              <a:solidFill>
                <a:srgbClr val="002060"/>
              </a:solidFill>
              <a:ea typeface="+mn-ea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CF376C-A13A-4C56-23F9-244C1E54B2B2}"/>
              </a:ext>
            </a:extLst>
          </p:cNvPr>
          <p:cNvSpPr txBox="1"/>
          <p:nvPr/>
        </p:nvSpPr>
        <p:spPr>
          <a:xfrm>
            <a:off x="815142" y="1290611"/>
            <a:ext cx="3628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b="1" kern="0" dirty="0">
                <a:solidFill>
                  <a:srgbClr val="002060"/>
                </a:solidFill>
              </a:rPr>
              <a:t>C</a:t>
            </a:r>
            <a:r>
              <a:rPr kumimoji="0" lang="en-IN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apacity</a:t>
            </a: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of </a:t>
            </a:r>
            <a:r>
              <a:rPr lang="en-IN" b="1" kern="0" dirty="0">
                <a:solidFill>
                  <a:srgbClr val="002060"/>
                </a:solidFill>
              </a:rPr>
              <a:t>300</a:t>
            </a: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en-IN" b="1" kern="0" dirty="0">
                <a:solidFill>
                  <a:srgbClr val="002060"/>
                </a:solidFill>
              </a:rPr>
              <a:t>MT</a:t>
            </a: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/ </a:t>
            </a:r>
            <a:r>
              <a:rPr lang="en-IN" b="1" kern="0" dirty="0">
                <a:solidFill>
                  <a:srgbClr val="002060"/>
                </a:solidFill>
              </a:rPr>
              <a:t>annum 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en-IN" b="1" kern="0" dirty="0">
                <a:solidFill>
                  <a:srgbClr val="002060"/>
                </a:solidFill>
              </a:rPr>
              <a:t>SOP </a:t>
            </a:r>
            <a:r>
              <a:rPr lang="en-IN" b="1" kern="0" dirty="0" smtClean="0">
                <a:solidFill>
                  <a:srgbClr val="002060"/>
                </a:solidFill>
              </a:rPr>
              <a:t> </a:t>
            </a:r>
            <a:r>
              <a:rPr kumimoji="0" lang="e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Q3 -2022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D2FD29D-EC49-EFE0-768C-A95272B31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210" y="836240"/>
            <a:ext cx="6740603" cy="5185520"/>
          </a:xfrm>
          <a:prstGeom prst="rect">
            <a:avLst/>
          </a:prstGeom>
        </p:spPr>
      </p:pic>
      <p:sp>
        <p:nvSpPr>
          <p:cNvPr id="14" name="Scroll: Vertical 13">
            <a:extLst>
              <a:ext uri="{FF2B5EF4-FFF2-40B4-BE49-F238E27FC236}">
                <a16:creationId xmlns="" xmlns:a16="http://schemas.microsoft.com/office/drawing/2014/main" id="{5ADEB42C-A991-D27B-9E1C-CD1C72F24D98}"/>
              </a:ext>
            </a:extLst>
          </p:cNvPr>
          <p:cNvSpPr/>
          <p:nvPr/>
        </p:nvSpPr>
        <p:spPr>
          <a:xfrm>
            <a:off x="335280" y="2821288"/>
            <a:ext cx="4093698" cy="3142806"/>
          </a:xfrm>
          <a:prstGeom prst="verticalScroll">
            <a:avLst/>
          </a:prstGeom>
          <a:solidFill>
            <a:srgbClr val="F0CDA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Salient </a:t>
            </a:r>
            <a:r>
              <a:rPr kumimoji="0" lang="en-IN" sz="16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features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84138" marR="0" lvl="0" indent="-841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Sintering of high end materials with improved performance</a:t>
            </a:r>
          </a:p>
          <a:p>
            <a:pPr marL="84138" marR="0" lvl="0" indent="-841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4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90488" marR="0" lvl="0" indent="-904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Precise atmospheric  control</a:t>
            </a:r>
          </a:p>
          <a:p>
            <a:pPr marL="90488" marR="0" lvl="0" indent="-904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4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90488" marR="0" lvl="0" indent="-904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Perfect  system for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IN" sz="14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high permeability ( µ</a:t>
            </a:r>
            <a:r>
              <a:rPr kumimoji="0" lang="en-IN" sz="1400" b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</a:t>
            </a:r>
            <a:r>
              <a:rPr kumimoji="0" lang="en-IN" sz="14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10000</a:t>
            </a:r>
            <a:r>
              <a:rPr kumimoji="0" lang="en-IN" sz="1400" b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)</a:t>
            </a:r>
            <a:endParaRPr lang="en-IN" sz="1400" b="1" kern="0" dirty="0">
              <a:solidFill>
                <a:srgbClr val="002060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IN" sz="1400" b="1" kern="0" dirty="0">
                <a:solidFill>
                  <a:srgbClr val="002060"/>
                </a:solidFill>
              </a:rPr>
              <a:t>U</a:t>
            </a:r>
            <a:r>
              <a:rPr kumimoji="0" lang="en-IN" sz="1400" b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ltra</a:t>
            </a:r>
            <a:r>
              <a:rPr kumimoji="0" lang="en-IN" sz="14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low loss power material( 80 kw/m</a:t>
            </a:r>
            <a:r>
              <a:rPr kumimoji="0" lang="en-IN" sz="1400" b="1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 </a:t>
            </a:r>
            <a:r>
              <a:rPr kumimoji="0" lang="en-IN" sz="1400" b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at 500 KHz</a:t>
            </a:r>
            <a:r>
              <a:rPr kumimoji="0" lang="en-IN" sz="14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IN" sz="1400" b="1" kern="0" dirty="0">
                <a:solidFill>
                  <a:srgbClr val="002060"/>
                </a:solidFill>
              </a:rPr>
              <a:t>Ultra high saturation ( B </a:t>
            </a:r>
            <a:r>
              <a:rPr lang="en-IN" sz="1400" b="1" kern="0" baseline="-25000" dirty="0">
                <a:solidFill>
                  <a:srgbClr val="002060"/>
                </a:solidFill>
              </a:rPr>
              <a:t>sat</a:t>
            </a:r>
            <a:r>
              <a:rPr lang="en-IN" sz="1400" b="1" kern="0" dirty="0">
                <a:solidFill>
                  <a:srgbClr val="002060"/>
                </a:solidFill>
              </a:rPr>
              <a:t>  600 mT at 25°C )</a:t>
            </a:r>
            <a:endParaRPr kumimoji="0" lang="en-IN" sz="1400" b="1" u="none" strike="noStrike" kern="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IN" sz="14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9682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2022428" y="100300"/>
            <a:ext cx="673364" cy="914399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DB22E54-4E91-F44F-1131-B032E7B922EB}"/>
              </a:ext>
            </a:extLst>
          </p:cNvPr>
          <p:cNvSpPr txBox="1"/>
          <p:nvPr/>
        </p:nvSpPr>
        <p:spPr>
          <a:xfrm>
            <a:off x="628380" y="1727152"/>
            <a:ext cx="10469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2000" kern="0" dirty="0">
                <a:solidFill>
                  <a:srgbClr val="002060"/>
                </a:solidFill>
              </a:rPr>
              <a:t>Mitigating supply chain interruption and geopolitical issues of raw material import</a:t>
            </a:r>
            <a:endParaRPr kumimoji="0" lang="en-IN" sz="20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2000" kern="0" dirty="0">
                <a:solidFill>
                  <a:srgbClr val="002060"/>
                </a:solidFill>
              </a:rPr>
              <a:t>Orientation towards Make in India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2000" kern="0" dirty="0">
                <a:solidFill>
                  <a:srgbClr val="002060"/>
                </a:solidFill>
              </a:rPr>
              <a:t>Reducing dependency on China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2000" kern="0" dirty="0">
                <a:solidFill>
                  <a:srgbClr val="002060"/>
                </a:solidFill>
              </a:rPr>
              <a:t>Ensuring availability of </a:t>
            </a:r>
            <a:r>
              <a:rPr kumimoji="0" lang="en-IN" sz="20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en-IN" sz="2000" kern="0" dirty="0">
                <a:solidFill>
                  <a:srgbClr val="002060"/>
                </a:solidFill>
              </a:rPr>
              <a:t>quality raw materials</a:t>
            </a:r>
            <a:endParaRPr kumimoji="0" lang="en-IN" sz="20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="" xmlns:a16="http://schemas.microsoft.com/office/drawing/2014/main" id="{02056438-6CA6-1E33-D605-78504A63F888}"/>
              </a:ext>
            </a:extLst>
          </p:cNvPr>
          <p:cNvSpPr txBox="1">
            <a:spLocks/>
          </p:cNvSpPr>
          <p:nvPr/>
        </p:nvSpPr>
        <p:spPr>
          <a:xfrm>
            <a:off x="592428" y="88136"/>
            <a:ext cx="11050073" cy="804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charset="0"/>
              </a:rPr>
              <a:t>Expansion Plan: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charset="0"/>
              </a:rPr>
              <a:t>Indigenization of Raw Material Sources 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0B37FA-E06F-A4A4-DF34-EF4B90D183B5}"/>
              </a:ext>
            </a:extLst>
          </p:cNvPr>
          <p:cNvSpPr txBox="1"/>
          <p:nvPr/>
        </p:nvSpPr>
        <p:spPr>
          <a:xfrm>
            <a:off x="675662" y="3213267"/>
            <a:ext cx="3491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2060"/>
                </a:solidFill>
              </a:rPr>
              <a:t>Manganese Oxide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83180D-AB0B-BD33-9013-E6F2CB10524E}"/>
              </a:ext>
            </a:extLst>
          </p:cNvPr>
          <p:cNvSpPr txBox="1"/>
          <p:nvPr/>
        </p:nvSpPr>
        <p:spPr>
          <a:xfrm>
            <a:off x="799536" y="4429316"/>
            <a:ext cx="290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2060"/>
                </a:solidFill>
              </a:rPr>
              <a:t>Zinc Oxide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5EB51E-C2C2-2FCE-08FD-D77A7D8228CD}"/>
              </a:ext>
            </a:extLst>
          </p:cNvPr>
          <p:cNvSpPr txBox="1"/>
          <p:nvPr/>
        </p:nvSpPr>
        <p:spPr>
          <a:xfrm>
            <a:off x="706925" y="4829736"/>
            <a:ext cx="7406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000" b="1" kern="0" dirty="0">
                <a:solidFill>
                  <a:srgbClr val="002060"/>
                </a:solidFill>
              </a:rPr>
              <a:t> </a:t>
            </a:r>
            <a:r>
              <a:rPr lang="en-IN" sz="2000" kern="0" dirty="0">
                <a:solidFill>
                  <a:srgbClr val="002060"/>
                </a:solidFill>
              </a:rPr>
              <a:t>Local sources developed &amp; fully used for regular production </a:t>
            </a:r>
            <a:endParaRPr kumimoji="0" lang="en-IN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AED69C-4D4D-B186-47C8-958F9621C67B}"/>
              </a:ext>
            </a:extLst>
          </p:cNvPr>
          <p:cNvSpPr txBox="1"/>
          <p:nvPr/>
        </p:nvSpPr>
        <p:spPr>
          <a:xfrm>
            <a:off x="799536" y="5301322"/>
            <a:ext cx="290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2060"/>
                </a:solidFill>
              </a:rPr>
              <a:t>Iron Oxide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9406B8B-AE44-2D92-66A0-71103D1183E8}"/>
              </a:ext>
            </a:extLst>
          </p:cNvPr>
          <p:cNvSpPr txBox="1"/>
          <p:nvPr/>
        </p:nvSpPr>
        <p:spPr>
          <a:xfrm>
            <a:off x="799536" y="5665032"/>
            <a:ext cx="787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000" kern="0" dirty="0">
                <a:solidFill>
                  <a:srgbClr val="002060"/>
                </a:solidFill>
              </a:rPr>
              <a:t>Successfully developed local sources for supply of quality iron Oxide </a:t>
            </a:r>
            <a:endParaRPr kumimoji="0" lang="en-IN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A2456C7-25D1-FF9C-D8E3-E52DC6638FE4}"/>
              </a:ext>
            </a:extLst>
          </p:cNvPr>
          <p:cNvSpPr txBox="1"/>
          <p:nvPr/>
        </p:nvSpPr>
        <p:spPr>
          <a:xfrm>
            <a:off x="675662" y="1257795"/>
            <a:ext cx="211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02060"/>
                </a:solidFill>
              </a:rPr>
              <a:t>Focus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47A4D1C-2B3B-C391-2955-BEDC3057BBA6}"/>
              </a:ext>
            </a:extLst>
          </p:cNvPr>
          <p:cNvSpPr txBox="1"/>
          <p:nvPr/>
        </p:nvSpPr>
        <p:spPr>
          <a:xfrm>
            <a:off x="628379" y="3632218"/>
            <a:ext cx="10816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Setting up a </a:t>
            </a:r>
            <a:r>
              <a:rPr lang="en-IN" sz="2000" kern="0" noProof="0" dirty="0">
                <a:solidFill>
                  <a:srgbClr val="002060"/>
                </a:solidFill>
              </a:rPr>
              <a:t>M</a:t>
            </a:r>
            <a:r>
              <a:rPr kumimoji="0" lang="en-IN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anganese Oxide plant of capacity </a:t>
            </a:r>
            <a:r>
              <a:rPr lang="en-IN" sz="2000" kern="0" dirty="0">
                <a:solidFill>
                  <a:srgbClr val="002060"/>
                </a:solidFill>
              </a:rPr>
              <a:t>1200 MT</a:t>
            </a:r>
            <a:r>
              <a:rPr kumimoji="0" lang="en-IN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/ </a:t>
            </a:r>
            <a:r>
              <a:rPr lang="en-IN" sz="2000" kern="0" dirty="0">
                <a:solidFill>
                  <a:srgbClr val="002060"/>
                </a:solidFill>
              </a:rPr>
              <a:t>annum </a:t>
            </a:r>
            <a:r>
              <a:rPr kumimoji="0" lang="en-IN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SOP  </a:t>
            </a:r>
            <a:r>
              <a:rPr lang="en-IN" sz="2000" kern="0" dirty="0">
                <a:solidFill>
                  <a:srgbClr val="002060"/>
                </a:solidFill>
              </a:rPr>
              <a:t>- </a:t>
            </a:r>
            <a:r>
              <a:rPr kumimoji="0" lang="en-IN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Q3 - 2022)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2000" kern="0" dirty="0">
                <a:solidFill>
                  <a:srgbClr val="002060"/>
                </a:solidFill>
              </a:rPr>
              <a:t>Cosmo patented technology (patent no –219969 ) on extraction of Mn-Oxide from Ores</a:t>
            </a:r>
            <a:endParaRPr kumimoji="0" lang="en-IN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330" y="6452315"/>
            <a:ext cx="4148070" cy="35618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4"/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36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430000" y="50801"/>
            <a:ext cx="685800" cy="914399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="" xmlns:a16="http://schemas.microsoft.com/office/drawing/2014/main" id="{F1E56D1C-64B9-C4F5-9CE2-31394041876B}"/>
              </a:ext>
            </a:extLst>
          </p:cNvPr>
          <p:cNvSpPr txBox="1">
            <a:spLocks/>
          </p:cNvSpPr>
          <p:nvPr/>
        </p:nvSpPr>
        <p:spPr>
          <a:xfrm>
            <a:off x="838200" y="62965"/>
            <a:ext cx="9903655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charset="0"/>
              </a:rPr>
              <a:t>Future Expansion Plan- FY24 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0D0292-ED61-C3C5-21B8-937B3F1EF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1271286"/>
            <a:ext cx="11256135" cy="5271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322AB7-606D-A299-9142-659767DB46FB}"/>
              </a:ext>
            </a:extLst>
          </p:cNvPr>
          <p:cNvSpPr txBox="1"/>
          <p:nvPr/>
        </p:nvSpPr>
        <p:spPr>
          <a:xfrm>
            <a:off x="838200" y="838850"/>
            <a:ext cx="946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State-of- The-Art Infrastructure &amp; Building for Ferrite Production</a:t>
            </a:r>
          </a:p>
        </p:txBody>
      </p:sp>
    </p:spTree>
    <p:extLst>
      <p:ext uri="{BB962C8B-B14F-4D97-AF65-F5344CB8AC3E}">
        <p14:creationId xmlns:p14="http://schemas.microsoft.com/office/powerpoint/2010/main" val="249198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430000" y="50801"/>
            <a:ext cx="685800" cy="914399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8FC65DC-F4E6-41D8-9ABE-41BAB6D4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FA2065-C1CB-49CF-9544-12DF80CEBE36}" type="datetime4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June 11, 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A81F672-8BD4-490D-A030-5BF85719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8BA35-79F4-4BA9-AA78-66A2039645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="" xmlns:a16="http://schemas.microsoft.com/office/drawing/2014/main" id="{F1E56D1C-64B9-C4F5-9CE2-31394041876B}"/>
              </a:ext>
            </a:extLst>
          </p:cNvPr>
          <p:cNvSpPr txBox="1">
            <a:spLocks/>
          </p:cNvSpPr>
          <p:nvPr/>
        </p:nvSpPr>
        <p:spPr>
          <a:xfrm>
            <a:off x="2288345" y="2746377"/>
            <a:ext cx="6954129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cs typeface="Arial" charset="0"/>
              </a:rPr>
              <a:t>R&amp;D, Quality &amp; Technology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58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osmofilms.es/image/cosmoferrites1.jpg">
            <a:extLst>
              <a:ext uri="{FF2B5EF4-FFF2-40B4-BE49-F238E27FC236}">
                <a16:creationId xmlns:a16="http://schemas.microsoft.com/office/drawing/2014/main" xmlns="" id="{F0A89E94-E901-426D-8A57-961F1374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33737" y="0"/>
            <a:ext cx="381000" cy="5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14C84F63-5BC9-4FCC-8505-44AC7F0F1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500487"/>
              </p:ext>
            </p:extLst>
          </p:nvPr>
        </p:nvGraphicFramePr>
        <p:xfrm>
          <a:off x="680835" y="768826"/>
          <a:ext cx="9900006" cy="575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4A96E23-F27F-9EFE-F20A-F96F1E32E0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9266" y="3491088"/>
            <a:ext cx="1843788" cy="1013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104E649-4A76-E672-C45D-75D624EA74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2806" y="3603267"/>
            <a:ext cx="1837794" cy="923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C392CD-2854-F8B5-EFB8-ADBB379240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2313" y="3491087"/>
            <a:ext cx="1013670" cy="1013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1779854-D0E0-4D99-6709-6F3E00725D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3910" y="3491087"/>
            <a:ext cx="1316058" cy="1080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90C8DD-9D46-1500-85EB-F4083AF4D1DC}"/>
              </a:ext>
            </a:extLst>
          </p:cNvPr>
          <p:cNvSpPr txBox="1"/>
          <p:nvPr/>
        </p:nvSpPr>
        <p:spPr>
          <a:xfrm>
            <a:off x="548222" y="0"/>
            <a:ext cx="406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About </a:t>
            </a:r>
            <a:r>
              <a:rPr lang="en-US" sz="3600" b="1" dirty="0">
                <a:solidFill>
                  <a:prstClr val="black"/>
                </a:solidFill>
                <a:latin typeface="+mj-lt"/>
                <a:cs typeface="Arial" charset="0"/>
              </a:rPr>
              <a:t>F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charset="0"/>
              </a:rPr>
              <a:t>errites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330" y="6452315"/>
            <a:ext cx="4148070" cy="35618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14"/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 txBox="1">
            <a:spLocks/>
          </p:cNvSpPr>
          <p:nvPr/>
        </p:nvSpPr>
        <p:spPr bwMode="auto">
          <a:xfrm>
            <a:off x="839370" y="22225"/>
            <a:ext cx="109144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Ferrite Material Profile</a:t>
            </a:r>
          </a:p>
        </p:txBody>
      </p:sp>
      <p:pic>
        <p:nvPicPr>
          <p:cNvPr id="6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503596" y="50801"/>
            <a:ext cx="612203" cy="914399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C24788-8AEE-4AEB-B05C-C0790042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0182" y="6443376"/>
            <a:ext cx="3673218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CD94AF0-4FE9-7D4F-AA12-EF11E27930DD}"/>
              </a:ext>
            </a:extLst>
          </p:cNvPr>
          <p:cNvGrpSpPr/>
          <p:nvPr/>
        </p:nvGrpSpPr>
        <p:grpSpPr>
          <a:xfrm>
            <a:off x="839369" y="1211238"/>
            <a:ext cx="3812852" cy="816963"/>
            <a:chOff x="184442" y="2857435"/>
            <a:chExt cx="3358787" cy="81696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FAE6D30-56BC-E7F8-7ED1-C438B6FBC0EE}"/>
                </a:ext>
              </a:extLst>
            </p:cNvPr>
            <p:cNvSpPr/>
            <p:nvPr/>
          </p:nvSpPr>
          <p:spPr>
            <a:xfrm>
              <a:off x="364208" y="2857435"/>
              <a:ext cx="3179021" cy="8169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8F6CD7F-DB4A-482E-A135-298E6DC56D2B}"/>
                </a:ext>
              </a:extLst>
            </p:cNvPr>
            <p:cNvSpPr txBox="1"/>
            <p:nvPr/>
          </p:nvSpPr>
          <p:spPr>
            <a:xfrm>
              <a:off x="184442" y="2857435"/>
              <a:ext cx="3179021" cy="816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720516" bIns="0" numCol="1" spcCol="1270" anchor="t" anchorCtr="0">
              <a:noAutofit/>
            </a:bodyPr>
            <a:lstStyle/>
            <a:p>
              <a:pPr marL="0" marR="0" lvl="0" indent="0" defTabSz="9334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60F52"/>
                  </a:solidFill>
                  <a:effectLst/>
                  <a:uLnTx/>
                  <a:uFillTx/>
                  <a:ea typeface="+mn-ea"/>
                  <a:cs typeface="+mn-cs"/>
                </a:rPr>
                <a:t>POWER GRADE MATERIAL/ LOW LOSS MATERIAL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2C60A3-0A75-1173-3135-507182BE7514}"/>
              </a:ext>
            </a:extLst>
          </p:cNvPr>
          <p:cNvGrpSpPr/>
          <p:nvPr/>
        </p:nvGrpSpPr>
        <p:grpSpPr>
          <a:xfrm>
            <a:off x="7166058" y="1240437"/>
            <a:ext cx="2739941" cy="816963"/>
            <a:chOff x="5029203" y="2840633"/>
            <a:chExt cx="3069328" cy="816963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905943A-88AF-9F91-C8A4-62FD49BE1542}"/>
                </a:ext>
              </a:extLst>
            </p:cNvPr>
            <p:cNvSpPr/>
            <p:nvPr/>
          </p:nvSpPr>
          <p:spPr>
            <a:xfrm>
              <a:off x="5029203" y="2840633"/>
              <a:ext cx="3069328" cy="8169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7B062BE-8249-C7C7-AC10-EC6FDF501AC8}"/>
                </a:ext>
              </a:extLst>
            </p:cNvPr>
            <p:cNvSpPr txBox="1"/>
            <p:nvPr/>
          </p:nvSpPr>
          <p:spPr>
            <a:xfrm>
              <a:off x="5029203" y="2840633"/>
              <a:ext cx="3069328" cy="816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720516" bIns="0" numCol="1" spcCol="1270" anchor="t" anchorCtr="0">
              <a:noAutofit/>
            </a:bodyPr>
            <a:lstStyle/>
            <a:p>
              <a:pPr marL="0" marR="0" lvl="0" indent="0" defTabSz="9334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60F52"/>
                  </a:solidFill>
                  <a:effectLst/>
                  <a:uLnTx/>
                  <a:uFillTx/>
                  <a:ea typeface="+mn-ea"/>
                  <a:cs typeface="+mn-cs"/>
                </a:rPr>
                <a:t>HIGH PERMEABILITY MATERIAL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197BF557-25E8-27BC-EBC5-107C81B003C5}"/>
              </a:ext>
            </a:extLst>
          </p:cNvPr>
          <p:cNvSpPr/>
          <p:nvPr/>
        </p:nvSpPr>
        <p:spPr>
          <a:xfrm>
            <a:off x="4374068" y="1159837"/>
            <a:ext cx="1183023" cy="1105695"/>
          </a:xfrm>
          <a:prstGeom prst="roundRect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CFA960A-75E9-4520-D79F-850396DEE610}"/>
              </a:ext>
            </a:extLst>
          </p:cNvPr>
          <p:cNvSpPr/>
          <p:nvPr/>
        </p:nvSpPr>
        <p:spPr>
          <a:xfrm>
            <a:off x="10001276" y="1117828"/>
            <a:ext cx="1426395" cy="1178704"/>
          </a:xfrm>
          <a:prstGeom prst="roundRect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3409C9-8AE3-794C-3A0E-CB7381448BA1}"/>
              </a:ext>
            </a:extLst>
          </p:cNvPr>
          <p:cNvSpPr txBox="1"/>
          <p:nvPr/>
        </p:nvSpPr>
        <p:spPr>
          <a:xfrm>
            <a:off x="545910" y="2667000"/>
            <a:ext cx="3492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Key properties</a:t>
            </a:r>
          </a:p>
          <a:p>
            <a:pPr marL="90488" marR="0" lvl="0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Low power loss </a:t>
            </a:r>
          </a:p>
          <a:p>
            <a:pPr marL="90488" marR="0" lvl="0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High magnetic flux density </a:t>
            </a:r>
            <a:r>
              <a:rPr kumimoji="0" lang="en-I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 </a:t>
            </a:r>
          </a:p>
          <a:p>
            <a:pPr marL="90488" marR="0" lvl="0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High Curie Temperature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FC9443-C804-CF5E-45A1-5F5D062B57C6}"/>
              </a:ext>
            </a:extLst>
          </p:cNvPr>
          <p:cNvSpPr txBox="1"/>
          <p:nvPr/>
        </p:nvSpPr>
        <p:spPr>
          <a:xfrm>
            <a:off x="693341" y="3918466"/>
            <a:ext cx="481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No. of material grades available in Cosmo- 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09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63FFF3-1441-00E4-330F-70C0B6A4EF40}"/>
              </a:ext>
            </a:extLst>
          </p:cNvPr>
          <p:cNvSpPr txBox="1"/>
          <p:nvPr/>
        </p:nvSpPr>
        <p:spPr>
          <a:xfrm>
            <a:off x="6311463" y="2670215"/>
            <a:ext cx="24261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Key properties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High permeability 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Low loss factor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D8D7E2C-4595-5A5C-4652-B2A5860137B9}"/>
              </a:ext>
            </a:extLst>
          </p:cNvPr>
          <p:cNvSpPr txBox="1"/>
          <p:nvPr/>
        </p:nvSpPr>
        <p:spPr>
          <a:xfrm>
            <a:off x="6580204" y="3892011"/>
            <a:ext cx="466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No. of material grades available in Cosmo- 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08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CFE6074-9B78-2682-FAC7-58A6D4AD6C4D}"/>
              </a:ext>
            </a:extLst>
          </p:cNvPr>
          <p:cNvCxnSpPr>
            <a:cxnSpLocks/>
          </p:cNvCxnSpPr>
          <p:nvPr/>
        </p:nvCxnSpPr>
        <p:spPr>
          <a:xfrm>
            <a:off x="1346400" y="2362200"/>
            <a:ext cx="1040745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5379700-706E-C495-0BCF-66FE4D8F8D4C}"/>
              </a:ext>
            </a:extLst>
          </p:cNvPr>
          <p:cNvCxnSpPr>
            <a:cxnSpLocks/>
          </p:cNvCxnSpPr>
          <p:nvPr/>
        </p:nvCxnSpPr>
        <p:spPr>
          <a:xfrm>
            <a:off x="5814272" y="849377"/>
            <a:ext cx="0" cy="4713223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B0EEB76-A9B5-EB07-83F4-FA11480B7EF6}"/>
              </a:ext>
            </a:extLst>
          </p:cNvPr>
          <p:cNvSpPr txBox="1"/>
          <p:nvPr/>
        </p:nvSpPr>
        <p:spPr>
          <a:xfrm>
            <a:off x="654754" y="4548426"/>
            <a:ext cx="4812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Typical Grades-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CF 292 (High 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B</a:t>
            </a:r>
            <a:r>
              <a:rPr kumimoji="0" lang="en-IN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sat</a:t>
            </a:r>
            <a:r>
              <a:rPr kumimoji="0" lang="en-I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), CF297 (low loss), CF295 (temperature stability), CF 139 (moderate power loss)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D20667F-F91C-8B1B-745D-044A238634BB}"/>
              </a:ext>
            </a:extLst>
          </p:cNvPr>
          <p:cNvSpPr txBox="1"/>
          <p:nvPr/>
        </p:nvSpPr>
        <p:spPr>
          <a:xfrm>
            <a:off x="6504003" y="4549753"/>
            <a:ext cx="46616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Typical Grades-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CF 195 (µ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i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5000), CF 190 (µ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i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6000), CF 197(µ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i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7000), CF 199 (µ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i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9000), ) </a:t>
            </a:r>
          </a:p>
        </p:txBody>
      </p:sp>
    </p:spTree>
    <p:extLst>
      <p:ext uri="{BB962C8B-B14F-4D97-AF65-F5344CB8AC3E}">
        <p14:creationId xmlns:p14="http://schemas.microsoft.com/office/powerpoint/2010/main" val="2347055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and drawn travel element background vector set | free image by raw… |  Background for powerpoint presentation, Powerpoint background templates, Wallpaper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64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/>
        </p:spPr>
      </p:pic>
      <p:sp>
        <p:nvSpPr>
          <p:cNvPr id="4" name="Rectangle 3"/>
          <p:cNvSpPr/>
          <p:nvPr/>
        </p:nvSpPr>
        <p:spPr>
          <a:xfrm>
            <a:off x="2340565" y="883984"/>
            <a:ext cx="70485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</a:rPr>
              <a:t>Cosmo at its core has always been pioneering revolutionary innovations to create a better life for the people, the planet, and the community we live in; built on trust, empathy, and compassion.</a:t>
            </a:r>
          </a:p>
          <a:p>
            <a:pPr algn="just"/>
            <a:endParaRPr lang="en-US" b="1" dirty="0">
              <a:solidFill>
                <a:srgbClr val="002060"/>
              </a:solidFill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All through our journey, we have prided ourselves in our ability to provide industry-first niche solutions in the areas of packaging, lamination,  industrial and labeling applications. We have made inspiring diversifications into speciality chemicals, consumer care, and D2C retail, aiming to be a pioneer in these previously fragmented industries.</a:t>
            </a:r>
          </a:p>
          <a:p>
            <a:pPr algn="just"/>
            <a:endParaRPr lang="en-US" b="1" dirty="0">
              <a:solidFill>
                <a:srgbClr val="002060"/>
              </a:solidFill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We are today at an exciting time in an exciting age. We have always been first and It is therefore fitting that we have a name that represents this new Cosmo. A name that captures the heartbeat of who we are and a name that we can all truly be proud of.</a:t>
            </a:r>
          </a:p>
          <a:p>
            <a:pPr algn="just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Cosmo Films from now on is Cosmo First, Ahead Always!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220" y="137791"/>
            <a:ext cx="934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WHY</a:t>
            </a:r>
            <a:r>
              <a:rPr lang="en-US" sz="3600" b="1" dirty="0">
                <a:solidFill>
                  <a:srgbClr val="002060"/>
                </a:solidFill>
                <a:latin typeface="Ink Free" pitchFamily="66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FIRST?</a:t>
            </a:r>
            <a:endParaRPr lang="en-IN" sz="3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338" name="AutoShape 2" descr="550+ Aesthetic Sky Pictures | Download Free Images on Unsplash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6" name="Picture 8" descr="COSMOFILMS Stock Price and Chart — NSE:COSMOFILMS — Trading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39493" y="-182033"/>
            <a:ext cx="952507" cy="952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1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77449" y="203200"/>
            <a:ext cx="1097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  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Quality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Management Principles</a:t>
            </a:r>
          </a:p>
        </p:txBody>
      </p:sp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430000" y="50801"/>
            <a:ext cx="685800" cy="914399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033EDDC6-C2DD-FDC8-80AA-6B8678413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49" y="1166018"/>
            <a:ext cx="99060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+mn-cs"/>
              </a:rPr>
              <a:t>Customer-Centric Organization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+mn-cs"/>
              </a:rPr>
              <a:t>People involvement 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+mn-cs"/>
              </a:rPr>
              <a:t>Process Approach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+mn-cs"/>
              </a:rPr>
              <a:t>Systematic Approach :- Indigenous ERP to track traceability, control and access to every stage with progress status.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+mn-cs"/>
              </a:rPr>
              <a:t>Continual Improvement plans and its tracking 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+mn-cs"/>
              </a:rPr>
              <a:t>Factual Approach to Decision Making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+mn-cs"/>
              </a:rPr>
              <a:t>Mutually Beneficial Supplier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642383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667602" y="166501"/>
            <a:ext cx="10940956" cy="7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Quality Tools Practiced   </a:t>
            </a:r>
          </a:p>
        </p:txBody>
      </p:sp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437174" y="14102"/>
            <a:ext cx="699151" cy="932200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0098" y="6392575"/>
            <a:ext cx="4102859" cy="372233"/>
          </a:xfrm>
        </p:spPr>
        <p:txBody>
          <a:bodyPr/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0A59C9-B980-D467-228B-BF3758DABC6B}"/>
              </a:ext>
            </a:extLst>
          </p:cNvPr>
          <p:cNvSpPr txBox="1"/>
          <p:nvPr/>
        </p:nvSpPr>
        <p:spPr>
          <a:xfrm>
            <a:off x="667602" y="1767166"/>
            <a:ext cx="65473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060F52"/>
                </a:solidFill>
              </a:rPr>
              <a:t>Lean Six Sigma</a:t>
            </a:r>
          </a:p>
          <a:p>
            <a:endParaRPr lang="en-IN" sz="2400" b="1" dirty="0">
              <a:solidFill>
                <a:srgbClr val="060F52"/>
              </a:solidFill>
            </a:endParaRPr>
          </a:p>
          <a:p>
            <a:r>
              <a:rPr lang="en-IN" sz="2400" b="1" dirty="0">
                <a:solidFill>
                  <a:srgbClr val="060F52"/>
                </a:solidFill>
              </a:rPr>
              <a:t> Measurement System Analysis (MSA)</a:t>
            </a:r>
          </a:p>
          <a:p>
            <a:endParaRPr lang="en-IN" sz="2400" b="1" dirty="0">
              <a:solidFill>
                <a:srgbClr val="060F52"/>
              </a:solidFill>
            </a:endParaRPr>
          </a:p>
          <a:p>
            <a:r>
              <a:rPr lang="en-IN" sz="2400" b="1" dirty="0">
                <a:solidFill>
                  <a:srgbClr val="060F52"/>
                </a:solidFill>
              </a:rPr>
              <a:t> Total Preventive Maintenance (TPM) </a:t>
            </a:r>
          </a:p>
          <a:p>
            <a:r>
              <a:rPr lang="en-IN" dirty="0">
                <a:solidFill>
                  <a:srgbClr val="060F52"/>
                </a:solidFill>
              </a:rPr>
              <a:t>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1D339C-89C6-1D15-6C51-DB25CB3C825B}"/>
              </a:ext>
            </a:extLst>
          </p:cNvPr>
          <p:cNvSpPr txBox="1"/>
          <p:nvPr/>
        </p:nvSpPr>
        <p:spPr>
          <a:xfrm>
            <a:off x="341196" y="4403036"/>
            <a:ext cx="11955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60F52"/>
                </a:solidFill>
              </a:rPr>
              <a:t> </a:t>
            </a:r>
            <a:r>
              <a:rPr lang="en-IN" sz="2400" b="1" dirty="0">
                <a:solidFill>
                  <a:srgbClr val="060F52"/>
                </a:solidFill>
              </a:rPr>
              <a:t>Customer complain reduced ( FY 2020-21  vs 2021-22) :  30%</a:t>
            </a:r>
          </a:p>
          <a:p>
            <a:endParaRPr lang="en-IN" sz="2400" dirty="0">
              <a:solidFill>
                <a:srgbClr val="060F52"/>
              </a:solidFill>
            </a:endParaRPr>
          </a:p>
          <a:p>
            <a:r>
              <a:rPr lang="en-IN" sz="2400" dirty="0">
                <a:solidFill>
                  <a:srgbClr val="060F52"/>
                </a:solidFill>
              </a:rPr>
              <a:t> </a:t>
            </a:r>
            <a:r>
              <a:rPr lang="en-IN" sz="2400" b="1" dirty="0">
                <a:solidFill>
                  <a:srgbClr val="060F52"/>
                </a:solidFill>
              </a:rPr>
              <a:t>Reduced customer returns of total sale ( FY 2020-21  vs 2021-22):  0.65% - 0.3%</a:t>
            </a:r>
          </a:p>
          <a:p>
            <a:r>
              <a:rPr lang="en-IN" sz="2400" dirty="0">
                <a:solidFill>
                  <a:srgbClr val="060F52"/>
                </a:solidFill>
              </a:rPr>
              <a:t>                                 </a:t>
            </a:r>
            <a:r>
              <a:rPr lang="en-IN" dirty="0">
                <a:solidFill>
                  <a:srgbClr val="060F52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8039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609600" y="203200"/>
            <a:ext cx="1097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Quality Compliance   </a:t>
            </a:r>
          </a:p>
        </p:txBody>
      </p:sp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430000" y="50801"/>
            <a:ext cx="685800" cy="914399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700766-F7B3-FA6F-D801-A993522C5C4A}"/>
              </a:ext>
            </a:extLst>
          </p:cNvPr>
          <p:cNvSpPr txBox="1"/>
          <p:nvPr/>
        </p:nvSpPr>
        <p:spPr>
          <a:xfrm>
            <a:off x="477672" y="1447800"/>
            <a:ext cx="111047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Our products conform to IEC standard for all electrical and mechanical parameters of ferrite.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Compliant with RoHS and REACH 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standards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International Electrotechnical Commission (IEC)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A leading global organization head quartered  at Geneva ,Switzerland  that sets the International Standards for all electrical, electronics and related technologies.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34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745627" y="97528"/>
            <a:ext cx="20816484" cy="91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Quality Gates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88764256"/>
              </p:ext>
            </p:extLst>
          </p:nvPr>
        </p:nvGraphicFramePr>
        <p:xfrm>
          <a:off x="2237919" y="838028"/>
          <a:ext cx="8144850" cy="271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36748452"/>
              </p:ext>
            </p:extLst>
          </p:nvPr>
        </p:nvGraphicFramePr>
        <p:xfrm>
          <a:off x="2122436" y="3708160"/>
          <a:ext cx="8144850" cy="254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8133" name="Group 9"/>
          <p:cNvGrpSpPr>
            <a:grpSpLocks/>
          </p:cNvGrpSpPr>
          <p:nvPr/>
        </p:nvGrpSpPr>
        <p:grpSpPr bwMode="auto">
          <a:xfrm rot="5400000">
            <a:off x="8864323" y="3329899"/>
            <a:ext cx="710806" cy="458148"/>
            <a:chOff x="5073452" y="605351"/>
            <a:chExt cx="590732" cy="457630"/>
          </a:xfrm>
        </p:grpSpPr>
        <p:sp>
          <p:nvSpPr>
            <p:cNvPr id="11" name="Right Arrow 10"/>
            <p:cNvSpPr/>
            <p:nvPr/>
          </p:nvSpPr>
          <p:spPr>
            <a:xfrm>
              <a:off x="5073452" y="605351"/>
              <a:ext cx="590732" cy="45763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5073453" y="697513"/>
              <a:ext cx="454165" cy="273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00" b="0" i="0" u="none" strike="noStrike" kern="1200" cap="none" spc="0" normalizeH="0" baseline="0" noProof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13" cstate="print"/>
          <a:srcRect r="89" b="-78"/>
          <a:stretch>
            <a:fillRect/>
          </a:stretch>
        </p:blipFill>
        <p:spPr bwMode="auto">
          <a:xfrm>
            <a:off x="11153869" y="-85906"/>
            <a:ext cx="825454" cy="1100605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355080"/>
            <a:ext cx="4130723" cy="50292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14"/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5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554640" y="-68038"/>
            <a:ext cx="1041815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Material Development-Ongoing R&amp;D Projects</a:t>
            </a:r>
          </a:p>
        </p:txBody>
      </p:sp>
      <p:pic>
        <p:nvPicPr>
          <p:cNvPr id="18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430000" y="50801"/>
            <a:ext cx="685800" cy="914399"/>
          </a:xfrm>
          <a:prstGeom prst="rect">
            <a:avLst/>
          </a:prstGeom>
          <a:noFill/>
        </p:spPr>
      </p:pic>
      <p:sp>
        <p:nvSpPr>
          <p:cNvPr id="37" name="Text Box 4">
            <a:extLst>
              <a:ext uri="{FF2B5EF4-FFF2-40B4-BE49-F238E27FC236}">
                <a16:creationId xmlns="" xmlns:a16="http://schemas.microsoft.com/office/drawing/2014/main" id="{D0EFB411-53B2-4EDD-82DC-CE70D72C984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77581" y="2423962"/>
            <a:ext cx="921727" cy="5546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Powe</a:t>
            </a:r>
            <a:r>
              <a:rPr kumimoji="0" lang="de-DE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</a:t>
            </a:r>
            <a:endParaRPr kumimoji="0" lang="de-DE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Material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F886078-205F-48E2-8CEB-00EDE51B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9324" y="6263855"/>
            <a:ext cx="27432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E3DA77-A5CD-4947-B8C3-FA4EBDBB85F6}" type="datetime4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June 11, 2022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60F46D-432F-4173-8DA0-238AD3F1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236"/>
            <a:ext cx="3860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6725585-8938-A218-B144-F3BDBC540A5B}"/>
              </a:ext>
            </a:extLst>
          </p:cNvPr>
          <p:cNvCxnSpPr>
            <a:cxnSpLocks/>
          </p:cNvCxnSpPr>
          <p:nvPr/>
        </p:nvCxnSpPr>
        <p:spPr>
          <a:xfrm>
            <a:off x="1123124" y="1224162"/>
            <a:ext cx="0" cy="52499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9">
            <a:extLst>
              <a:ext uri="{FF2B5EF4-FFF2-40B4-BE49-F238E27FC236}">
                <a16:creationId xmlns="" xmlns:a16="http://schemas.microsoft.com/office/drawing/2014/main" id="{E2CFC91C-7454-A061-AF10-E382634BB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046" y="2702447"/>
            <a:ext cx="4317478" cy="739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ABC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Low loss at 100°C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Material Grade: CF297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Power loss : 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400 kw/m</a:t>
            </a:r>
            <a:r>
              <a:rPr kumimoji="0" lang="de-DE" alt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at 100°C, 100 KHz, 200 mT</a:t>
            </a:r>
          </a:p>
        </p:txBody>
      </p:sp>
      <p:sp>
        <p:nvSpPr>
          <p:cNvPr id="64" name="Text Box 9">
            <a:extLst>
              <a:ext uri="{FF2B5EF4-FFF2-40B4-BE49-F238E27FC236}">
                <a16:creationId xmlns="" xmlns:a16="http://schemas.microsoft.com/office/drawing/2014/main" id="{54FF5B35-875C-FC37-6782-232AEBECF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722" y="900610"/>
            <a:ext cx="183864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ABC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Present portfolio</a:t>
            </a:r>
          </a:p>
        </p:txBody>
      </p:sp>
      <p:sp>
        <p:nvSpPr>
          <p:cNvPr id="65" name="Text Box 9">
            <a:extLst>
              <a:ext uri="{FF2B5EF4-FFF2-40B4-BE49-F238E27FC236}">
                <a16:creationId xmlns="" xmlns:a16="http://schemas.microsoft.com/office/drawing/2014/main" id="{9AD11608-9AEF-AD71-DFF2-3E88283D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304" y="913118"/>
            <a:ext cx="1508427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ABC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Target profile</a:t>
            </a:r>
          </a:p>
        </p:txBody>
      </p:sp>
      <p:sp>
        <p:nvSpPr>
          <p:cNvPr id="68" name="Text Box 9">
            <a:extLst>
              <a:ext uri="{FF2B5EF4-FFF2-40B4-BE49-F238E27FC236}">
                <a16:creationId xmlns="" xmlns:a16="http://schemas.microsoft.com/office/drawing/2014/main" id="{4FF1342B-F3CC-7492-19C1-FD72D4157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046" y="4302647"/>
            <a:ext cx="4317476" cy="739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ABC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High saturation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Material Grade: CF292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Saturation : 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480 </a:t>
            </a: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mT at 25°C, 10 KHz , 1200 A/m</a:t>
            </a:r>
          </a:p>
        </p:txBody>
      </p:sp>
      <p:sp>
        <p:nvSpPr>
          <p:cNvPr id="74" name="Text Box 9">
            <a:extLst>
              <a:ext uri="{FF2B5EF4-FFF2-40B4-BE49-F238E27FC236}">
                <a16:creationId xmlns="" xmlns:a16="http://schemas.microsoft.com/office/drawing/2014/main" id="{0485C583-E6B8-4628-304B-58C40E78F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751" y="1491174"/>
            <a:ext cx="2429773" cy="95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ABC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Low loss at 500 KHz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Material Grade: CF249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Power loss : 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80 kw/m</a:t>
            </a:r>
            <a:r>
              <a:rPr kumimoji="0" lang="de-DE" alt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at 500 kHz, 100°C, 50 mT </a:t>
            </a:r>
          </a:p>
        </p:txBody>
      </p:sp>
      <p:sp>
        <p:nvSpPr>
          <p:cNvPr id="75" name="Text Box 9">
            <a:extLst>
              <a:ext uri="{FF2B5EF4-FFF2-40B4-BE49-F238E27FC236}">
                <a16:creationId xmlns="" xmlns:a16="http://schemas.microsoft.com/office/drawing/2014/main" id="{7F2042F2-CFC5-98DC-24F9-2722FF235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2207" y="1446455"/>
            <a:ext cx="2182629" cy="95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ABC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Low loss at 3 MHz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Material Grade: CF250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Power loss : 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800 kw/m</a:t>
            </a:r>
            <a:r>
              <a:rPr kumimoji="0" lang="de-DE" alt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at 3 MHz, 100°C, 30 mT </a:t>
            </a:r>
          </a:p>
        </p:txBody>
      </p:sp>
      <p:sp>
        <p:nvSpPr>
          <p:cNvPr id="76" name="Arrow: Striped Right 8">
            <a:extLst>
              <a:ext uri="{FF2B5EF4-FFF2-40B4-BE49-F238E27FC236}">
                <a16:creationId xmlns="" xmlns:a16="http://schemas.microsoft.com/office/drawing/2014/main" id="{C288AF99-9AEF-1EB2-EEE3-8C87AE1C3ADC}"/>
              </a:ext>
            </a:extLst>
          </p:cNvPr>
          <p:cNvSpPr/>
          <p:nvPr/>
        </p:nvSpPr>
        <p:spPr>
          <a:xfrm rot="20042349">
            <a:off x="5497310" y="2228231"/>
            <a:ext cx="1396870" cy="447705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7" name="Text Box 9">
            <a:extLst>
              <a:ext uri="{FF2B5EF4-FFF2-40B4-BE49-F238E27FC236}">
                <a16:creationId xmlns="" xmlns:a16="http://schemas.microsoft.com/office/drawing/2014/main" id="{8268BBAE-02D2-DAB4-3604-F31A058B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326" y="4279953"/>
            <a:ext cx="4317476" cy="739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ABC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Ultra high saturation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Material Grade: CF293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Saturation : 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600 </a:t>
            </a: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mT at 25°C, 10 KHz , 1200 A/m</a:t>
            </a:r>
          </a:p>
        </p:txBody>
      </p:sp>
      <p:sp>
        <p:nvSpPr>
          <p:cNvPr id="78" name="Text Box 9">
            <a:extLst>
              <a:ext uri="{FF2B5EF4-FFF2-40B4-BE49-F238E27FC236}">
                <a16:creationId xmlns="" xmlns:a16="http://schemas.microsoft.com/office/drawing/2014/main" id="{A997747D-DAEE-0FA0-93C3-A73661197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325" y="3388247"/>
            <a:ext cx="4317477" cy="739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ABC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Low loss at high ambient temperature (140°C)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Material Grade: 289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Power loss : 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400 kw/m</a:t>
            </a:r>
            <a:r>
              <a:rPr kumimoji="0" lang="de-DE" alt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at 140°C, 100 KHz, 200 mT</a:t>
            </a:r>
          </a:p>
        </p:txBody>
      </p:sp>
      <p:sp>
        <p:nvSpPr>
          <p:cNvPr id="79" name="Text Box 9">
            <a:extLst>
              <a:ext uri="{FF2B5EF4-FFF2-40B4-BE49-F238E27FC236}">
                <a16:creationId xmlns="" xmlns:a16="http://schemas.microsoft.com/office/drawing/2014/main" id="{82D91B13-EEB4-9FEF-7B52-0C28EFEC1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324" y="2527353"/>
            <a:ext cx="4317478" cy="739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ABC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Ultra low loss at 100 KHz, 200 mT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Material Grade: CF298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Power loss : 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250 kw/m</a:t>
            </a:r>
            <a:r>
              <a:rPr kumimoji="0" lang="de-DE" alt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at 100°C, 100 KHz, 200 mT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6D1AE32-05CC-71BD-217B-CC5BEEEBB31B}"/>
              </a:ext>
            </a:extLst>
          </p:cNvPr>
          <p:cNvCxnSpPr>
            <a:cxnSpLocks/>
          </p:cNvCxnSpPr>
          <p:nvPr/>
        </p:nvCxnSpPr>
        <p:spPr>
          <a:xfrm>
            <a:off x="361124" y="5270553"/>
            <a:ext cx="116586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4">
            <a:extLst>
              <a:ext uri="{FF2B5EF4-FFF2-40B4-BE49-F238E27FC236}">
                <a16:creationId xmlns="" xmlns:a16="http://schemas.microsoft.com/office/drawing/2014/main" id="{BCEFCA4B-A08B-21F0-10AD-FDE722AE38A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84809" y="5597994"/>
            <a:ext cx="1465129" cy="7700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High Permeability Material</a:t>
            </a:r>
          </a:p>
        </p:txBody>
      </p:sp>
      <p:sp>
        <p:nvSpPr>
          <p:cNvPr id="81" name="Text Box 9">
            <a:extLst>
              <a:ext uri="{FF2B5EF4-FFF2-40B4-BE49-F238E27FC236}">
                <a16:creationId xmlns="" xmlns:a16="http://schemas.microsoft.com/office/drawing/2014/main" id="{668E6314-2E3D-9B4B-5554-849907C35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753" y="5737291"/>
            <a:ext cx="4317478" cy="52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ABC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Average µi 9000 at 10 KHz, 25°C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Material Grade: CF199</a:t>
            </a:r>
          </a:p>
        </p:txBody>
      </p:sp>
      <p:sp>
        <p:nvSpPr>
          <p:cNvPr id="82" name="Text Box 9">
            <a:extLst>
              <a:ext uri="{FF2B5EF4-FFF2-40B4-BE49-F238E27FC236}">
                <a16:creationId xmlns="" xmlns:a16="http://schemas.microsoft.com/office/drawing/2014/main" id="{3C63E29B-8556-BC0B-2199-9016A1E9A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75" y="5547027"/>
            <a:ext cx="4317478" cy="739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ABC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6038" rIns="96838" bIns="46038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Average 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µi 10000 </a:t>
            </a: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at 10 KHz, 25°C with improved frequency response upto 200 KHz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Material Grade: CF199 A</a:t>
            </a:r>
          </a:p>
        </p:txBody>
      </p:sp>
      <p:sp>
        <p:nvSpPr>
          <p:cNvPr id="83" name="Arrow: Striped Right 8">
            <a:extLst>
              <a:ext uri="{FF2B5EF4-FFF2-40B4-BE49-F238E27FC236}">
                <a16:creationId xmlns="" xmlns:a16="http://schemas.microsoft.com/office/drawing/2014/main" id="{636F7DF7-F613-D969-58C1-1B135A2817A5}"/>
              </a:ext>
            </a:extLst>
          </p:cNvPr>
          <p:cNvSpPr/>
          <p:nvPr/>
        </p:nvSpPr>
        <p:spPr>
          <a:xfrm>
            <a:off x="5542723" y="4490694"/>
            <a:ext cx="1751351" cy="398859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4" name="Arrow: Striped Right 8">
            <a:extLst>
              <a:ext uri="{FF2B5EF4-FFF2-40B4-BE49-F238E27FC236}">
                <a16:creationId xmlns="" xmlns:a16="http://schemas.microsoft.com/office/drawing/2014/main" id="{E21841B8-9D57-5786-8FDD-5C41C9F4C34E}"/>
              </a:ext>
            </a:extLst>
          </p:cNvPr>
          <p:cNvSpPr/>
          <p:nvPr/>
        </p:nvSpPr>
        <p:spPr>
          <a:xfrm rot="975091">
            <a:off x="5514824" y="3372029"/>
            <a:ext cx="1772751" cy="398859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5" name="Arrow: Striped Right 8">
            <a:extLst>
              <a:ext uri="{FF2B5EF4-FFF2-40B4-BE49-F238E27FC236}">
                <a16:creationId xmlns="" xmlns:a16="http://schemas.microsoft.com/office/drawing/2014/main" id="{0FB57755-690B-95BC-0118-46EC92ACA0D8}"/>
              </a:ext>
            </a:extLst>
          </p:cNvPr>
          <p:cNvSpPr/>
          <p:nvPr/>
        </p:nvSpPr>
        <p:spPr>
          <a:xfrm>
            <a:off x="5582580" y="2847842"/>
            <a:ext cx="1749086" cy="398859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6" name="Arrow: Striped Right 8">
            <a:extLst>
              <a:ext uri="{FF2B5EF4-FFF2-40B4-BE49-F238E27FC236}">
                <a16:creationId xmlns="" xmlns:a16="http://schemas.microsoft.com/office/drawing/2014/main" id="{2D6B7807-8B45-C847-D446-F9B517108E33}"/>
              </a:ext>
            </a:extLst>
          </p:cNvPr>
          <p:cNvSpPr/>
          <p:nvPr/>
        </p:nvSpPr>
        <p:spPr>
          <a:xfrm>
            <a:off x="5542724" y="5786094"/>
            <a:ext cx="1722148" cy="398859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Arrow: Striped Right 8">
            <a:extLst>
              <a:ext uri="{FF2B5EF4-FFF2-40B4-BE49-F238E27FC236}">
                <a16:creationId xmlns="" xmlns:a16="http://schemas.microsoft.com/office/drawing/2014/main" id="{40718B12-26E5-8391-23DC-78F683641D00}"/>
              </a:ext>
            </a:extLst>
          </p:cNvPr>
          <p:cNvSpPr/>
          <p:nvPr/>
        </p:nvSpPr>
        <p:spPr>
          <a:xfrm>
            <a:off x="9276524" y="1778025"/>
            <a:ext cx="625683" cy="457540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507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649934" y="19954"/>
            <a:ext cx="10945088" cy="79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R&amp;D Roadmap(2022-2025)</a:t>
            </a:r>
          </a:p>
        </p:txBody>
      </p:sp>
      <p:pic>
        <p:nvPicPr>
          <p:cNvPr id="18" name="Picture 2" descr="C:\Users\Gaurav\Desktop\Cosmo Logo.png"/>
          <p:cNvPicPr>
            <a:picLocks noChangeAspect="1" noChangeArrowheads="1"/>
          </p:cNvPicPr>
          <p:nvPr/>
        </p:nvPicPr>
        <p:blipFill>
          <a:blip r:embed="rId4" cstate="print"/>
          <a:srcRect r="89" b="-78"/>
          <a:stretch>
            <a:fillRect/>
          </a:stretch>
        </p:blipFill>
        <p:spPr bwMode="auto">
          <a:xfrm>
            <a:off x="11473206" y="679764"/>
            <a:ext cx="718794" cy="958391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60F46D-432F-4173-8DA0-238AD3F1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5192" y="7098765"/>
            <a:ext cx="4104408" cy="382691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26C697E-2789-FE22-A5D2-F20881BDEDCF}"/>
              </a:ext>
            </a:extLst>
          </p:cNvPr>
          <p:cNvGrpSpPr/>
          <p:nvPr/>
        </p:nvGrpSpPr>
        <p:grpSpPr>
          <a:xfrm>
            <a:off x="1911771" y="1762405"/>
            <a:ext cx="8285174" cy="5095595"/>
            <a:chOff x="-1377952" y="-106060"/>
            <a:chExt cx="11988801" cy="7510266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756C4A70-831A-9799-9776-D6AAD755D7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584806" y="-15358"/>
              <a:ext cx="10843320" cy="7419564"/>
            </a:xfrm>
            <a:custGeom>
              <a:avLst/>
              <a:gdLst>
                <a:gd name="connsiteX0" fmla="*/ 10843320 w 10843320"/>
                <a:gd name="connsiteY0" fmla="*/ 0 h 7419564"/>
                <a:gd name="connsiteX1" fmla="*/ 9639743 w 10843320"/>
                <a:gd name="connsiteY1" fmla="*/ 0 h 7419564"/>
                <a:gd name="connsiteX2" fmla="*/ 9514743 w 10843320"/>
                <a:gd name="connsiteY2" fmla="*/ 20802 h 7419564"/>
                <a:gd name="connsiteX3" fmla="*/ 7058072 w 10843320"/>
                <a:gd name="connsiteY3" fmla="*/ 663928 h 7419564"/>
                <a:gd name="connsiteX4" fmla="*/ 8947693 w 10843320"/>
                <a:gd name="connsiteY4" fmla="*/ 1517870 h 7419564"/>
                <a:gd name="connsiteX5" fmla="*/ 4852269 w 10843320"/>
                <a:gd name="connsiteY5" fmla="*/ 2827249 h 7419564"/>
                <a:gd name="connsiteX6" fmla="*/ 4827373 w 10843320"/>
                <a:gd name="connsiteY6" fmla="*/ 3063100 h 7419564"/>
                <a:gd name="connsiteX7" fmla="*/ 7043134 w 10843320"/>
                <a:gd name="connsiteY7" fmla="*/ 4773697 h 7419564"/>
                <a:gd name="connsiteX8" fmla="*/ 2828208 w 10843320"/>
                <a:gd name="connsiteY8" fmla="*/ 5914998 h 7419564"/>
                <a:gd name="connsiteX9" fmla="*/ 0 w 10843320"/>
                <a:gd name="connsiteY9" fmla="*/ 7113229 h 7419564"/>
                <a:gd name="connsiteX10" fmla="*/ 0 w 10843320"/>
                <a:gd name="connsiteY10" fmla="*/ 7419564 h 7419564"/>
                <a:gd name="connsiteX11" fmla="*/ 3453103 w 10843320"/>
                <a:gd name="connsiteY11" fmla="*/ 7419564 h 7419564"/>
                <a:gd name="connsiteX12" fmla="*/ 7160146 w 10843320"/>
                <a:gd name="connsiteY12" fmla="*/ 6318927 h 7419564"/>
                <a:gd name="connsiteX13" fmla="*/ 9241468 w 10843320"/>
                <a:gd name="connsiteY13" fmla="*/ 4781830 h 7419564"/>
                <a:gd name="connsiteX14" fmla="*/ 6557659 w 10843320"/>
                <a:gd name="connsiteY14" fmla="*/ 2935687 h 7419564"/>
                <a:gd name="connsiteX15" fmla="*/ 8375081 w 10843320"/>
                <a:gd name="connsiteY15" fmla="*/ 2331149 h 7419564"/>
                <a:gd name="connsiteX16" fmla="*/ 10224868 w 10843320"/>
                <a:gd name="connsiteY16" fmla="*/ 1544980 h 7419564"/>
                <a:gd name="connsiteX17" fmla="*/ 8713669 w 10843320"/>
                <a:gd name="connsiteY17" fmla="*/ 842849 h 7419564"/>
                <a:gd name="connsiteX18" fmla="*/ 9465534 w 10843320"/>
                <a:gd name="connsiteY18" fmla="*/ 333194 h 7419564"/>
                <a:gd name="connsiteX19" fmla="*/ 10824983 w 10843320"/>
                <a:gd name="connsiteY19" fmla="*/ 16015 h 741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43320" h="7419564">
                  <a:moveTo>
                    <a:pt x="10843320" y="0"/>
                  </a:moveTo>
                  <a:lnTo>
                    <a:pt x="9639743" y="0"/>
                  </a:lnTo>
                  <a:lnTo>
                    <a:pt x="9514743" y="20802"/>
                  </a:lnTo>
                  <a:cubicBezTo>
                    <a:pt x="8606927" y="152070"/>
                    <a:pt x="7046868" y="180027"/>
                    <a:pt x="7058072" y="663928"/>
                  </a:cubicBezTo>
                  <a:cubicBezTo>
                    <a:pt x="7068030" y="1138340"/>
                    <a:pt x="8960141" y="1206114"/>
                    <a:pt x="8947693" y="1517870"/>
                  </a:cubicBezTo>
                  <a:cubicBezTo>
                    <a:pt x="8930266" y="1924510"/>
                    <a:pt x="5337745" y="1821495"/>
                    <a:pt x="4852269" y="2827249"/>
                  </a:cubicBezTo>
                  <a:cubicBezTo>
                    <a:pt x="4814925" y="2905867"/>
                    <a:pt x="4824883" y="2968218"/>
                    <a:pt x="4827373" y="3063100"/>
                  </a:cubicBezTo>
                  <a:cubicBezTo>
                    <a:pt x="4859738" y="3814028"/>
                    <a:pt x="7175084" y="4125785"/>
                    <a:pt x="7043134" y="4773697"/>
                  </a:cubicBezTo>
                  <a:cubicBezTo>
                    <a:pt x="6928611" y="5334859"/>
                    <a:pt x="5935254" y="5096298"/>
                    <a:pt x="2828208" y="5914998"/>
                  </a:cubicBezTo>
                  <a:cubicBezTo>
                    <a:pt x="2337753" y="6045123"/>
                    <a:pt x="612446" y="6481583"/>
                    <a:pt x="0" y="7113229"/>
                  </a:cubicBezTo>
                  <a:cubicBezTo>
                    <a:pt x="0" y="7419564"/>
                    <a:pt x="0" y="7419564"/>
                    <a:pt x="0" y="7419564"/>
                  </a:cubicBezTo>
                  <a:lnTo>
                    <a:pt x="3453103" y="7419564"/>
                  </a:lnTo>
                  <a:cubicBezTo>
                    <a:pt x="3958495" y="6923464"/>
                    <a:pt x="5873013" y="6703879"/>
                    <a:pt x="7160146" y="6318927"/>
                  </a:cubicBezTo>
                  <a:cubicBezTo>
                    <a:pt x="8726117" y="5852647"/>
                    <a:pt x="9194166" y="5315883"/>
                    <a:pt x="9241468" y="4781830"/>
                  </a:cubicBezTo>
                  <a:cubicBezTo>
                    <a:pt x="9373418" y="3355881"/>
                    <a:pt x="6530272" y="3372146"/>
                    <a:pt x="6557659" y="2935687"/>
                  </a:cubicBezTo>
                  <a:cubicBezTo>
                    <a:pt x="6582554" y="2564289"/>
                    <a:pt x="7790020" y="2404344"/>
                    <a:pt x="8375081" y="2331149"/>
                  </a:cubicBezTo>
                  <a:cubicBezTo>
                    <a:pt x="9308688" y="2217290"/>
                    <a:pt x="10172586" y="1959752"/>
                    <a:pt x="10224868" y="1544980"/>
                  </a:cubicBezTo>
                  <a:cubicBezTo>
                    <a:pt x="10314495" y="856404"/>
                    <a:pt x="8982548" y="926888"/>
                    <a:pt x="8713669" y="842849"/>
                  </a:cubicBezTo>
                  <a:cubicBezTo>
                    <a:pt x="7919480" y="598865"/>
                    <a:pt x="8454749" y="468741"/>
                    <a:pt x="9465534" y="333194"/>
                  </a:cubicBezTo>
                  <a:cubicBezTo>
                    <a:pt x="10156404" y="239667"/>
                    <a:pt x="10599400" y="167489"/>
                    <a:pt x="10824983" y="16015"/>
                  </a:cubicBezTo>
                  <a:close/>
                </a:path>
              </a:pathLst>
            </a:custGeom>
            <a:solidFill>
              <a:srgbClr val="060F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C8A4FA9-3167-437E-2D3E-0BFC14E222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720359" y="-44026"/>
              <a:ext cx="10744213" cy="7117021"/>
            </a:xfrm>
            <a:custGeom>
              <a:avLst/>
              <a:gdLst>
                <a:gd name="connsiteX0" fmla="*/ 10744213 w 10744213"/>
                <a:gd name="connsiteY0" fmla="*/ 0 h 7117021"/>
                <a:gd name="connsiteX1" fmla="*/ 9267846 w 10744213"/>
                <a:gd name="connsiteY1" fmla="*/ 0 h 7117021"/>
                <a:gd name="connsiteX2" fmla="*/ 9251600 w 10744213"/>
                <a:gd name="connsiteY2" fmla="*/ 2224 h 7117021"/>
                <a:gd name="connsiteX3" fmla="*/ 7069158 w 10744213"/>
                <a:gd name="connsiteY3" fmla="*/ 570695 h 7117021"/>
                <a:gd name="connsiteX4" fmla="*/ 8945971 w 10744213"/>
                <a:gd name="connsiteY4" fmla="*/ 1397457 h 7117021"/>
                <a:gd name="connsiteX5" fmla="*/ 4828933 w 10744213"/>
                <a:gd name="connsiteY5" fmla="*/ 2880207 h 7117021"/>
                <a:gd name="connsiteX6" fmla="*/ 7041778 w 10744213"/>
                <a:gd name="connsiteY6" fmla="*/ 4552705 h 7117021"/>
                <a:gd name="connsiteX7" fmla="*/ 2827664 w 10744213"/>
                <a:gd name="connsiteY7" fmla="*/ 5658668 h 7117021"/>
                <a:gd name="connsiteX8" fmla="*/ 0 w 10744213"/>
                <a:gd name="connsiteY8" fmla="*/ 7117021 h 7117021"/>
                <a:gd name="connsiteX9" fmla="*/ 3452438 w 10744213"/>
                <a:gd name="connsiteY9" fmla="*/ 7117021 h 7117021"/>
                <a:gd name="connsiteX10" fmla="*/ 7158768 w 10744213"/>
                <a:gd name="connsiteY10" fmla="*/ 6051719 h 7117021"/>
                <a:gd name="connsiteX11" fmla="*/ 9239689 w 10744213"/>
                <a:gd name="connsiteY11" fmla="*/ 4560837 h 7117021"/>
                <a:gd name="connsiteX12" fmla="*/ 6556396 w 10744213"/>
                <a:gd name="connsiteY12" fmla="*/ 2771779 h 7117021"/>
                <a:gd name="connsiteX13" fmla="*/ 8373468 w 10744213"/>
                <a:gd name="connsiteY13" fmla="*/ 2186269 h 7117021"/>
                <a:gd name="connsiteX14" fmla="*/ 10222900 w 10744213"/>
                <a:gd name="connsiteY14" fmla="*/ 1424564 h 7117021"/>
                <a:gd name="connsiteX15" fmla="*/ 8711991 w 10744213"/>
                <a:gd name="connsiteY15" fmla="*/ 744180 h 7117021"/>
                <a:gd name="connsiteX16" fmla="*/ 9463712 w 10744213"/>
                <a:gd name="connsiteY16" fmla="*/ 250834 h 7117021"/>
                <a:gd name="connsiteX17" fmla="*/ 10741170 w 10744213"/>
                <a:gd name="connsiteY17" fmla="*/ 1577 h 711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44213" h="7117021">
                  <a:moveTo>
                    <a:pt x="10744213" y="0"/>
                  </a:moveTo>
                  <a:lnTo>
                    <a:pt x="9267846" y="0"/>
                  </a:lnTo>
                  <a:lnTo>
                    <a:pt x="9251600" y="2224"/>
                  </a:lnTo>
                  <a:cubicBezTo>
                    <a:pt x="8411126" y="112599"/>
                    <a:pt x="7207773" y="233383"/>
                    <a:pt x="7069158" y="570695"/>
                  </a:cubicBezTo>
                  <a:cubicBezTo>
                    <a:pt x="6902386" y="974589"/>
                    <a:pt x="8958416" y="1096570"/>
                    <a:pt x="8945971" y="1397457"/>
                  </a:cubicBezTo>
                  <a:cubicBezTo>
                    <a:pt x="8923568" y="1874539"/>
                    <a:pt x="5013129" y="1741715"/>
                    <a:pt x="4828933" y="2880207"/>
                  </a:cubicBezTo>
                  <a:cubicBezTo>
                    <a:pt x="4711943" y="3598541"/>
                    <a:pt x="7173702" y="3926534"/>
                    <a:pt x="7041778" y="4552705"/>
                  </a:cubicBezTo>
                  <a:cubicBezTo>
                    <a:pt x="6927278" y="5097554"/>
                    <a:pt x="5934111" y="4864435"/>
                    <a:pt x="2827664" y="5658668"/>
                  </a:cubicBezTo>
                  <a:cubicBezTo>
                    <a:pt x="2257650" y="5802335"/>
                    <a:pt x="420665" y="6458323"/>
                    <a:pt x="0" y="7117021"/>
                  </a:cubicBezTo>
                  <a:lnTo>
                    <a:pt x="3452438" y="7117021"/>
                  </a:lnTo>
                  <a:cubicBezTo>
                    <a:pt x="3957733" y="6637228"/>
                    <a:pt x="5871882" y="6423084"/>
                    <a:pt x="7158768" y="6051719"/>
                  </a:cubicBezTo>
                  <a:cubicBezTo>
                    <a:pt x="8724437" y="5599033"/>
                    <a:pt x="9244667" y="5081290"/>
                    <a:pt x="9239689" y="4560837"/>
                  </a:cubicBezTo>
                  <a:cubicBezTo>
                    <a:pt x="9229733" y="3522641"/>
                    <a:pt x="6529015" y="3194647"/>
                    <a:pt x="6556396" y="2771779"/>
                  </a:cubicBezTo>
                  <a:cubicBezTo>
                    <a:pt x="6581287" y="2411257"/>
                    <a:pt x="7788520" y="2256747"/>
                    <a:pt x="8373468" y="2186269"/>
                  </a:cubicBezTo>
                  <a:cubicBezTo>
                    <a:pt x="9306896" y="2075131"/>
                    <a:pt x="10230367" y="1831168"/>
                    <a:pt x="10222900" y="1424564"/>
                  </a:cubicBezTo>
                  <a:cubicBezTo>
                    <a:pt x="10215432" y="914954"/>
                    <a:pt x="8980819" y="825501"/>
                    <a:pt x="8711991" y="744180"/>
                  </a:cubicBezTo>
                  <a:cubicBezTo>
                    <a:pt x="7917955" y="508350"/>
                    <a:pt x="8453121" y="386368"/>
                    <a:pt x="9463712" y="250834"/>
                  </a:cubicBezTo>
                  <a:cubicBezTo>
                    <a:pt x="10185562" y="152571"/>
                    <a:pt x="10549599" y="81839"/>
                    <a:pt x="10741170" y="157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86">
              <a:extLst>
                <a:ext uri="{FF2B5EF4-FFF2-40B4-BE49-F238E27FC236}">
                  <a16:creationId xmlns="" xmlns:a16="http://schemas.microsoft.com/office/drawing/2014/main" id="{A8B7AA45-F145-CB6E-8317-0618D6E4F0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377952" y="7305878"/>
              <a:ext cx="11988801" cy="0"/>
            </a:xfrm>
            <a:custGeom>
              <a:avLst/>
              <a:gdLst>
                <a:gd name="T0" fmla="*/ 0 w 15350"/>
                <a:gd name="T1" fmla="*/ 15350 w 15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5350">
                  <a:moveTo>
                    <a:pt x="0" y="0"/>
                  </a:moveTo>
                  <a:cubicBezTo>
                    <a:pt x="5120" y="0"/>
                    <a:pt x="10235" y="0"/>
                    <a:pt x="1535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89">
              <a:extLst>
                <a:ext uri="{FF2B5EF4-FFF2-40B4-BE49-F238E27FC236}">
                  <a16:creationId xmlns="" xmlns:a16="http://schemas.microsoft.com/office/drawing/2014/main" id="{56631786-6DDD-6193-73E8-CE42E6F11F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91007" y="5367902"/>
              <a:ext cx="627812" cy="212263"/>
            </a:xfrm>
            <a:custGeom>
              <a:avLst/>
              <a:gdLst>
                <a:gd name="T0" fmla="*/ 15 w 803"/>
                <a:gd name="T1" fmla="*/ 238 h 238"/>
                <a:gd name="T2" fmla="*/ 0 w 803"/>
                <a:gd name="T3" fmla="*/ 176 h 238"/>
                <a:gd name="T4" fmla="*/ 789 w 803"/>
                <a:gd name="T5" fmla="*/ 0 h 238"/>
                <a:gd name="T6" fmla="*/ 803 w 803"/>
                <a:gd name="T7" fmla="*/ 56 h 238"/>
                <a:gd name="T8" fmla="*/ 15 w 80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238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90">
              <a:extLst>
                <a:ext uri="{FF2B5EF4-FFF2-40B4-BE49-F238E27FC236}">
                  <a16:creationId xmlns="" xmlns:a16="http://schemas.microsoft.com/office/drawing/2014/main" id="{7848E33D-B238-44FB-85E0-6A81C2C95C5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59495" y="5637113"/>
              <a:ext cx="627812" cy="200183"/>
            </a:xfrm>
            <a:custGeom>
              <a:avLst/>
              <a:gdLst>
                <a:gd name="T0" fmla="*/ 792 w 804"/>
                <a:gd name="T1" fmla="*/ 4 h 224"/>
                <a:gd name="T2" fmla="*/ 804 w 804"/>
                <a:gd name="T3" fmla="*/ 61 h 224"/>
                <a:gd name="T4" fmla="*/ 13 w 804"/>
                <a:gd name="T5" fmla="*/ 224 h 224"/>
                <a:gd name="T6" fmla="*/ 2 w 804"/>
                <a:gd name="T7" fmla="*/ 184 h 224"/>
                <a:gd name="T8" fmla="*/ 0 w 804"/>
                <a:gd name="T9" fmla="*/ 166 h 224"/>
                <a:gd name="T10" fmla="*/ 792 w 804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224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91">
              <a:extLst>
                <a:ext uri="{FF2B5EF4-FFF2-40B4-BE49-F238E27FC236}">
                  <a16:creationId xmlns="" xmlns:a16="http://schemas.microsoft.com/office/drawing/2014/main" id="{21FFE0D7-78EE-E19D-AFC2-A3B2C70DF6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24964" y="5890793"/>
              <a:ext cx="630832" cy="222618"/>
            </a:xfrm>
            <a:custGeom>
              <a:avLst/>
              <a:gdLst>
                <a:gd name="T0" fmla="*/ 781 w 807"/>
                <a:gd name="T1" fmla="*/ 0 h 250"/>
                <a:gd name="T2" fmla="*/ 790 w 807"/>
                <a:gd name="T3" fmla="*/ 12 h 250"/>
                <a:gd name="T4" fmla="*/ 758 w 807"/>
                <a:gd name="T5" fmla="*/ 75 h 250"/>
                <a:gd name="T6" fmla="*/ 56 w 807"/>
                <a:gd name="T7" fmla="*/ 244 h 250"/>
                <a:gd name="T8" fmla="*/ 17 w 807"/>
                <a:gd name="T9" fmla="*/ 250 h 250"/>
                <a:gd name="T10" fmla="*/ 0 w 807"/>
                <a:gd name="T11" fmla="*/ 189 h 250"/>
                <a:gd name="T12" fmla="*/ 781 w 807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25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92">
              <a:extLst>
                <a:ext uri="{FF2B5EF4-FFF2-40B4-BE49-F238E27FC236}">
                  <a16:creationId xmlns="" xmlns:a16="http://schemas.microsoft.com/office/drawing/2014/main" id="{FCC1076D-BF63-742D-BF18-46950F3EC1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40629" y="5021034"/>
              <a:ext cx="615739" cy="277840"/>
            </a:xfrm>
            <a:custGeom>
              <a:avLst/>
              <a:gdLst>
                <a:gd name="T0" fmla="*/ 765 w 790"/>
                <a:gd name="T1" fmla="*/ 0 h 311"/>
                <a:gd name="T2" fmla="*/ 790 w 790"/>
                <a:gd name="T3" fmla="*/ 58 h 311"/>
                <a:gd name="T4" fmla="*/ 749 w 790"/>
                <a:gd name="T5" fmla="*/ 78 h 311"/>
                <a:gd name="T6" fmla="*/ 200 w 790"/>
                <a:gd name="T7" fmla="*/ 261 h 311"/>
                <a:gd name="T8" fmla="*/ 19 w 790"/>
                <a:gd name="T9" fmla="*/ 311 h 311"/>
                <a:gd name="T10" fmla="*/ 0 w 790"/>
                <a:gd name="T11" fmla="*/ 246 h 311"/>
                <a:gd name="T12" fmla="*/ 765 w 790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311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93">
              <a:extLst>
                <a:ext uri="{FF2B5EF4-FFF2-40B4-BE49-F238E27FC236}">
                  <a16:creationId xmlns="" xmlns:a16="http://schemas.microsoft.com/office/drawing/2014/main" id="{2FD24A0D-4ACA-1D4F-1822-B1D049C8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87416" y="6201422"/>
              <a:ext cx="615739" cy="279566"/>
            </a:xfrm>
            <a:custGeom>
              <a:avLst/>
              <a:gdLst>
                <a:gd name="T0" fmla="*/ 22 w 787"/>
                <a:gd name="T1" fmla="*/ 314 h 314"/>
                <a:gd name="T2" fmla="*/ 0 w 787"/>
                <a:gd name="T3" fmla="*/ 257 h 314"/>
                <a:gd name="T4" fmla="*/ 770 w 787"/>
                <a:gd name="T5" fmla="*/ 0 h 314"/>
                <a:gd name="T6" fmla="*/ 787 w 787"/>
                <a:gd name="T7" fmla="*/ 59 h 314"/>
                <a:gd name="T8" fmla="*/ 22 w 787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14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94">
              <a:extLst>
                <a:ext uri="{FF2B5EF4-FFF2-40B4-BE49-F238E27FC236}">
                  <a16:creationId xmlns="" xmlns:a16="http://schemas.microsoft.com/office/drawing/2014/main" id="{B11CE015-726E-034F-3DAC-693E652D0F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79186" y="2977790"/>
              <a:ext cx="247503" cy="169120"/>
            </a:xfrm>
            <a:custGeom>
              <a:avLst/>
              <a:gdLst>
                <a:gd name="T0" fmla="*/ 23 w 316"/>
                <a:gd name="T1" fmla="*/ 0 h 190"/>
                <a:gd name="T2" fmla="*/ 316 w 316"/>
                <a:gd name="T3" fmla="*/ 147 h 190"/>
                <a:gd name="T4" fmla="*/ 296 w 316"/>
                <a:gd name="T5" fmla="*/ 190 h 190"/>
                <a:gd name="T6" fmla="*/ 0 w 316"/>
                <a:gd name="T7" fmla="*/ 40 h 190"/>
                <a:gd name="T8" fmla="*/ 23 w 3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95">
              <a:extLst>
                <a:ext uri="{FF2B5EF4-FFF2-40B4-BE49-F238E27FC236}">
                  <a16:creationId xmlns="" xmlns:a16="http://schemas.microsoft.com/office/drawing/2014/main" id="{168AB94E-2C05-7712-E4F6-298643B677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53096" y="3909675"/>
              <a:ext cx="244486" cy="179474"/>
            </a:xfrm>
            <a:custGeom>
              <a:avLst/>
              <a:gdLst>
                <a:gd name="T0" fmla="*/ 0 w 312"/>
                <a:gd name="T1" fmla="*/ 42 h 202"/>
                <a:gd name="T2" fmla="*/ 22 w 312"/>
                <a:gd name="T3" fmla="*/ 0 h 202"/>
                <a:gd name="T4" fmla="*/ 312 w 312"/>
                <a:gd name="T5" fmla="*/ 160 h 202"/>
                <a:gd name="T6" fmla="*/ 286 w 312"/>
                <a:gd name="T7" fmla="*/ 202 h 202"/>
                <a:gd name="T8" fmla="*/ 0 w 312"/>
                <a:gd name="T9" fmla="*/ 4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02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6">
              <a:extLst>
                <a:ext uri="{FF2B5EF4-FFF2-40B4-BE49-F238E27FC236}">
                  <a16:creationId xmlns="" xmlns:a16="http://schemas.microsoft.com/office/drawing/2014/main" id="{2A8935C9-8E90-6D01-F8B5-B1C861B8B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55577" y="3436829"/>
              <a:ext cx="253540" cy="155314"/>
            </a:xfrm>
            <a:custGeom>
              <a:avLst/>
              <a:gdLst>
                <a:gd name="T0" fmla="*/ 322 w 322"/>
                <a:gd name="T1" fmla="*/ 127 h 174"/>
                <a:gd name="T2" fmla="*/ 304 w 322"/>
                <a:gd name="T3" fmla="*/ 174 h 174"/>
                <a:gd name="T4" fmla="*/ 0 w 322"/>
                <a:gd name="T5" fmla="*/ 47 h 174"/>
                <a:gd name="T6" fmla="*/ 19 w 322"/>
                <a:gd name="T7" fmla="*/ 0 h 174"/>
                <a:gd name="T8" fmla="*/ 322 w 322"/>
                <a:gd name="T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74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97">
              <a:extLst>
                <a:ext uri="{FF2B5EF4-FFF2-40B4-BE49-F238E27FC236}">
                  <a16:creationId xmlns="" xmlns:a16="http://schemas.microsoft.com/office/drawing/2014/main" id="{5A94D8C0-FD47-7E20-8932-FAE08E0E07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17381" y="3217663"/>
              <a:ext cx="253540" cy="155314"/>
            </a:xfrm>
            <a:custGeom>
              <a:avLst/>
              <a:gdLst>
                <a:gd name="T0" fmla="*/ 0 w 323"/>
                <a:gd name="T1" fmla="*/ 47 h 174"/>
                <a:gd name="T2" fmla="*/ 20 w 323"/>
                <a:gd name="T3" fmla="*/ 0 h 174"/>
                <a:gd name="T4" fmla="*/ 323 w 323"/>
                <a:gd name="T5" fmla="*/ 126 h 174"/>
                <a:gd name="T6" fmla="*/ 305 w 323"/>
                <a:gd name="T7" fmla="*/ 174 h 174"/>
                <a:gd name="T8" fmla="*/ 0 w 323"/>
                <a:gd name="T9" fmla="*/ 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74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98">
              <a:extLst>
                <a:ext uri="{FF2B5EF4-FFF2-40B4-BE49-F238E27FC236}">
                  <a16:creationId xmlns="" xmlns:a16="http://schemas.microsoft.com/office/drawing/2014/main" id="{8B57F226-B7D2-517B-D156-E293FC7897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69770" y="4684519"/>
              <a:ext cx="229393" cy="201909"/>
            </a:xfrm>
            <a:custGeom>
              <a:avLst/>
              <a:gdLst>
                <a:gd name="T0" fmla="*/ 19 w 291"/>
                <a:gd name="T1" fmla="*/ 226 h 226"/>
                <a:gd name="T2" fmla="*/ 6 w 291"/>
                <a:gd name="T3" fmla="*/ 204 h 226"/>
                <a:gd name="T4" fmla="*/ 0 w 291"/>
                <a:gd name="T5" fmla="*/ 180 h 226"/>
                <a:gd name="T6" fmla="*/ 251 w 291"/>
                <a:gd name="T7" fmla="*/ 0 h 226"/>
                <a:gd name="T8" fmla="*/ 291 w 291"/>
                <a:gd name="T9" fmla="*/ 28 h 226"/>
                <a:gd name="T10" fmla="*/ 19 w 291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26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="" xmlns:a16="http://schemas.microsoft.com/office/drawing/2014/main" id="{B4A0690F-5ACE-6D41-ACA2-83FFF74B02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96790" y="3662897"/>
              <a:ext cx="250522" cy="162217"/>
            </a:xfrm>
            <a:custGeom>
              <a:avLst/>
              <a:gdLst>
                <a:gd name="T0" fmla="*/ 0 w 320"/>
                <a:gd name="T1" fmla="*/ 45 h 181"/>
                <a:gd name="T2" fmla="*/ 11 w 320"/>
                <a:gd name="T3" fmla="*/ 16 h 181"/>
                <a:gd name="T4" fmla="*/ 24 w 320"/>
                <a:gd name="T5" fmla="*/ 0 h 181"/>
                <a:gd name="T6" fmla="*/ 320 w 320"/>
                <a:gd name="T7" fmla="*/ 135 h 181"/>
                <a:gd name="T8" fmla="*/ 298 w 320"/>
                <a:gd name="T9" fmla="*/ 181 h 181"/>
                <a:gd name="T10" fmla="*/ 0 w 320"/>
                <a:gd name="T11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1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00">
              <a:extLst>
                <a:ext uri="{FF2B5EF4-FFF2-40B4-BE49-F238E27FC236}">
                  <a16:creationId xmlns="" xmlns:a16="http://schemas.microsoft.com/office/drawing/2014/main" id="{24EE4CDD-BCD4-DACA-5A18-93C27A6329F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69770" y="4211674"/>
              <a:ext cx="205246" cy="236423"/>
            </a:xfrm>
            <a:custGeom>
              <a:avLst/>
              <a:gdLst>
                <a:gd name="T0" fmla="*/ 0 w 262"/>
                <a:gd name="T1" fmla="*/ 37 h 266"/>
                <a:gd name="T2" fmla="*/ 32 w 262"/>
                <a:gd name="T3" fmla="*/ 0 h 266"/>
                <a:gd name="T4" fmla="*/ 262 w 262"/>
                <a:gd name="T5" fmla="*/ 238 h 266"/>
                <a:gd name="T6" fmla="*/ 242 w 262"/>
                <a:gd name="T7" fmla="*/ 256 h 266"/>
                <a:gd name="T8" fmla="*/ 221 w 262"/>
                <a:gd name="T9" fmla="*/ 266 h 266"/>
                <a:gd name="T10" fmla="*/ 0 w 262"/>
                <a:gd name="T11" fmla="*/ 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266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01">
              <a:extLst>
                <a:ext uri="{FF2B5EF4-FFF2-40B4-BE49-F238E27FC236}">
                  <a16:creationId xmlns="" xmlns:a16="http://schemas.microsoft.com/office/drawing/2014/main" id="{9DDCBECC-C98C-9C25-BCA6-2D4B0DAC92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13857" y="1926830"/>
              <a:ext cx="196192" cy="67303"/>
            </a:xfrm>
            <a:custGeom>
              <a:avLst/>
              <a:gdLst>
                <a:gd name="T0" fmla="*/ 248 w 251"/>
                <a:gd name="T1" fmla="*/ 34 h 76"/>
                <a:gd name="T2" fmla="*/ 98 w 251"/>
                <a:gd name="T3" fmla="*/ 59 h 76"/>
                <a:gd name="T4" fmla="*/ 36 w 251"/>
                <a:gd name="T5" fmla="*/ 68 h 76"/>
                <a:gd name="T6" fmla="*/ 3 w 251"/>
                <a:gd name="T7" fmla="*/ 56 h 76"/>
                <a:gd name="T8" fmla="*/ 33 w 251"/>
                <a:gd name="T9" fmla="*/ 33 h 76"/>
                <a:gd name="T10" fmla="*/ 135 w 251"/>
                <a:gd name="T11" fmla="*/ 16 h 76"/>
                <a:gd name="T12" fmla="*/ 225 w 251"/>
                <a:gd name="T13" fmla="*/ 3 h 76"/>
                <a:gd name="T14" fmla="*/ 248 w 251"/>
                <a:gd name="T1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76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02">
              <a:extLst>
                <a:ext uri="{FF2B5EF4-FFF2-40B4-BE49-F238E27FC236}">
                  <a16:creationId xmlns="" xmlns:a16="http://schemas.microsoft.com/office/drawing/2014/main" id="{E4F3ED26-7676-2BDD-F1EE-3D2CCE676D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42604" y="1861253"/>
              <a:ext cx="196192" cy="62126"/>
            </a:xfrm>
            <a:custGeom>
              <a:avLst/>
              <a:gdLst>
                <a:gd name="T0" fmla="*/ 19 w 252"/>
                <a:gd name="T1" fmla="*/ 71 h 71"/>
                <a:gd name="T2" fmla="*/ 3 w 252"/>
                <a:gd name="T3" fmla="*/ 53 h 71"/>
                <a:gd name="T4" fmla="*/ 23 w 252"/>
                <a:gd name="T5" fmla="*/ 34 h 71"/>
                <a:gd name="T6" fmla="*/ 220 w 252"/>
                <a:gd name="T7" fmla="*/ 2 h 71"/>
                <a:gd name="T8" fmla="*/ 248 w 252"/>
                <a:gd name="T9" fmla="*/ 15 h 71"/>
                <a:gd name="T10" fmla="*/ 226 w 252"/>
                <a:gd name="T11" fmla="*/ 37 h 71"/>
                <a:gd name="T12" fmla="*/ 77 w 252"/>
                <a:gd name="T13" fmla="*/ 61 h 71"/>
                <a:gd name="T14" fmla="*/ 19 w 252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71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03">
              <a:extLst>
                <a:ext uri="{FF2B5EF4-FFF2-40B4-BE49-F238E27FC236}">
                  <a16:creationId xmlns="" xmlns:a16="http://schemas.microsoft.com/office/drawing/2014/main" id="{0FAE2347-E6F6-5E07-76D3-E9EC77F0B4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86801" y="2249539"/>
              <a:ext cx="190156" cy="84560"/>
            </a:xfrm>
            <a:custGeom>
              <a:avLst/>
              <a:gdLst>
                <a:gd name="T0" fmla="*/ 242 w 242"/>
                <a:gd name="T1" fmla="*/ 29 h 95"/>
                <a:gd name="T2" fmla="*/ 219 w 242"/>
                <a:gd name="T3" fmla="*/ 39 h 95"/>
                <a:gd name="T4" fmla="*/ 31 w 242"/>
                <a:gd name="T5" fmla="*/ 91 h 95"/>
                <a:gd name="T6" fmla="*/ 16 w 242"/>
                <a:gd name="T7" fmla="*/ 94 h 95"/>
                <a:gd name="T8" fmla="*/ 1 w 242"/>
                <a:gd name="T9" fmla="*/ 85 h 95"/>
                <a:gd name="T10" fmla="*/ 6 w 242"/>
                <a:gd name="T11" fmla="*/ 64 h 95"/>
                <a:gd name="T12" fmla="*/ 20 w 242"/>
                <a:gd name="T13" fmla="*/ 58 h 95"/>
                <a:gd name="T14" fmla="*/ 207 w 242"/>
                <a:gd name="T15" fmla="*/ 5 h 95"/>
                <a:gd name="T16" fmla="*/ 242 w 242"/>
                <a:gd name="T1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5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04">
              <a:extLst>
                <a:ext uri="{FF2B5EF4-FFF2-40B4-BE49-F238E27FC236}">
                  <a16:creationId xmlns="" xmlns:a16="http://schemas.microsoft.com/office/drawing/2014/main" id="{CC597F50-CE5C-0674-1E90-84A2A9C99A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74368" y="1785321"/>
              <a:ext cx="196192" cy="67303"/>
            </a:xfrm>
            <a:custGeom>
              <a:avLst/>
              <a:gdLst>
                <a:gd name="T0" fmla="*/ 20 w 248"/>
                <a:gd name="T1" fmla="*/ 77 h 77"/>
                <a:gd name="T2" fmla="*/ 4 w 248"/>
                <a:gd name="T3" fmla="*/ 60 h 77"/>
                <a:gd name="T4" fmla="*/ 22 w 248"/>
                <a:gd name="T5" fmla="*/ 39 h 77"/>
                <a:gd name="T6" fmla="*/ 155 w 248"/>
                <a:gd name="T7" fmla="*/ 14 h 77"/>
                <a:gd name="T8" fmla="*/ 226 w 248"/>
                <a:gd name="T9" fmla="*/ 1 h 77"/>
                <a:gd name="T10" fmla="*/ 246 w 248"/>
                <a:gd name="T11" fmla="*/ 13 h 77"/>
                <a:gd name="T12" fmla="*/ 235 w 248"/>
                <a:gd name="T13" fmla="*/ 33 h 77"/>
                <a:gd name="T14" fmla="*/ 20 w 24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77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05">
              <a:extLst>
                <a:ext uri="{FF2B5EF4-FFF2-40B4-BE49-F238E27FC236}">
                  <a16:creationId xmlns="" xmlns:a16="http://schemas.microsoft.com/office/drawing/2014/main" id="{C12C0394-7BB2-F4A8-A947-DC78524E7E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82095" y="1994133"/>
              <a:ext cx="199210" cy="67303"/>
            </a:xfrm>
            <a:custGeom>
              <a:avLst/>
              <a:gdLst>
                <a:gd name="T0" fmla="*/ 243 w 253"/>
                <a:gd name="T1" fmla="*/ 0 h 75"/>
                <a:gd name="T2" fmla="*/ 234 w 253"/>
                <a:gd name="T3" fmla="*/ 37 h 75"/>
                <a:gd name="T4" fmla="*/ 12 w 253"/>
                <a:gd name="T5" fmla="*/ 75 h 75"/>
                <a:gd name="T6" fmla="*/ 20 w 253"/>
                <a:gd name="T7" fmla="*/ 38 h 75"/>
                <a:gd name="T8" fmla="*/ 243 w 25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75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06">
              <a:extLst>
                <a:ext uri="{FF2B5EF4-FFF2-40B4-BE49-F238E27FC236}">
                  <a16:creationId xmlns="" xmlns:a16="http://schemas.microsoft.com/office/drawing/2014/main" id="{E691A8C0-6C57-3022-8A61-FE89330FB6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74982" y="2567070"/>
              <a:ext cx="108660" cy="200183"/>
            </a:xfrm>
            <a:custGeom>
              <a:avLst/>
              <a:gdLst>
                <a:gd name="T0" fmla="*/ 139 w 139"/>
                <a:gd name="T1" fmla="*/ 29 h 223"/>
                <a:gd name="T2" fmla="*/ 36 w 139"/>
                <a:gd name="T3" fmla="*/ 216 h 223"/>
                <a:gd name="T4" fmla="*/ 2 w 139"/>
                <a:gd name="T5" fmla="*/ 198 h 223"/>
                <a:gd name="T6" fmla="*/ 16 w 139"/>
                <a:gd name="T7" fmla="*/ 133 h 223"/>
                <a:gd name="T8" fmla="*/ 103 w 139"/>
                <a:gd name="T9" fmla="*/ 16 h 223"/>
                <a:gd name="T10" fmla="*/ 139 w 139"/>
                <a:gd name="T11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23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7">
              <a:extLst>
                <a:ext uri="{FF2B5EF4-FFF2-40B4-BE49-F238E27FC236}">
                  <a16:creationId xmlns="" xmlns:a16="http://schemas.microsoft.com/office/drawing/2014/main" id="{058181B7-19FF-F492-FF15-1D01B7B70C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1585" y="2152899"/>
              <a:ext cx="190156" cy="72480"/>
            </a:xfrm>
            <a:custGeom>
              <a:avLst/>
              <a:gdLst>
                <a:gd name="T0" fmla="*/ 228 w 246"/>
                <a:gd name="T1" fmla="*/ 0 h 82"/>
                <a:gd name="T2" fmla="*/ 242 w 246"/>
                <a:gd name="T3" fmla="*/ 17 h 82"/>
                <a:gd name="T4" fmla="*/ 224 w 246"/>
                <a:gd name="T5" fmla="*/ 37 h 82"/>
                <a:gd name="T6" fmla="*/ 72 w 246"/>
                <a:gd name="T7" fmla="*/ 71 h 82"/>
                <a:gd name="T8" fmla="*/ 21 w 246"/>
                <a:gd name="T9" fmla="*/ 81 h 82"/>
                <a:gd name="T10" fmla="*/ 0 w 246"/>
                <a:gd name="T11" fmla="*/ 69 h 82"/>
                <a:gd name="T12" fmla="*/ 14 w 246"/>
                <a:gd name="T13" fmla="*/ 49 h 82"/>
                <a:gd name="T14" fmla="*/ 44 w 246"/>
                <a:gd name="T15" fmla="*/ 41 h 82"/>
                <a:gd name="T16" fmla="*/ 199 w 246"/>
                <a:gd name="T17" fmla="*/ 6 h 82"/>
                <a:gd name="T18" fmla="*/ 228 w 24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82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08">
              <a:extLst>
                <a:ext uri="{FF2B5EF4-FFF2-40B4-BE49-F238E27FC236}">
                  <a16:creationId xmlns="" xmlns:a16="http://schemas.microsoft.com/office/drawing/2014/main" id="{87C27235-8F7C-9BE6-A3AB-1D5BCED5D4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53349" y="2070065"/>
              <a:ext cx="196192" cy="67303"/>
            </a:xfrm>
            <a:custGeom>
              <a:avLst/>
              <a:gdLst>
                <a:gd name="T0" fmla="*/ 11 w 252"/>
                <a:gd name="T1" fmla="*/ 76 h 76"/>
                <a:gd name="T2" fmla="*/ 20 w 252"/>
                <a:gd name="T3" fmla="*/ 40 h 76"/>
                <a:gd name="T4" fmla="*/ 227 w 252"/>
                <a:gd name="T5" fmla="*/ 1 h 76"/>
                <a:gd name="T6" fmla="*/ 247 w 252"/>
                <a:gd name="T7" fmla="*/ 13 h 76"/>
                <a:gd name="T8" fmla="*/ 232 w 252"/>
                <a:gd name="T9" fmla="*/ 35 h 76"/>
                <a:gd name="T10" fmla="*/ 69 w 252"/>
                <a:gd name="T11" fmla="*/ 66 h 76"/>
                <a:gd name="T12" fmla="*/ 11 w 252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76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09">
              <a:extLst>
                <a:ext uri="{FF2B5EF4-FFF2-40B4-BE49-F238E27FC236}">
                  <a16:creationId xmlns="" xmlns:a16="http://schemas.microsoft.com/office/drawing/2014/main" id="{80B51793-3FA6-823D-9CC0-7CC74A1AE3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42966" y="2377242"/>
              <a:ext cx="193173" cy="106994"/>
            </a:xfrm>
            <a:custGeom>
              <a:avLst/>
              <a:gdLst>
                <a:gd name="T0" fmla="*/ 19 w 245"/>
                <a:gd name="T1" fmla="*/ 120 h 120"/>
                <a:gd name="T2" fmla="*/ 18 w 245"/>
                <a:gd name="T3" fmla="*/ 84 h 120"/>
                <a:gd name="T4" fmla="*/ 217 w 245"/>
                <a:gd name="T5" fmla="*/ 2 h 120"/>
                <a:gd name="T6" fmla="*/ 239 w 245"/>
                <a:gd name="T7" fmla="*/ 11 h 120"/>
                <a:gd name="T8" fmla="*/ 227 w 245"/>
                <a:gd name="T9" fmla="*/ 35 h 120"/>
                <a:gd name="T10" fmla="*/ 171 w 245"/>
                <a:gd name="T11" fmla="*/ 56 h 120"/>
                <a:gd name="T12" fmla="*/ 19 w 245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2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10">
              <a:extLst>
                <a:ext uri="{FF2B5EF4-FFF2-40B4-BE49-F238E27FC236}">
                  <a16:creationId xmlns="" xmlns:a16="http://schemas.microsoft.com/office/drawing/2014/main" id="{F94C078C-3F4C-DF5D-A591-DEF42E0D9A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6131" y="1688682"/>
              <a:ext cx="196192" cy="79383"/>
            </a:xfrm>
            <a:custGeom>
              <a:avLst/>
              <a:gdLst>
                <a:gd name="T0" fmla="*/ 241 w 251"/>
                <a:gd name="T1" fmla="*/ 2 h 88"/>
                <a:gd name="T2" fmla="*/ 228 w 251"/>
                <a:gd name="T3" fmla="*/ 36 h 88"/>
                <a:gd name="T4" fmla="*/ 31 w 251"/>
                <a:gd name="T5" fmla="*/ 85 h 88"/>
                <a:gd name="T6" fmla="*/ 3 w 251"/>
                <a:gd name="T7" fmla="*/ 72 h 88"/>
                <a:gd name="T8" fmla="*/ 21 w 251"/>
                <a:gd name="T9" fmla="*/ 51 h 88"/>
                <a:gd name="T10" fmla="*/ 222 w 251"/>
                <a:gd name="T11" fmla="*/ 1 h 88"/>
                <a:gd name="T12" fmla="*/ 241 w 251"/>
                <a:gd name="T1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88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11">
              <a:extLst>
                <a:ext uri="{FF2B5EF4-FFF2-40B4-BE49-F238E27FC236}">
                  <a16:creationId xmlns="" xmlns:a16="http://schemas.microsoft.com/office/drawing/2014/main" id="{A48B9472-4212-3999-BACF-833CE96DB2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9969" y="1554076"/>
              <a:ext cx="190156" cy="100091"/>
            </a:xfrm>
            <a:custGeom>
              <a:avLst/>
              <a:gdLst>
                <a:gd name="T0" fmla="*/ 228 w 244"/>
                <a:gd name="T1" fmla="*/ 0 h 111"/>
                <a:gd name="T2" fmla="*/ 224 w 244"/>
                <a:gd name="T3" fmla="*/ 37 h 111"/>
                <a:gd name="T4" fmla="*/ 29 w 244"/>
                <a:gd name="T5" fmla="*/ 107 h 111"/>
                <a:gd name="T6" fmla="*/ 14 w 244"/>
                <a:gd name="T7" fmla="*/ 109 h 111"/>
                <a:gd name="T8" fmla="*/ 2 w 244"/>
                <a:gd name="T9" fmla="*/ 95 h 111"/>
                <a:gd name="T10" fmla="*/ 5 w 244"/>
                <a:gd name="T11" fmla="*/ 81 h 111"/>
                <a:gd name="T12" fmla="*/ 19 w 244"/>
                <a:gd name="T13" fmla="*/ 74 h 111"/>
                <a:gd name="T14" fmla="*/ 228 w 244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11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12">
              <a:extLst>
                <a:ext uri="{FF2B5EF4-FFF2-40B4-BE49-F238E27FC236}">
                  <a16:creationId xmlns="" xmlns:a16="http://schemas.microsoft.com/office/drawing/2014/main" id="{992A3611-B9FE-83F5-00E1-3BE45F8AED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62688" y="941448"/>
              <a:ext cx="135826" cy="48320"/>
            </a:xfrm>
            <a:custGeom>
              <a:avLst/>
              <a:gdLst>
                <a:gd name="T0" fmla="*/ 172 w 172"/>
                <a:gd name="T1" fmla="*/ 45 h 54"/>
                <a:gd name="T2" fmla="*/ 157 w 172"/>
                <a:gd name="T3" fmla="*/ 53 h 54"/>
                <a:gd name="T4" fmla="*/ 0 w 172"/>
                <a:gd name="T5" fmla="*/ 16 h 54"/>
                <a:gd name="T6" fmla="*/ 16 w 172"/>
                <a:gd name="T7" fmla="*/ 0 h 54"/>
                <a:gd name="T8" fmla="*/ 171 w 172"/>
                <a:gd name="T9" fmla="*/ 33 h 54"/>
                <a:gd name="T10" fmla="*/ 172 w 172"/>
                <a:gd name="T11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54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13">
              <a:extLst>
                <a:ext uri="{FF2B5EF4-FFF2-40B4-BE49-F238E27FC236}">
                  <a16:creationId xmlns="" xmlns:a16="http://schemas.microsoft.com/office/drawing/2014/main" id="{33F92D61-6F42-B1CD-C361-D445DF4358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48640" y="820648"/>
              <a:ext cx="135826" cy="48320"/>
            </a:xfrm>
            <a:custGeom>
              <a:avLst/>
              <a:gdLst>
                <a:gd name="T0" fmla="*/ 171 w 171"/>
                <a:gd name="T1" fmla="*/ 35 h 54"/>
                <a:gd name="T2" fmla="*/ 150 w 171"/>
                <a:gd name="T3" fmla="*/ 53 h 54"/>
                <a:gd name="T4" fmla="*/ 9 w 171"/>
                <a:gd name="T5" fmla="*/ 25 h 54"/>
                <a:gd name="T6" fmla="*/ 1 w 171"/>
                <a:gd name="T7" fmla="*/ 10 h 54"/>
                <a:gd name="T8" fmla="*/ 14 w 171"/>
                <a:gd name="T9" fmla="*/ 0 h 54"/>
                <a:gd name="T10" fmla="*/ 171 w 171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54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14">
              <a:extLst>
                <a:ext uri="{FF2B5EF4-FFF2-40B4-BE49-F238E27FC236}">
                  <a16:creationId xmlns="" xmlns:a16="http://schemas.microsoft.com/office/drawing/2014/main" id="{8AA5B3FA-9F43-E974-869A-F498A97848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07174" y="877596"/>
              <a:ext cx="129789" cy="50046"/>
            </a:xfrm>
            <a:custGeom>
              <a:avLst/>
              <a:gdLst>
                <a:gd name="T0" fmla="*/ 167 w 167"/>
                <a:gd name="T1" fmla="*/ 46 h 56"/>
                <a:gd name="T2" fmla="*/ 149 w 167"/>
                <a:gd name="T3" fmla="*/ 55 h 56"/>
                <a:gd name="T4" fmla="*/ 10 w 167"/>
                <a:gd name="T5" fmla="*/ 25 h 56"/>
                <a:gd name="T6" fmla="*/ 0 w 167"/>
                <a:gd name="T7" fmla="*/ 11 h 56"/>
                <a:gd name="T8" fmla="*/ 14 w 167"/>
                <a:gd name="T9" fmla="*/ 1 h 56"/>
                <a:gd name="T10" fmla="*/ 153 w 167"/>
                <a:gd name="T11" fmla="*/ 31 h 56"/>
                <a:gd name="T12" fmla="*/ 167 w 167"/>
                <a:gd name="T1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6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15">
              <a:extLst>
                <a:ext uri="{FF2B5EF4-FFF2-40B4-BE49-F238E27FC236}">
                  <a16:creationId xmlns="" xmlns:a16="http://schemas.microsoft.com/office/drawing/2014/main" id="{2BB204B0-A94C-B0F9-018A-4D402D5D8F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93124" y="760248"/>
              <a:ext cx="135826" cy="50046"/>
            </a:xfrm>
            <a:custGeom>
              <a:avLst/>
              <a:gdLst>
                <a:gd name="T0" fmla="*/ 8 w 175"/>
                <a:gd name="T1" fmla="*/ 0 h 57"/>
                <a:gd name="T2" fmla="*/ 175 w 175"/>
                <a:gd name="T3" fmla="*/ 41 h 57"/>
                <a:gd name="T4" fmla="*/ 151 w 175"/>
                <a:gd name="T5" fmla="*/ 56 h 57"/>
                <a:gd name="T6" fmla="*/ 14 w 175"/>
                <a:gd name="T7" fmla="*/ 27 h 57"/>
                <a:gd name="T8" fmla="*/ 0 w 175"/>
                <a:gd name="T9" fmla="*/ 10 h 57"/>
                <a:gd name="T10" fmla="*/ 8 w 17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57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16">
              <a:extLst>
                <a:ext uri="{FF2B5EF4-FFF2-40B4-BE49-F238E27FC236}">
                  <a16:creationId xmlns="" xmlns:a16="http://schemas.microsoft.com/office/drawing/2014/main" id="{9683B4D6-524E-2EAB-3C14-38F92CA493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43646" y="679140"/>
              <a:ext cx="123752" cy="65577"/>
            </a:xfrm>
            <a:custGeom>
              <a:avLst/>
              <a:gdLst>
                <a:gd name="T0" fmla="*/ 160 w 160"/>
                <a:gd name="T1" fmla="*/ 56 h 74"/>
                <a:gd name="T2" fmla="*/ 135 w 160"/>
                <a:gd name="T3" fmla="*/ 70 h 74"/>
                <a:gd name="T4" fmla="*/ 15 w 160"/>
                <a:gd name="T5" fmla="*/ 28 h 74"/>
                <a:gd name="T6" fmla="*/ 8 w 160"/>
                <a:gd name="T7" fmla="*/ 25 h 74"/>
                <a:gd name="T8" fmla="*/ 0 w 160"/>
                <a:gd name="T9" fmla="*/ 9 h 74"/>
                <a:gd name="T10" fmla="*/ 19 w 160"/>
                <a:gd name="T11" fmla="*/ 2 h 74"/>
                <a:gd name="T12" fmla="*/ 74 w 160"/>
                <a:gd name="T13" fmla="*/ 22 h 74"/>
                <a:gd name="T14" fmla="*/ 138 w 160"/>
                <a:gd name="T15" fmla="*/ 43 h 74"/>
                <a:gd name="T16" fmla="*/ 160 w 160"/>
                <a:gd name="T1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4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17">
              <a:extLst>
                <a:ext uri="{FF2B5EF4-FFF2-40B4-BE49-F238E27FC236}">
                  <a16:creationId xmlns="" xmlns:a16="http://schemas.microsoft.com/office/drawing/2014/main" id="{8BE3CB35-8F6B-B4C3-A7D6-0AA0CB0C75A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9052" y="1383231"/>
              <a:ext cx="81496" cy="119075"/>
            </a:xfrm>
            <a:custGeom>
              <a:avLst/>
              <a:gdLst>
                <a:gd name="T0" fmla="*/ 0 w 103"/>
                <a:gd name="T1" fmla="*/ 133 h 133"/>
                <a:gd name="T2" fmla="*/ 13 w 103"/>
                <a:gd name="T3" fmla="*/ 109 h 133"/>
                <a:gd name="T4" fmla="*/ 78 w 103"/>
                <a:gd name="T5" fmla="*/ 11 h 133"/>
                <a:gd name="T6" fmla="*/ 95 w 103"/>
                <a:gd name="T7" fmla="*/ 0 h 133"/>
                <a:gd name="T8" fmla="*/ 103 w 103"/>
                <a:gd name="T9" fmla="*/ 20 h 133"/>
                <a:gd name="T10" fmla="*/ 0 w 10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33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118">
              <a:extLst>
                <a:ext uri="{FF2B5EF4-FFF2-40B4-BE49-F238E27FC236}">
                  <a16:creationId xmlns="" xmlns:a16="http://schemas.microsoft.com/office/drawing/2014/main" id="{9152FC82-B9DF-6D4B-10B4-043B57249D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24241" y="1003574"/>
              <a:ext cx="129789" cy="55223"/>
            </a:xfrm>
            <a:custGeom>
              <a:avLst/>
              <a:gdLst>
                <a:gd name="T0" fmla="*/ 0 w 168"/>
                <a:gd name="T1" fmla="*/ 8 h 61"/>
                <a:gd name="T2" fmla="*/ 30 w 168"/>
                <a:gd name="T3" fmla="*/ 2 h 61"/>
                <a:gd name="T4" fmla="*/ 152 w 168"/>
                <a:gd name="T5" fmla="*/ 34 h 61"/>
                <a:gd name="T6" fmla="*/ 168 w 168"/>
                <a:gd name="T7" fmla="*/ 53 h 61"/>
                <a:gd name="T8" fmla="*/ 148 w 168"/>
                <a:gd name="T9" fmla="*/ 60 h 61"/>
                <a:gd name="T10" fmla="*/ 14 w 168"/>
                <a:gd name="T11" fmla="*/ 24 h 61"/>
                <a:gd name="T12" fmla="*/ 0 w 168"/>
                <a:gd name="T1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1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119">
              <a:extLst>
                <a:ext uri="{FF2B5EF4-FFF2-40B4-BE49-F238E27FC236}">
                  <a16:creationId xmlns="" xmlns:a16="http://schemas.microsoft.com/office/drawing/2014/main" id="{7D0D49FD-5FD2-B9F6-596C-64FE2EC247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2775" y="1081231"/>
              <a:ext cx="126770" cy="63852"/>
            </a:xfrm>
            <a:custGeom>
              <a:avLst/>
              <a:gdLst>
                <a:gd name="T0" fmla="*/ 5 w 161"/>
                <a:gd name="T1" fmla="*/ 0 h 72"/>
                <a:gd name="T2" fmla="*/ 161 w 161"/>
                <a:gd name="T3" fmla="*/ 51 h 72"/>
                <a:gd name="T4" fmla="*/ 139 w 161"/>
                <a:gd name="T5" fmla="*/ 69 h 72"/>
                <a:gd name="T6" fmla="*/ 15 w 161"/>
                <a:gd name="T7" fmla="*/ 26 h 72"/>
                <a:gd name="T8" fmla="*/ 0 w 161"/>
                <a:gd name="T9" fmla="*/ 9 h 72"/>
                <a:gd name="T10" fmla="*/ 5 w 16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72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20">
              <a:extLst>
                <a:ext uri="{FF2B5EF4-FFF2-40B4-BE49-F238E27FC236}">
                  <a16:creationId xmlns="" xmlns:a16="http://schemas.microsoft.com/office/drawing/2014/main" id="{930D0FDF-4A6C-80EE-BD50-BEFCAB2D47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2438" y="1184773"/>
              <a:ext cx="120733" cy="86286"/>
            </a:xfrm>
            <a:custGeom>
              <a:avLst/>
              <a:gdLst>
                <a:gd name="T0" fmla="*/ 0 w 153"/>
                <a:gd name="T1" fmla="*/ 12 h 97"/>
                <a:gd name="T2" fmla="*/ 28 w 153"/>
                <a:gd name="T3" fmla="*/ 2 h 97"/>
                <a:gd name="T4" fmla="*/ 149 w 153"/>
                <a:gd name="T5" fmla="*/ 75 h 97"/>
                <a:gd name="T6" fmla="*/ 153 w 153"/>
                <a:gd name="T7" fmla="*/ 95 h 97"/>
                <a:gd name="T8" fmla="*/ 135 w 153"/>
                <a:gd name="T9" fmla="*/ 96 h 97"/>
                <a:gd name="T10" fmla="*/ 125 w 153"/>
                <a:gd name="T11" fmla="*/ 90 h 97"/>
                <a:gd name="T12" fmla="*/ 0 w 153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97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121">
              <a:extLst>
                <a:ext uri="{FF2B5EF4-FFF2-40B4-BE49-F238E27FC236}">
                  <a16:creationId xmlns="" xmlns:a16="http://schemas.microsoft.com/office/drawing/2014/main" id="{BEA24A15-95F1-D10C-2661-B5FE8E5774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7724" y="237357"/>
              <a:ext cx="72440" cy="31063"/>
            </a:xfrm>
            <a:custGeom>
              <a:avLst/>
              <a:gdLst>
                <a:gd name="T0" fmla="*/ 0 w 94"/>
                <a:gd name="T1" fmla="*/ 17 h 35"/>
                <a:gd name="T2" fmla="*/ 87 w 94"/>
                <a:gd name="T3" fmla="*/ 4 h 35"/>
                <a:gd name="T4" fmla="*/ 94 w 94"/>
                <a:gd name="T5" fmla="*/ 18 h 35"/>
                <a:gd name="T6" fmla="*/ 16 w 94"/>
                <a:gd name="T7" fmla="*/ 34 h 35"/>
                <a:gd name="T8" fmla="*/ 0 w 94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0" y="17"/>
                  </a:moveTo>
                  <a:cubicBezTo>
                    <a:pt x="33" y="4"/>
                    <a:pt x="60" y="0"/>
                    <a:pt x="87" y="4"/>
                  </a:cubicBezTo>
                  <a:cubicBezTo>
                    <a:pt x="90" y="5"/>
                    <a:pt x="91" y="13"/>
                    <a:pt x="94" y="18"/>
                  </a:cubicBezTo>
                  <a:cubicBezTo>
                    <a:pt x="69" y="35"/>
                    <a:pt x="42" y="33"/>
                    <a:pt x="16" y="34"/>
                  </a:cubicBezTo>
                  <a:cubicBezTo>
                    <a:pt x="13" y="35"/>
                    <a:pt x="8" y="27"/>
                    <a:pt x="0" y="1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22">
              <a:extLst>
                <a:ext uri="{FF2B5EF4-FFF2-40B4-BE49-F238E27FC236}">
                  <a16:creationId xmlns="" xmlns:a16="http://schemas.microsoft.com/office/drawing/2014/main" id="{4DCB3E3E-D60A-AE6A-AD5D-3870F038EB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52198" y="116558"/>
              <a:ext cx="72440" cy="34514"/>
            </a:xfrm>
            <a:custGeom>
              <a:avLst/>
              <a:gdLst>
                <a:gd name="T0" fmla="*/ 85 w 92"/>
                <a:gd name="T1" fmla="*/ 0 h 39"/>
                <a:gd name="T2" fmla="*/ 61 w 92"/>
                <a:gd name="T3" fmla="*/ 31 h 39"/>
                <a:gd name="T4" fmla="*/ 0 w 92"/>
                <a:gd name="T5" fmla="*/ 13 h 39"/>
                <a:gd name="T6" fmla="*/ 85 w 92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85" y="0"/>
                  </a:moveTo>
                  <a:cubicBezTo>
                    <a:pt x="92" y="29"/>
                    <a:pt x="75" y="29"/>
                    <a:pt x="61" y="31"/>
                  </a:cubicBezTo>
                  <a:cubicBezTo>
                    <a:pt x="13" y="39"/>
                    <a:pt x="13" y="39"/>
                    <a:pt x="0" y="13"/>
                  </a:cubicBezTo>
                  <a:cubicBezTo>
                    <a:pt x="29" y="9"/>
                    <a:pt x="55" y="5"/>
                    <a:pt x="85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23">
              <a:extLst>
                <a:ext uri="{FF2B5EF4-FFF2-40B4-BE49-F238E27FC236}">
                  <a16:creationId xmlns="" xmlns:a16="http://schemas.microsoft.com/office/drawing/2014/main" id="{5BC8B12D-5C41-AB96-8B7C-2CA787ABB2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1474" y="261517"/>
              <a:ext cx="69423" cy="29338"/>
            </a:xfrm>
            <a:custGeom>
              <a:avLst/>
              <a:gdLst>
                <a:gd name="T0" fmla="*/ 0 w 90"/>
                <a:gd name="T1" fmla="*/ 13 h 34"/>
                <a:gd name="T2" fmla="*/ 77 w 90"/>
                <a:gd name="T3" fmla="*/ 1 h 34"/>
                <a:gd name="T4" fmla="*/ 89 w 90"/>
                <a:gd name="T5" fmla="*/ 9 h 34"/>
                <a:gd name="T6" fmla="*/ 84 w 90"/>
                <a:gd name="T7" fmla="*/ 22 h 34"/>
                <a:gd name="T8" fmla="*/ 11 w 90"/>
                <a:gd name="T9" fmla="*/ 34 h 34"/>
                <a:gd name="T10" fmla="*/ 0 w 90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4">
                  <a:moveTo>
                    <a:pt x="0" y="13"/>
                  </a:moveTo>
                  <a:cubicBezTo>
                    <a:pt x="29" y="8"/>
                    <a:pt x="53" y="4"/>
                    <a:pt x="77" y="1"/>
                  </a:cubicBezTo>
                  <a:cubicBezTo>
                    <a:pt x="81" y="0"/>
                    <a:pt x="87" y="5"/>
                    <a:pt x="89" y="9"/>
                  </a:cubicBezTo>
                  <a:cubicBezTo>
                    <a:pt x="90" y="12"/>
                    <a:pt x="87" y="21"/>
                    <a:pt x="84" y="22"/>
                  </a:cubicBezTo>
                  <a:cubicBezTo>
                    <a:pt x="60" y="26"/>
                    <a:pt x="36" y="31"/>
                    <a:pt x="11" y="34"/>
                  </a:cubicBezTo>
                  <a:cubicBezTo>
                    <a:pt x="9" y="34"/>
                    <a:pt x="6" y="24"/>
                    <a:pt x="0" y="1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24">
              <a:extLst>
                <a:ext uri="{FF2B5EF4-FFF2-40B4-BE49-F238E27FC236}">
                  <a16:creationId xmlns="" xmlns:a16="http://schemas.microsoft.com/office/drawing/2014/main" id="{6E548B52-3C91-3666-4114-828F31110F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39190" y="280500"/>
              <a:ext cx="72440" cy="37966"/>
            </a:xfrm>
            <a:custGeom>
              <a:avLst/>
              <a:gdLst>
                <a:gd name="T0" fmla="*/ 96 w 96"/>
                <a:gd name="T1" fmla="*/ 20 h 44"/>
                <a:gd name="T2" fmla="*/ 0 w 96"/>
                <a:gd name="T3" fmla="*/ 38 h 44"/>
                <a:gd name="T4" fmla="*/ 96 w 96"/>
                <a:gd name="T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4">
                  <a:moveTo>
                    <a:pt x="96" y="20"/>
                  </a:moveTo>
                  <a:cubicBezTo>
                    <a:pt x="61" y="38"/>
                    <a:pt x="33" y="44"/>
                    <a:pt x="0" y="38"/>
                  </a:cubicBezTo>
                  <a:cubicBezTo>
                    <a:pt x="15" y="9"/>
                    <a:pt x="58" y="0"/>
                    <a:pt x="96" y="2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125">
              <a:extLst>
                <a:ext uri="{FF2B5EF4-FFF2-40B4-BE49-F238E27FC236}">
                  <a16:creationId xmlns="" xmlns:a16="http://schemas.microsoft.com/office/drawing/2014/main" id="{C3E8B9A0-0A3E-74BD-353C-811F29F751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8979" y="308111"/>
              <a:ext cx="66403" cy="36241"/>
            </a:xfrm>
            <a:custGeom>
              <a:avLst/>
              <a:gdLst>
                <a:gd name="T0" fmla="*/ 84 w 84"/>
                <a:gd name="T1" fmla="*/ 8 h 41"/>
                <a:gd name="T2" fmla="*/ 82 w 84"/>
                <a:gd name="T3" fmla="*/ 23 h 41"/>
                <a:gd name="T4" fmla="*/ 10 w 84"/>
                <a:gd name="T5" fmla="*/ 41 h 41"/>
                <a:gd name="T6" fmla="*/ 0 w 84"/>
                <a:gd name="T7" fmla="*/ 31 h 41"/>
                <a:gd name="T8" fmla="*/ 6 w 84"/>
                <a:gd name="T9" fmla="*/ 18 h 41"/>
                <a:gd name="T10" fmla="*/ 84 w 84"/>
                <a:gd name="T1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1">
                  <a:moveTo>
                    <a:pt x="84" y="8"/>
                  </a:moveTo>
                  <a:cubicBezTo>
                    <a:pt x="83" y="14"/>
                    <a:pt x="84" y="23"/>
                    <a:pt x="82" y="23"/>
                  </a:cubicBezTo>
                  <a:cubicBezTo>
                    <a:pt x="58" y="30"/>
                    <a:pt x="34" y="36"/>
                    <a:pt x="10" y="41"/>
                  </a:cubicBezTo>
                  <a:cubicBezTo>
                    <a:pt x="7" y="41"/>
                    <a:pt x="1" y="35"/>
                    <a:pt x="0" y="31"/>
                  </a:cubicBezTo>
                  <a:cubicBezTo>
                    <a:pt x="0" y="27"/>
                    <a:pt x="3" y="19"/>
                    <a:pt x="6" y="18"/>
                  </a:cubicBezTo>
                  <a:cubicBezTo>
                    <a:pt x="31" y="11"/>
                    <a:pt x="56" y="0"/>
                    <a:pt x="84" y="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126">
              <a:extLst>
                <a:ext uri="{FF2B5EF4-FFF2-40B4-BE49-F238E27FC236}">
                  <a16:creationId xmlns="" xmlns:a16="http://schemas.microsoft.com/office/drawing/2014/main" id="{9DDC776E-19A1-88A5-B7A7-E53D9CC015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86693" y="339174"/>
              <a:ext cx="69423" cy="44869"/>
            </a:xfrm>
            <a:custGeom>
              <a:avLst/>
              <a:gdLst>
                <a:gd name="T0" fmla="*/ 0 w 89"/>
                <a:gd name="T1" fmla="*/ 27 h 49"/>
                <a:gd name="T2" fmla="*/ 82 w 89"/>
                <a:gd name="T3" fmla="*/ 3 h 49"/>
                <a:gd name="T4" fmla="*/ 66 w 89"/>
                <a:gd name="T5" fmla="*/ 29 h 49"/>
                <a:gd name="T6" fmla="*/ 0 w 89"/>
                <a:gd name="T7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9">
                  <a:moveTo>
                    <a:pt x="0" y="27"/>
                  </a:moveTo>
                  <a:cubicBezTo>
                    <a:pt x="26" y="9"/>
                    <a:pt x="53" y="0"/>
                    <a:pt x="82" y="3"/>
                  </a:cubicBezTo>
                  <a:cubicBezTo>
                    <a:pt x="89" y="22"/>
                    <a:pt x="78" y="27"/>
                    <a:pt x="66" y="29"/>
                  </a:cubicBezTo>
                  <a:cubicBezTo>
                    <a:pt x="44" y="33"/>
                    <a:pt x="21" y="49"/>
                    <a:pt x="0" y="2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27">
              <a:extLst>
                <a:ext uri="{FF2B5EF4-FFF2-40B4-BE49-F238E27FC236}">
                  <a16:creationId xmlns="" xmlns:a16="http://schemas.microsoft.com/office/drawing/2014/main" id="{8FCA3F1F-4B60-883D-BB2C-D6400C2F02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0942" y="50980"/>
              <a:ext cx="66403" cy="34514"/>
            </a:xfrm>
            <a:custGeom>
              <a:avLst/>
              <a:gdLst>
                <a:gd name="T0" fmla="*/ 85 w 85"/>
                <a:gd name="T1" fmla="*/ 22 h 38"/>
                <a:gd name="T2" fmla="*/ 4 w 85"/>
                <a:gd name="T3" fmla="*/ 37 h 38"/>
                <a:gd name="T4" fmla="*/ 0 w 85"/>
                <a:gd name="T5" fmla="*/ 19 h 38"/>
                <a:gd name="T6" fmla="*/ 53 w 85"/>
                <a:gd name="T7" fmla="*/ 6 h 38"/>
                <a:gd name="T8" fmla="*/ 85 w 85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8">
                  <a:moveTo>
                    <a:pt x="85" y="22"/>
                  </a:moveTo>
                  <a:cubicBezTo>
                    <a:pt x="60" y="37"/>
                    <a:pt x="32" y="38"/>
                    <a:pt x="4" y="37"/>
                  </a:cubicBezTo>
                  <a:cubicBezTo>
                    <a:pt x="3" y="37"/>
                    <a:pt x="0" y="19"/>
                    <a:pt x="0" y="19"/>
                  </a:cubicBezTo>
                  <a:cubicBezTo>
                    <a:pt x="18" y="14"/>
                    <a:pt x="35" y="9"/>
                    <a:pt x="53" y="6"/>
                  </a:cubicBezTo>
                  <a:cubicBezTo>
                    <a:pt x="64" y="4"/>
                    <a:pt x="78" y="0"/>
                    <a:pt x="85" y="2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28">
              <a:extLst>
                <a:ext uri="{FF2B5EF4-FFF2-40B4-BE49-F238E27FC236}">
                  <a16:creationId xmlns="" xmlns:a16="http://schemas.microsoft.com/office/drawing/2014/main" id="{9033C911-CCB5-4F2F-B511-A46DADFCDB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192" y="31997"/>
              <a:ext cx="72440" cy="34514"/>
            </a:xfrm>
            <a:custGeom>
              <a:avLst/>
              <a:gdLst>
                <a:gd name="T0" fmla="*/ 90 w 90"/>
                <a:gd name="T1" fmla="*/ 12 h 38"/>
                <a:gd name="T2" fmla="*/ 0 w 90"/>
                <a:gd name="T3" fmla="*/ 19 h 38"/>
                <a:gd name="T4" fmla="*/ 78 w 90"/>
                <a:gd name="T5" fmla="*/ 0 h 38"/>
                <a:gd name="T6" fmla="*/ 90 w 90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8">
                  <a:moveTo>
                    <a:pt x="90" y="12"/>
                  </a:moveTo>
                  <a:cubicBezTo>
                    <a:pt x="53" y="36"/>
                    <a:pt x="21" y="38"/>
                    <a:pt x="0" y="19"/>
                  </a:cubicBezTo>
                  <a:cubicBezTo>
                    <a:pt x="24" y="0"/>
                    <a:pt x="51" y="2"/>
                    <a:pt x="78" y="0"/>
                  </a:cubicBezTo>
                  <a:cubicBezTo>
                    <a:pt x="81" y="0"/>
                    <a:pt x="86" y="8"/>
                    <a:pt x="90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129">
              <a:extLst>
                <a:ext uri="{FF2B5EF4-FFF2-40B4-BE49-F238E27FC236}">
                  <a16:creationId xmlns="" xmlns:a16="http://schemas.microsoft.com/office/drawing/2014/main" id="{D45FDD95-395F-9A5E-58A9-F425CAB96E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4693" y="78592"/>
              <a:ext cx="69423" cy="27611"/>
            </a:xfrm>
            <a:custGeom>
              <a:avLst/>
              <a:gdLst>
                <a:gd name="T0" fmla="*/ 87 w 87"/>
                <a:gd name="T1" fmla="*/ 16 h 32"/>
                <a:gd name="T2" fmla="*/ 62 w 87"/>
                <a:gd name="T3" fmla="*/ 27 h 32"/>
                <a:gd name="T4" fmla="*/ 7 w 87"/>
                <a:gd name="T5" fmla="*/ 32 h 32"/>
                <a:gd name="T6" fmla="*/ 1 w 87"/>
                <a:gd name="T7" fmla="*/ 24 h 32"/>
                <a:gd name="T8" fmla="*/ 6 w 87"/>
                <a:gd name="T9" fmla="*/ 11 h 32"/>
                <a:gd name="T10" fmla="*/ 87 w 87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2">
                  <a:moveTo>
                    <a:pt x="87" y="16"/>
                  </a:moveTo>
                  <a:cubicBezTo>
                    <a:pt x="79" y="20"/>
                    <a:pt x="71" y="25"/>
                    <a:pt x="62" y="27"/>
                  </a:cubicBezTo>
                  <a:cubicBezTo>
                    <a:pt x="44" y="30"/>
                    <a:pt x="25" y="31"/>
                    <a:pt x="7" y="32"/>
                  </a:cubicBezTo>
                  <a:cubicBezTo>
                    <a:pt x="5" y="32"/>
                    <a:pt x="0" y="27"/>
                    <a:pt x="1" y="24"/>
                  </a:cubicBezTo>
                  <a:cubicBezTo>
                    <a:pt x="1" y="19"/>
                    <a:pt x="3" y="13"/>
                    <a:pt x="6" y="11"/>
                  </a:cubicBezTo>
                  <a:cubicBezTo>
                    <a:pt x="17" y="2"/>
                    <a:pt x="67" y="0"/>
                    <a:pt x="87" y="1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30">
              <a:extLst>
                <a:ext uri="{FF2B5EF4-FFF2-40B4-BE49-F238E27FC236}">
                  <a16:creationId xmlns="" xmlns:a16="http://schemas.microsoft.com/office/drawing/2014/main" id="{F73CA1ED-5C99-7CA9-CA46-5BC21A47EA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948" y="138991"/>
              <a:ext cx="72440" cy="29338"/>
            </a:xfrm>
            <a:custGeom>
              <a:avLst/>
              <a:gdLst>
                <a:gd name="T0" fmla="*/ 95 w 95"/>
                <a:gd name="T1" fmla="*/ 15 h 32"/>
                <a:gd name="T2" fmla="*/ 9 w 95"/>
                <a:gd name="T3" fmla="*/ 30 h 32"/>
                <a:gd name="T4" fmla="*/ 20 w 95"/>
                <a:gd name="T5" fmla="*/ 6 h 32"/>
                <a:gd name="T6" fmla="*/ 82 w 95"/>
                <a:gd name="T7" fmla="*/ 1 h 32"/>
                <a:gd name="T8" fmla="*/ 95 w 95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2">
                  <a:moveTo>
                    <a:pt x="95" y="15"/>
                  </a:moveTo>
                  <a:cubicBezTo>
                    <a:pt x="64" y="32"/>
                    <a:pt x="36" y="32"/>
                    <a:pt x="9" y="30"/>
                  </a:cubicBezTo>
                  <a:cubicBezTo>
                    <a:pt x="0" y="14"/>
                    <a:pt x="9" y="8"/>
                    <a:pt x="20" y="6"/>
                  </a:cubicBezTo>
                  <a:cubicBezTo>
                    <a:pt x="41" y="3"/>
                    <a:pt x="62" y="1"/>
                    <a:pt x="82" y="1"/>
                  </a:cubicBezTo>
                  <a:cubicBezTo>
                    <a:pt x="85" y="0"/>
                    <a:pt x="89" y="7"/>
                    <a:pt x="95" y="1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131">
              <a:extLst>
                <a:ext uri="{FF2B5EF4-FFF2-40B4-BE49-F238E27FC236}">
                  <a16:creationId xmlns="" xmlns:a16="http://schemas.microsoft.com/office/drawing/2014/main" id="{00980285-E8B6-FF22-2AC9-67EBCDC2F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02718" y="157975"/>
              <a:ext cx="69423" cy="34514"/>
            </a:xfrm>
            <a:custGeom>
              <a:avLst/>
              <a:gdLst>
                <a:gd name="T0" fmla="*/ 0 w 90"/>
                <a:gd name="T1" fmla="*/ 28 h 39"/>
                <a:gd name="T2" fmla="*/ 16 w 90"/>
                <a:gd name="T3" fmla="*/ 9 h 39"/>
                <a:gd name="T4" fmla="*/ 75 w 90"/>
                <a:gd name="T5" fmla="*/ 0 h 39"/>
                <a:gd name="T6" fmla="*/ 89 w 90"/>
                <a:gd name="T7" fmla="*/ 10 h 39"/>
                <a:gd name="T8" fmla="*/ 81 w 90"/>
                <a:gd name="T9" fmla="*/ 24 h 39"/>
                <a:gd name="T10" fmla="*/ 0 w 90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8" y="19"/>
                    <a:pt x="11" y="10"/>
                    <a:pt x="16" y="9"/>
                  </a:cubicBezTo>
                  <a:cubicBezTo>
                    <a:pt x="36" y="5"/>
                    <a:pt x="55" y="2"/>
                    <a:pt x="75" y="0"/>
                  </a:cubicBezTo>
                  <a:cubicBezTo>
                    <a:pt x="80" y="0"/>
                    <a:pt x="88" y="5"/>
                    <a:pt x="89" y="10"/>
                  </a:cubicBezTo>
                  <a:cubicBezTo>
                    <a:pt x="90" y="14"/>
                    <a:pt x="85" y="23"/>
                    <a:pt x="81" y="24"/>
                  </a:cubicBezTo>
                  <a:cubicBezTo>
                    <a:pt x="56" y="30"/>
                    <a:pt x="31" y="39"/>
                    <a:pt x="0" y="2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132">
              <a:extLst>
                <a:ext uri="{FF2B5EF4-FFF2-40B4-BE49-F238E27FC236}">
                  <a16:creationId xmlns="" xmlns:a16="http://schemas.microsoft.com/office/drawing/2014/main" id="{A1DFDC0C-5A8E-E3CF-7457-78568109F7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23451" y="170054"/>
              <a:ext cx="69423" cy="36241"/>
            </a:xfrm>
            <a:custGeom>
              <a:avLst/>
              <a:gdLst>
                <a:gd name="T0" fmla="*/ 90 w 90"/>
                <a:gd name="T1" fmla="*/ 26 h 41"/>
                <a:gd name="T2" fmla="*/ 9 w 90"/>
                <a:gd name="T3" fmla="*/ 41 h 41"/>
                <a:gd name="T4" fmla="*/ 1 w 90"/>
                <a:gd name="T5" fmla="*/ 29 h 41"/>
                <a:gd name="T6" fmla="*/ 6 w 90"/>
                <a:gd name="T7" fmla="*/ 20 h 41"/>
                <a:gd name="T8" fmla="*/ 85 w 90"/>
                <a:gd name="T9" fmla="*/ 14 h 41"/>
                <a:gd name="T10" fmla="*/ 90 w 90"/>
                <a:gd name="T11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1">
                  <a:moveTo>
                    <a:pt x="90" y="26"/>
                  </a:moveTo>
                  <a:cubicBezTo>
                    <a:pt x="65" y="40"/>
                    <a:pt x="37" y="41"/>
                    <a:pt x="9" y="41"/>
                  </a:cubicBezTo>
                  <a:cubicBezTo>
                    <a:pt x="6" y="41"/>
                    <a:pt x="2" y="34"/>
                    <a:pt x="1" y="29"/>
                  </a:cubicBezTo>
                  <a:cubicBezTo>
                    <a:pt x="0" y="27"/>
                    <a:pt x="3" y="20"/>
                    <a:pt x="6" y="20"/>
                  </a:cubicBezTo>
                  <a:cubicBezTo>
                    <a:pt x="32" y="15"/>
                    <a:pt x="57" y="0"/>
                    <a:pt x="85" y="14"/>
                  </a:cubicBezTo>
                  <a:cubicBezTo>
                    <a:pt x="87" y="15"/>
                    <a:pt x="87" y="19"/>
                    <a:pt x="90" y="2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133">
              <a:extLst>
                <a:ext uri="{FF2B5EF4-FFF2-40B4-BE49-F238E27FC236}">
                  <a16:creationId xmlns="" xmlns:a16="http://schemas.microsoft.com/office/drawing/2014/main" id="{39C3A180-8110-19B6-ADD5-CBF0C8EB85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73971" y="216649"/>
              <a:ext cx="69423" cy="34514"/>
            </a:xfrm>
            <a:custGeom>
              <a:avLst/>
              <a:gdLst>
                <a:gd name="T0" fmla="*/ 0 w 87"/>
                <a:gd name="T1" fmla="*/ 17 h 37"/>
                <a:gd name="T2" fmla="*/ 76 w 87"/>
                <a:gd name="T3" fmla="*/ 2 h 37"/>
                <a:gd name="T4" fmla="*/ 86 w 87"/>
                <a:gd name="T5" fmla="*/ 11 h 37"/>
                <a:gd name="T6" fmla="*/ 83 w 87"/>
                <a:gd name="T7" fmla="*/ 21 h 37"/>
                <a:gd name="T8" fmla="*/ 4 w 87"/>
                <a:gd name="T9" fmla="*/ 29 h 37"/>
                <a:gd name="T10" fmla="*/ 0 w 87"/>
                <a:gd name="T1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7">
                  <a:moveTo>
                    <a:pt x="0" y="17"/>
                  </a:moveTo>
                  <a:cubicBezTo>
                    <a:pt x="24" y="0"/>
                    <a:pt x="50" y="3"/>
                    <a:pt x="76" y="2"/>
                  </a:cubicBezTo>
                  <a:cubicBezTo>
                    <a:pt x="79" y="2"/>
                    <a:pt x="84" y="7"/>
                    <a:pt x="86" y="11"/>
                  </a:cubicBezTo>
                  <a:cubicBezTo>
                    <a:pt x="87" y="13"/>
                    <a:pt x="85" y="19"/>
                    <a:pt x="83" y="21"/>
                  </a:cubicBezTo>
                  <a:cubicBezTo>
                    <a:pt x="72" y="31"/>
                    <a:pt x="18" y="37"/>
                    <a:pt x="4" y="29"/>
                  </a:cubicBezTo>
                  <a:cubicBezTo>
                    <a:pt x="2" y="27"/>
                    <a:pt x="2" y="22"/>
                    <a:pt x="0" y="1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134">
              <a:extLst>
                <a:ext uri="{FF2B5EF4-FFF2-40B4-BE49-F238E27FC236}">
                  <a16:creationId xmlns="" xmlns:a16="http://schemas.microsoft.com/office/drawing/2014/main" id="{C3F01805-BC92-CDF8-1863-5F4922AEA9F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1973" y="-61191"/>
              <a:ext cx="66403" cy="39692"/>
            </a:xfrm>
            <a:custGeom>
              <a:avLst/>
              <a:gdLst>
                <a:gd name="T0" fmla="*/ 85 w 85"/>
                <a:gd name="T1" fmla="*/ 11 h 44"/>
                <a:gd name="T2" fmla="*/ 73 w 85"/>
                <a:gd name="T3" fmla="*/ 28 h 44"/>
                <a:gd name="T4" fmla="*/ 16 w 85"/>
                <a:gd name="T5" fmla="*/ 43 h 44"/>
                <a:gd name="T6" fmla="*/ 1 w 85"/>
                <a:gd name="T7" fmla="*/ 35 h 44"/>
                <a:gd name="T8" fmla="*/ 8 w 85"/>
                <a:gd name="T9" fmla="*/ 20 h 44"/>
                <a:gd name="T10" fmla="*/ 78 w 85"/>
                <a:gd name="T11" fmla="*/ 0 h 44"/>
                <a:gd name="T12" fmla="*/ 85 w 85"/>
                <a:gd name="T1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85" y="11"/>
                  </a:moveTo>
                  <a:cubicBezTo>
                    <a:pt x="81" y="17"/>
                    <a:pt x="79" y="26"/>
                    <a:pt x="73" y="28"/>
                  </a:cubicBezTo>
                  <a:cubicBezTo>
                    <a:pt x="55" y="34"/>
                    <a:pt x="35" y="39"/>
                    <a:pt x="16" y="43"/>
                  </a:cubicBezTo>
                  <a:cubicBezTo>
                    <a:pt x="11" y="44"/>
                    <a:pt x="3" y="39"/>
                    <a:pt x="1" y="35"/>
                  </a:cubicBezTo>
                  <a:cubicBezTo>
                    <a:pt x="0" y="31"/>
                    <a:pt x="4" y="21"/>
                    <a:pt x="8" y="20"/>
                  </a:cubicBezTo>
                  <a:cubicBezTo>
                    <a:pt x="31" y="12"/>
                    <a:pt x="55" y="7"/>
                    <a:pt x="78" y="0"/>
                  </a:cubicBezTo>
                  <a:cubicBezTo>
                    <a:pt x="81" y="4"/>
                    <a:pt x="83" y="7"/>
                    <a:pt x="85" y="1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135">
              <a:extLst>
                <a:ext uri="{FF2B5EF4-FFF2-40B4-BE49-F238E27FC236}">
                  <a16:creationId xmlns="" xmlns:a16="http://schemas.microsoft.com/office/drawing/2014/main" id="{763F4B91-FD8B-B340-C844-CDF13153AE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706" y="-26677"/>
              <a:ext cx="69423" cy="41417"/>
            </a:xfrm>
            <a:custGeom>
              <a:avLst/>
              <a:gdLst>
                <a:gd name="T0" fmla="*/ 86 w 86"/>
                <a:gd name="T1" fmla="*/ 14 h 47"/>
                <a:gd name="T2" fmla="*/ 0 w 86"/>
                <a:gd name="T3" fmla="*/ 29 h 47"/>
                <a:gd name="T4" fmla="*/ 86 w 86"/>
                <a:gd name="T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7">
                  <a:moveTo>
                    <a:pt x="86" y="14"/>
                  </a:moveTo>
                  <a:cubicBezTo>
                    <a:pt x="64" y="40"/>
                    <a:pt x="23" y="47"/>
                    <a:pt x="0" y="29"/>
                  </a:cubicBezTo>
                  <a:cubicBezTo>
                    <a:pt x="24" y="6"/>
                    <a:pt x="60" y="0"/>
                    <a:pt x="86" y="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136">
              <a:extLst>
                <a:ext uri="{FF2B5EF4-FFF2-40B4-BE49-F238E27FC236}">
                  <a16:creationId xmlns="" xmlns:a16="http://schemas.microsoft.com/office/drawing/2014/main" id="{F09E61A1-0D9B-DC4D-B16D-C176313191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31177" y="422008"/>
              <a:ext cx="69423" cy="44869"/>
            </a:xfrm>
            <a:custGeom>
              <a:avLst/>
              <a:gdLst>
                <a:gd name="T0" fmla="*/ 0 w 92"/>
                <a:gd name="T1" fmla="*/ 35 h 51"/>
                <a:gd name="T2" fmla="*/ 74 w 92"/>
                <a:gd name="T3" fmla="*/ 1 h 51"/>
                <a:gd name="T4" fmla="*/ 90 w 92"/>
                <a:gd name="T5" fmla="*/ 8 h 51"/>
                <a:gd name="T6" fmla="*/ 87 w 92"/>
                <a:gd name="T7" fmla="*/ 22 h 51"/>
                <a:gd name="T8" fmla="*/ 19 w 92"/>
                <a:gd name="T9" fmla="*/ 50 h 51"/>
                <a:gd name="T10" fmla="*/ 0 w 92"/>
                <a:gd name="T1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0" y="35"/>
                  </a:moveTo>
                  <a:cubicBezTo>
                    <a:pt x="30" y="21"/>
                    <a:pt x="52" y="10"/>
                    <a:pt x="74" y="1"/>
                  </a:cubicBezTo>
                  <a:cubicBezTo>
                    <a:pt x="78" y="0"/>
                    <a:pt x="86" y="4"/>
                    <a:pt x="90" y="8"/>
                  </a:cubicBezTo>
                  <a:cubicBezTo>
                    <a:pt x="92" y="10"/>
                    <a:pt x="90" y="20"/>
                    <a:pt x="87" y="22"/>
                  </a:cubicBezTo>
                  <a:cubicBezTo>
                    <a:pt x="65" y="32"/>
                    <a:pt x="42" y="41"/>
                    <a:pt x="19" y="50"/>
                  </a:cubicBezTo>
                  <a:cubicBezTo>
                    <a:pt x="17" y="51"/>
                    <a:pt x="12" y="44"/>
                    <a:pt x="0" y="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137">
              <a:extLst>
                <a:ext uri="{FF2B5EF4-FFF2-40B4-BE49-F238E27FC236}">
                  <a16:creationId xmlns="" xmlns:a16="http://schemas.microsoft.com/office/drawing/2014/main" id="{0925ED76-98DA-AEAD-6B77-095B91AC8B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7202" y="197665"/>
              <a:ext cx="75459" cy="27611"/>
            </a:xfrm>
            <a:custGeom>
              <a:avLst/>
              <a:gdLst>
                <a:gd name="T0" fmla="*/ 0 w 98"/>
                <a:gd name="T1" fmla="*/ 12 h 32"/>
                <a:gd name="T2" fmla="*/ 85 w 98"/>
                <a:gd name="T3" fmla="*/ 0 h 32"/>
                <a:gd name="T4" fmla="*/ 80 w 98"/>
                <a:gd name="T5" fmla="*/ 26 h 32"/>
                <a:gd name="T6" fmla="*/ 14 w 98"/>
                <a:gd name="T7" fmla="*/ 32 h 32"/>
                <a:gd name="T8" fmla="*/ 0 w 98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2">
                  <a:moveTo>
                    <a:pt x="0" y="12"/>
                  </a:moveTo>
                  <a:cubicBezTo>
                    <a:pt x="34" y="7"/>
                    <a:pt x="61" y="3"/>
                    <a:pt x="85" y="0"/>
                  </a:cubicBezTo>
                  <a:cubicBezTo>
                    <a:pt x="98" y="16"/>
                    <a:pt x="92" y="24"/>
                    <a:pt x="80" y="26"/>
                  </a:cubicBezTo>
                  <a:cubicBezTo>
                    <a:pt x="58" y="30"/>
                    <a:pt x="36" y="31"/>
                    <a:pt x="14" y="32"/>
                  </a:cubicBezTo>
                  <a:cubicBezTo>
                    <a:pt x="11" y="32"/>
                    <a:pt x="9" y="25"/>
                    <a:pt x="0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138">
              <a:extLst>
                <a:ext uri="{FF2B5EF4-FFF2-40B4-BE49-F238E27FC236}">
                  <a16:creationId xmlns="" xmlns:a16="http://schemas.microsoft.com/office/drawing/2014/main" id="{50FA5F8B-5D59-EF0A-012C-744DBA2ECB5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6459" y="4386"/>
              <a:ext cx="66403" cy="34514"/>
            </a:xfrm>
            <a:custGeom>
              <a:avLst/>
              <a:gdLst>
                <a:gd name="T0" fmla="*/ 87 w 87"/>
                <a:gd name="T1" fmla="*/ 9 h 38"/>
                <a:gd name="T2" fmla="*/ 75 w 87"/>
                <a:gd name="T3" fmla="*/ 26 h 38"/>
                <a:gd name="T4" fmla="*/ 17 w 87"/>
                <a:gd name="T5" fmla="*/ 37 h 38"/>
                <a:gd name="T6" fmla="*/ 0 w 87"/>
                <a:gd name="T7" fmla="*/ 26 h 38"/>
                <a:gd name="T8" fmla="*/ 12 w 87"/>
                <a:gd name="T9" fmla="*/ 12 h 38"/>
                <a:gd name="T10" fmla="*/ 80 w 87"/>
                <a:gd name="T11" fmla="*/ 0 h 38"/>
                <a:gd name="T12" fmla="*/ 87 w 87"/>
                <a:gd name="T1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8">
                  <a:moveTo>
                    <a:pt x="87" y="9"/>
                  </a:moveTo>
                  <a:cubicBezTo>
                    <a:pt x="83" y="15"/>
                    <a:pt x="80" y="25"/>
                    <a:pt x="75" y="26"/>
                  </a:cubicBezTo>
                  <a:cubicBezTo>
                    <a:pt x="56" y="31"/>
                    <a:pt x="37" y="35"/>
                    <a:pt x="17" y="37"/>
                  </a:cubicBezTo>
                  <a:cubicBezTo>
                    <a:pt x="12" y="38"/>
                    <a:pt x="6" y="30"/>
                    <a:pt x="0" y="26"/>
                  </a:cubicBezTo>
                  <a:cubicBezTo>
                    <a:pt x="4" y="21"/>
                    <a:pt x="7" y="13"/>
                    <a:pt x="12" y="12"/>
                  </a:cubicBezTo>
                  <a:cubicBezTo>
                    <a:pt x="34" y="7"/>
                    <a:pt x="57" y="4"/>
                    <a:pt x="80" y="0"/>
                  </a:cubicBezTo>
                  <a:cubicBezTo>
                    <a:pt x="82" y="3"/>
                    <a:pt x="84" y="6"/>
                    <a:pt x="87" y="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139">
              <a:extLst>
                <a:ext uri="{FF2B5EF4-FFF2-40B4-BE49-F238E27FC236}">
                  <a16:creationId xmlns="" xmlns:a16="http://schemas.microsoft.com/office/drawing/2014/main" id="{CE7A33B0-8CAB-6CEF-C433-3CA6ADDA73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8445" y="92398"/>
              <a:ext cx="69423" cy="36241"/>
            </a:xfrm>
            <a:custGeom>
              <a:avLst/>
              <a:gdLst>
                <a:gd name="T0" fmla="*/ 88 w 88"/>
                <a:gd name="T1" fmla="*/ 16 h 42"/>
                <a:gd name="T2" fmla="*/ 77 w 88"/>
                <a:gd name="T3" fmla="*/ 31 h 42"/>
                <a:gd name="T4" fmla="*/ 15 w 88"/>
                <a:gd name="T5" fmla="*/ 42 h 42"/>
                <a:gd name="T6" fmla="*/ 1 w 88"/>
                <a:gd name="T7" fmla="*/ 32 h 42"/>
                <a:gd name="T8" fmla="*/ 6 w 88"/>
                <a:gd name="T9" fmla="*/ 19 h 42"/>
                <a:gd name="T10" fmla="*/ 88 w 88"/>
                <a:gd name="T1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2">
                  <a:moveTo>
                    <a:pt x="88" y="16"/>
                  </a:moveTo>
                  <a:cubicBezTo>
                    <a:pt x="83" y="22"/>
                    <a:pt x="81" y="31"/>
                    <a:pt x="77" y="31"/>
                  </a:cubicBezTo>
                  <a:cubicBezTo>
                    <a:pt x="56" y="36"/>
                    <a:pt x="36" y="40"/>
                    <a:pt x="15" y="42"/>
                  </a:cubicBezTo>
                  <a:cubicBezTo>
                    <a:pt x="11" y="42"/>
                    <a:pt x="4" y="36"/>
                    <a:pt x="1" y="32"/>
                  </a:cubicBezTo>
                  <a:cubicBezTo>
                    <a:pt x="0" y="29"/>
                    <a:pt x="4" y="19"/>
                    <a:pt x="6" y="19"/>
                  </a:cubicBezTo>
                  <a:cubicBezTo>
                    <a:pt x="32" y="14"/>
                    <a:pt x="58" y="0"/>
                    <a:pt x="88" y="1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40">
              <a:extLst>
                <a:ext uri="{FF2B5EF4-FFF2-40B4-BE49-F238E27FC236}">
                  <a16:creationId xmlns="" xmlns:a16="http://schemas.microsoft.com/office/drawing/2014/main" id="{78AE9B5D-48E2-1592-4C97-819021836C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13463" y="373688"/>
              <a:ext cx="63386" cy="39692"/>
            </a:xfrm>
            <a:custGeom>
              <a:avLst/>
              <a:gdLst>
                <a:gd name="T0" fmla="*/ 0 w 81"/>
                <a:gd name="T1" fmla="*/ 44 h 44"/>
                <a:gd name="T2" fmla="*/ 81 w 81"/>
                <a:gd name="T3" fmla="*/ 9 h 44"/>
                <a:gd name="T4" fmla="*/ 0 w 81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44">
                  <a:moveTo>
                    <a:pt x="0" y="44"/>
                  </a:moveTo>
                  <a:cubicBezTo>
                    <a:pt x="5" y="15"/>
                    <a:pt x="43" y="0"/>
                    <a:pt x="81" y="9"/>
                  </a:cubicBezTo>
                  <a:cubicBezTo>
                    <a:pt x="72" y="31"/>
                    <a:pt x="52" y="40"/>
                    <a:pt x="0" y="4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141">
              <a:extLst>
                <a:ext uri="{FF2B5EF4-FFF2-40B4-BE49-F238E27FC236}">
                  <a16:creationId xmlns="" xmlns:a16="http://schemas.microsoft.com/office/drawing/2014/main" id="{9901AD35-3E89-95CD-545F-80DA4B3528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36819" y="492763"/>
              <a:ext cx="39239" cy="74206"/>
            </a:xfrm>
            <a:custGeom>
              <a:avLst/>
              <a:gdLst>
                <a:gd name="T0" fmla="*/ 40 w 53"/>
                <a:gd name="T1" fmla="*/ 0 h 84"/>
                <a:gd name="T2" fmla="*/ 47 w 53"/>
                <a:gd name="T3" fmla="*/ 4 h 84"/>
                <a:gd name="T4" fmla="*/ 51 w 53"/>
                <a:gd name="T5" fmla="*/ 20 h 84"/>
                <a:gd name="T6" fmla="*/ 16 w 53"/>
                <a:gd name="T7" fmla="*/ 76 h 84"/>
                <a:gd name="T8" fmla="*/ 2 w 53"/>
                <a:gd name="T9" fmla="*/ 60 h 84"/>
                <a:gd name="T10" fmla="*/ 40 w 5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84">
                  <a:moveTo>
                    <a:pt x="40" y="0"/>
                  </a:moveTo>
                  <a:cubicBezTo>
                    <a:pt x="45" y="2"/>
                    <a:pt x="47" y="3"/>
                    <a:pt x="47" y="4"/>
                  </a:cubicBezTo>
                  <a:cubicBezTo>
                    <a:pt x="49" y="9"/>
                    <a:pt x="53" y="17"/>
                    <a:pt x="51" y="20"/>
                  </a:cubicBezTo>
                  <a:cubicBezTo>
                    <a:pt x="41" y="40"/>
                    <a:pt x="31" y="61"/>
                    <a:pt x="16" y="76"/>
                  </a:cubicBezTo>
                  <a:cubicBezTo>
                    <a:pt x="8" y="84"/>
                    <a:pt x="0" y="70"/>
                    <a:pt x="2" y="60"/>
                  </a:cubicBezTo>
                  <a:cubicBezTo>
                    <a:pt x="6" y="36"/>
                    <a:pt x="18" y="15"/>
                    <a:pt x="40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42">
              <a:extLst>
                <a:ext uri="{FF2B5EF4-FFF2-40B4-BE49-F238E27FC236}">
                  <a16:creationId xmlns="" xmlns:a16="http://schemas.microsoft.com/office/drawing/2014/main" id="{0AE68050-1850-92B7-B24B-BCE78C77ED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5741" y="-106060"/>
              <a:ext cx="66403" cy="43143"/>
            </a:xfrm>
            <a:custGeom>
              <a:avLst/>
              <a:gdLst>
                <a:gd name="T0" fmla="*/ 0 w 88"/>
                <a:gd name="T1" fmla="*/ 42 h 48"/>
                <a:gd name="T2" fmla="*/ 85 w 88"/>
                <a:gd name="T3" fmla="*/ 0 h 48"/>
                <a:gd name="T4" fmla="*/ 86 w 88"/>
                <a:gd name="T5" fmla="*/ 23 h 48"/>
                <a:gd name="T6" fmla="*/ 0 w 88"/>
                <a:gd name="T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8">
                  <a:moveTo>
                    <a:pt x="0" y="42"/>
                  </a:moveTo>
                  <a:cubicBezTo>
                    <a:pt x="23" y="11"/>
                    <a:pt x="55" y="14"/>
                    <a:pt x="85" y="0"/>
                  </a:cubicBezTo>
                  <a:cubicBezTo>
                    <a:pt x="85" y="12"/>
                    <a:pt x="88" y="20"/>
                    <a:pt x="86" y="23"/>
                  </a:cubicBezTo>
                  <a:cubicBezTo>
                    <a:pt x="72" y="38"/>
                    <a:pt x="30" y="48"/>
                    <a:pt x="0" y="4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43">
              <a:extLst>
                <a:ext uri="{FF2B5EF4-FFF2-40B4-BE49-F238E27FC236}">
                  <a16:creationId xmlns="" xmlns:a16="http://schemas.microsoft.com/office/drawing/2014/main" id="{FE8AEEAC-1D55-C6BE-4652-F294589795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15692" y="613563"/>
              <a:ext cx="30183" cy="32789"/>
            </a:xfrm>
            <a:custGeom>
              <a:avLst/>
              <a:gdLst>
                <a:gd name="T0" fmla="*/ 34 w 38"/>
                <a:gd name="T1" fmla="*/ 33 h 36"/>
                <a:gd name="T2" fmla="*/ 27 w 38"/>
                <a:gd name="T3" fmla="*/ 36 h 36"/>
                <a:gd name="T4" fmla="*/ 1 w 38"/>
                <a:gd name="T5" fmla="*/ 10 h 36"/>
                <a:gd name="T6" fmla="*/ 13 w 38"/>
                <a:gd name="T7" fmla="*/ 1 h 36"/>
                <a:gd name="T8" fmla="*/ 34 w 38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4" y="33"/>
                  </a:moveTo>
                  <a:cubicBezTo>
                    <a:pt x="29" y="35"/>
                    <a:pt x="28" y="36"/>
                    <a:pt x="27" y="36"/>
                  </a:cubicBezTo>
                  <a:cubicBezTo>
                    <a:pt x="11" y="34"/>
                    <a:pt x="0" y="27"/>
                    <a:pt x="1" y="10"/>
                  </a:cubicBezTo>
                  <a:cubicBezTo>
                    <a:pt x="2" y="7"/>
                    <a:pt x="10" y="0"/>
                    <a:pt x="13" y="1"/>
                  </a:cubicBezTo>
                  <a:cubicBezTo>
                    <a:pt x="27" y="6"/>
                    <a:pt x="38" y="14"/>
                    <a:pt x="34" y="3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93">
              <a:extLst>
                <a:ext uri="{FF2B5EF4-FFF2-40B4-BE49-F238E27FC236}">
                  <a16:creationId xmlns="" xmlns:a16="http://schemas.microsoft.com/office/drawing/2014/main" id="{35A3638F-29D1-1E1B-8C55-63749F6F87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37306" y="6532470"/>
              <a:ext cx="694308" cy="460529"/>
            </a:xfrm>
            <a:custGeom>
              <a:avLst/>
              <a:gdLst>
                <a:gd name="T0" fmla="*/ 22 w 787"/>
                <a:gd name="T1" fmla="*/ 314 h 314"/>
                <a:gd name="T2" fmla="*/ 0 w 787"/>
                <a:gd name="T3" fmla="*/ 257 h 314"/>
                <a:gd name="T4" fmla="*/ 770 w 787"/>
                <a:gd name="T5" fmla="*/ 0 h 314"/>
                <a:gd name="T6" fmla="*/ 787 w 787"/>
                <a:gd name="T7" fmla="*/ 59 h 314"/>
                <a:gd name="T8" fmla="*/ 22 w 787"/>
                <a:gd name="T9" fmla="*/ 314 h 314"/>
                <a:gd name="connsiteX0" fmla="*/ 5 w 10808"/>
                <a:gd name="connsiteY0" fmla="*/ 16473 h 16473"/>
                <a:gd name="connsiteX1" fmla="*/ 808 w 10808"/>
                <a:gd name="connsiteY1" fmla="*/ 8185 h 16473"/>
                <a:gd name="connsiteX2" fmla="*/ 10592 w 10808"/>
                <a:gd name="connsiteY2" fmla="*/ 0 h 16473"/>
                <a:gd name="connsiteX3" fmla="*/ 10808 w 10808"/>
                <a:gd name="connsiteY3" fmla="*/ 1879 h 16473"/>
                <a:gd name="connsiteX4" fmla="*/ 5 w 10808"/>
                <a:gd name="connsiteY4" fmla="*/ 16473 h 16473"/>
                <a:gd name="connsiteX0" fmla="*/ 5 w 10808"/>
                <a:gd name="connsiteY0" fmla="*/ 16473 h 16473"/>
                <a:gd name="connsiteX1" fmla="*/ 808 w 10808"/>
                <a:gd name="connsiteY1" fmla="*/ 8185 h 16473"/>
                <a:gd name="connsiteX2" fmla="*/ 10592 w 10808"/>
                <a:gd name="connsiteY2" fmla="*/ 0 h 16473"/>
                <a:gd name="connsiteX3" fmla="*/ 10808 w 10808"/>
                <a:gd name="connsiteY3" fmla="*/ 1879 h 16473"/>
                <a:gd name="connsiteX4" fmla="*/ 5 w 10808"/>
                <a:gd name="connsiteY4" fmla="*/ 16473 h 16473"/>
                <a:gd name="connsiteX0" fmla="*/ 473 w 11276"/>
                <a:gd name="connsiteY0" fmla="*/ 16473 h 16473"/>
                <a:gd name="connsiteX1" fmla="*/ 0 w 11276"/>
                <a:gd name="connsiteY1" fmla="*/ 14829 h 16473"/>
                <a:gd name="connsiteX2" fmla="*/ 11060 w 11276"/>
                <a:gd name="connsiteY2" fmla="*/ 0 h 16473"/>
                <a:gd name="connsiteX3" fmla="*/ 11276 w 11276"/>
                <a:gd name="connsiteY3" fmla="*/ 1879 h 16473"/>
                <a:gd name="connsiteX4" fmla="*/ 473 w 11276"/>
                <a:gd name="connsiteY4" fmla="*/ 16473 h 16473"/>
                <a:gd name="connsiteX0" fmla="*/ 473 w 11276"/>
                <a:gd name="connsiteY0" fmla="*/ 16473 h 16473"/>
                <a:gd name="connsiteX1" fmla="*/ 0 w 11276"/>
                <a:gd name="connsiteY1" fmla="*/ 14829 h 16473"/>
                <a:gd name="connsiteX2" fmla="*/ 11060 w 11276"/>
                <a:gd name="connsiteY2" fmla="*/ 0 h 16473"/>
                <a:gd name="connsiteX3" fmla="*/ 11276 w 11276"/>
                <a:gd name="connsiteY3" fmla="*/ 1879 h 16473"/>
                <a:gd name="connsiteX4" fmla="*/ 473 w 11276"/>
                <a:gd name="connsiteY4" fmla="*/ 16473 h 16473"/>
                <a:gd name="connsiteX0" fmla="*/ 473 w 11276"/>
                <a:gd name="connsiteY0" fmla="*/ 16473 h 16473"/>
                <a:gd name="connsiteX1" fmla="*/ 0 w 11276"/>
                <a:gd name="connsiteY1" fmla="*/ 14829 h 16473"/>
                <a:gd name="connsiteX2" fmla="*/ 11060 w 11276"/>
                <a:gd name="connsiteY2" fmla="*/ 0 h 16473"/>
                <a:gd name="connsiteX3" fmla="*/ 11276 w 11276"/>
                <a:gd name="connsiteY3" fmla="*/ 1879 h 16473"/>
                <a:gd name="connsiteX4" fmla="*/ 473 w 11276"/>
                <a:gd name="connsiteY4" fmla="*/ 16473 h 1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6" h="16473">
                  <a:moveTo>
                    <a:pt x="473" y="16473"/>
                  </a:moveTo>
                  <a:cubicBezTo>
                    <a:pt x="384" y="15868"/>
                    <a:pt x="102" y="15498"/>
                    <a:pt x="0" y="14829"/>
                  </a:cubicBezTo>
                  <a:cubicBezTo>
                    <a:pt x="3034" y="9578"/>
                    <a:pt x="7744" y="2420"/>
                    <a:pt x="11060" y="0"/>
                  </a:cubicBezTo>
                  <a:cubicBezTo>
                    <a:pt x="11149" y="732"/>
                    <a:pt x="11212" y="1306"/>
                    <a:pt x="11276" y="1879"/>
                  </a:cubicBezTo>
                  <a:cubicBezTo>
                    <a:pt x="8023" y="4618"/>
                    <a:pt x="3313" y="12148"/>
                    <a:pt x="473" y="1647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381AE394-D932-E0FB-5398-199BF5EB5234}"/>
              </a:ext>
            </a:extLst>
          </p:cNvPr>
          <p:cNvGrpSpPr/>
          <p:nvPr/>
        </p:nvGrpSpPr>
        <p:grpSpPr>
          <a:xfrm>
            <a:off x="1606476" y="530350"/>
            <a:ext cx="1459353" cy="1833808"/>
            <a:chOff x="6996504" y="1892436"/>
            <a:chExt cx="1463048" cy="1749634"/>
          </a:xfrm>
        </p:grpSpPr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32D1048-0A40-D582-90A9-C1ACA8F81329}"/>
                </a:ext>
              </a:extLst>
            </p:cNvPr>
            <p:cNvSpPr/>
            <p:nvPr/>
          </p:nvSpPr>
          <p:spPr>
            <a:xfrm flipV="1">
              <a:off x="6996504" y="1892436"/>
              <a:ext cx="1401920" cy="1749634"/>
            </a:xfrm>
            <a:custGeom>
              <a:avLst/>
              <a:gdLst>
                <a:gd name="connsiteX0" fmla="*/ 648006 w 1296012"/>
                <a:gd name="connsiteY0" fmla="*/ 1617458 h 1617458"/>
                <a:gd name="connsiteX1" fmla="*/ 1296012 w 1296012"/>
                <a:gd name="connsiteY1" fmla="*/ 969452 h 1617458"/>
                <a:gd name="connsiteX2" fmla="*/ 1185343 w 1296012"/>
                <a:gd name="connsiteY2" fmla="*/ 607146 h 1617458"/>
                <a:gd name="connsiteX3" fmla="*/ 1162806 w 1296012"/>
                <a:gd name="connsiteY3" fmla="*/ 579831 h 1617458"/>
                <a:gd name="connsiteX4" fmla="*/ 1165420 w 1296012"/>
                <a:gd name="connsiteY4" fmla="*/ 579831 h 1617458"/>
                <a:gd name="connsiteX5" fmla="*/ 1130180 w 1296012"/>
                <a:gd name="connsiteY5" fmla="*/ 540288 h 1617458"/>
                <a:gd name="connsiteX6" fmla="*/ 1106215 w 1296012"/>
                <a:gd name="connsiteY6" fmla="*/ 511243 h 1617458"/>
                <a:gd name="connsiteX7" fmla="*/ 1098963 w 1296012"/>
                <a:gd name="connsiteY7" fmla="*/ 505259 h 1617458"/>
                <a:gd name="connsiteX8" fmla="*/ 648689 w 1296012"/>
                <a:gd name="connsiteY8" fmla="*/ 0 h 1617458"/>
                <a:gd name="connsiteX9" fmla="*/ 202210 w 1296012"/>
                <a:gd name="connsiteY9" fmla="*/ 501001 h 1617458"/>
                <a:gd name="connsiteX10" fmla="*/ 189797 w 1296012"/>
                <a:gd name="connsiteY10" fmla="*/ 511243 h 1617458"/>
                <a:gd name="connsiteX11" fmla="*/ 148782 w 1296012"/>
                <a:gd name="connsiteY11" fmla="*/ 560953 h 1617458"/>
                <a:gd name="connsiteX12" fmla="*/ 131958 w 1296012"/>
                <a:gd name="connsiteY12" fmla="*/ 579831 h 1617458"/>
                <a:gd name="connsiteX13" fmla="*/ 133206 w 1296012"/>
                <a:gd name="connsiteY13" fmla="*/ 579831 h 1617458"/>
                <a:gd name="connsiteX14" fmla="*/ 110669 w 1296012"/>
                <a:gd name="connsiteY14" fmla="*/ 607146 h 1617458"/>
                <a:gd name="connsiteX15" fmla="*/ 0 w 1296012"/>
                <a:gd name="connsiteY15" fmla="*/ 969452 h 1617458"/>
                <a:gd name="connsiteX16" fmla="*/ 648006 w 1296012"/>
                <a:gd name="connsiteY16" fmla="*/ 1617458 h 161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6012" h="1617458">
                  <a:moveTo>
                    <a:pt x="648006" y="1617458"/>
                  </a:moveTo>
                  <a:cubicBezTo>
                    <a:pt x="1005890" y="1617458"/>
                    <a:pt x="1296012" y="1327336"/>
                    <a:pt x="1296012" y="969452"/>
                  </a:cubicBezTo>
                  <a:cubicBezTo>
                    <a:pt x="1296012" y="835246"/>
                    <a:pt x="1255214" y="710568"/>
                    <a:pt x="1185343" y="607146"/>
                  </a:cubicBezTo>
                  <a:lnTo>
                    <a:pt x="1162806" y="579831"/>
                  </a:lnTo>
                  <a:lnTo>
                    <a:pt x="1165420" y="579831"/>
                  </a:lnTo>
                  <a:lnTo>
                    <a:pt x="1130180" y="540288"/>
                  </a:lnTo>
                  <a:lnTo>
                    <a:pt x="1106215" y="511243"/>
                  </a:lnTo>
                  <a:lnTo>
                    <a:pt x="1098963" y="505259"/>
                  </a:lnTo>
                  <a:lnTo>
                    <a:pt x="648689" y="0"/>
                  </a:lnTo>
                  <a:lnTo>
                    <a:pt x="202210" y="501001"/>
                  </a:lnTo>
                  <a:lnTo>
                    <a:pt x="189797" y="511243"/>
                  </a:lnTo>
                  <a:lnTo>
                    <a:pt x="148782" y="560953"/>
                  </a:lnTo>
                  <a:lnTo>
                    <a:pt x="131958" y="579831"/>
                  </a:lnTo>
                  <a:lnTo>
                    <a:pt x="133206" y="579831"/>
                  </a:lnTo>
                  <a:lnTo>
                    <a:pt x="110669" y="607146"/>
                  </a:lnTo>
                  <a:cubicBezTo>
                    <a:pt x="40798" y="710568"/>
                    <a:pt x="0" y="835246"/>
                    <a:pt x="0" y="969452"/>
                  </a:cubicBezTo>
                  <a:cubicBezTo>
                    <a:pt x="0" y="1327336"/>
                    <a:pt x="290122" y="1617458"/>
                    <a:pt x="648006" y="1617458"/>
                  </a:cubicBezTo>
                  <a:close/>
                </a:path>
              </a:pathLst>
            </a:custGeom>
            <a:gradFill flip="none" rotWithShape="1">
              <a:gsLst>
                <a:gs pos="62177">
                  <a:srgbClr val="060F52"/>
                </a:gs>
                <a:gs pos="0">
                  <a:srgbClr val="01BBC2"/>
                </a:gs>
                <a:gs pos="97000">
                  <a:srgbClr val="01BBC2">
                    <a:lumMod val="7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05F8E9D4-DC3A-6F7F-DC7E-3DB30C68D16A}"/>
                </a:ext>
              </a:extLst>
            </p:cNvPr>
            <p:cNvSpPr/>
            <p:nvPr/>
          </p:nvSpPr>
          <p:spPr>
            <a:xfrm>
              <a:off x="7241444" y="2169974"/>
              <a:ext cx="912039" cy="91203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CCF67922-024A-3C9A-FD29-F61D55DEC934}"/>
                </a:ext>
              </a:extLst>
            </p:cNvPr>
            <p:cNvSpPr txBox="1"/>
            <p:nvPr/>
          </p:nvSpPr>
          <p:spPr>
            <a:xfrm>
              <a:off x="7302572" y="2266212"/>
              <a:ext cx="11569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b="1" kern="0" dirty="0">
                <a:solidFill>
                  <a:prstClr val="black"/>
                </a:solidFill>
                <a:latin typeface="Georgia Pro Cond" panose="02040506050405020303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Georgia Pro Cond" panose="02040506050405020303" pitchFamily="18" charset="0"/>
                </a:rPr>
                <a:t>   CF 298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 Pro Cond" panose="02040506050405020303" pitchFamily="18" charset="0"/>
                </a:rPr>
                <a:t>Q2’2024-25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A4316955-1F23-AAA7-0A8E-F8C756ED96DE}"/>
              </a:ext>
            </a:extLst>
          </p:cNvPr>
          <p:cNvGrpSpPr/>
          <p:nvPr/>
        </p:nvGrpSpPr>
        <p:grpSpPr>
          <a:xfrm>
            <a:off x="4374400" y="1159696"/>
            <a:ext cx="1510039" cy="1956173"/>
            <a:chOff x="6996504" y="1892436"/>
            <a:chExt cx="1463048" cy="1749634"/>
          </a:xfrm>
        </p:grpSpPr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417D1255-F78A-B2A7-D68A-334DDF6349FC}"/>
                </a:ext>
              </a:extLst>
            </p:cNvPr>
            <p:cNvSpPr/>
            <p:nvPr/>
          </p:nvSpPr>
          <p:spPr>
            <a:xfrm flipV="1">
              <a:off x="6996504" y="1892436"/>
              <a:ext cx="1401920" cy="1749634"/>
            </a:xfrm>
            <a:custGeom>
              <a:avLst/>
              <a:gdLst>
                <a:gd name="connsiteX0" fmla="*/ 648006 w 1296012"/>
                <a:gd name="connsiteY0" fmla="*/ 1617458 h 1617458"/>
                <a:gd name="connsiteX1" fmla="*/ 1296012 w 1296012"/>
                <a:gd name="connsiteY1" fmla="*/ 969452 h 1617458"/>
                <a:gd name="connsiteX2" fmla="*/ 1185343 w 1296012"/>
                <a:gd name="connsiteY2" fmla="*/ 607146 h 1617458"/>
                <a:gd name="connsiteX3" fmla="*/ 1162806 w 1296012"/>
                <a:gd name="connsiteY3" fmla="*/ 579831 h 1617458"/>
                <a:gd name="connsiteX4" fmla="*/ 1165420 w 1296012"/>
                <a:gd name="connsiteY4" fmla="*/ 579831 h 1617458"/>
                <a:gd name="connsiteX5" fmla="*/ 1130180 w 1296012"/>
                <a:gd name="connsiteY5" fmla="*/ 540288 h 1617458"/>
                <a:gd name="connsiteX6" fmla="*/ 1106215 w 1296012"/>
                <a:gd name="connsiteY6" fmla="*/ 511243 h 1617458"/>
                <a:gd name="connsiteX7" fmla="*/ 1098963 w 1296012"/>
                <a:gd name="connsiteY7" fmla="*/ 505259 h 1617458"/>
                <a:gd name="connsiteX8" fmla="*/ 648689 w 1296012"/>
                <a:gd name="connsiteY8" fmla="*/ 0 h 1617458"/>
                <a:gd name="connsiteX9" fmla="*/ 202210 w 1296012"/>
                <a:gd name="connsiteY9" fmla="*/ 501001 h 1617458"/>
                <a:gd name="connsiteX10" fmla="*/ 189797 w 1296012"/>
                <a:gd name="connsiteY10" fmla="*/ 511243 h 1617458"/>
                <a:gd name="connsiteX11" fmla="*/ 148782 w 1296012"/>
                <a:gd name="connsiteY11" fmla="*/ 560953 h 1617458"/>
                <a:gd name="connsiteX12" fmla="*/ 131958 w 1296012"/>
                <a:gd name="connsiteY12" fmla="*/ 579831 h 1617458"/>
                <a:gd name="connsiteX13" fmla="*/ 133206 w 1296012"/>
                <a:gd name="connsiteY13" fmla="*/ 579831 h 1617458"/>
                <a:gd name="connsiteX14" fmla="*/ 110669 w 1296012"/>
                <a:gd name="connsiteY14" fmla="*/ 607146 h 1617458"/>
                <a:gd name="connsiteX15" fmla="*/ 0 w 1296012"/>
                <a:gd name="connsiteY15" fmla="*/ 969452 h 1617458"/>
                <a:gd name="connsiteX16" fmla="*/ 648006 w 1296012"/>
                <a:gd name="connsiteY16" fmla="*/ 1617458 h 161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6012" h="1617458">
                  <a:moveTo>
                    <a:pt x="648006" y="1617458"/>
                  </a:moveTo>
                  <a:cubicBezTo>
                    <a:pt x="1005890" y="1617458"/>
                    <a:pt x="1296012" y="1327336"/>
                    <a:pt x="1296012" y="969452"/>
                  </a:cubicBezTo>
                  <a:cubicBezTo>
                    <a:pt x="1296012" y="835246"/>
                    <a:pt x="1255214" y="710568"/>
                    <a:pt x="1185343" y="607146"/>
                  </a:cubicBezTo>
                  <a:lnTo>
                    <a:pt x="1162806" y="579831"/>
                  </a:lnTo>
                  <a:lnTo>
                    <a:pt x="1165420" y="579831"/>
                  </a:lnTo>
                  <a:lnTo>
                    <a:pt x="1130180" y="540288"/>
                  </a:lnTo>
                  <a:lnTo>
                    <a:pt x="1106215" y="511243"/>
                  </a:lnTo>
                  <a:lnTo>
                    <a:pt x="1098963" y="505259"/>
                  </a:lnTo>
                  <a:lnTo>
                    <a:pt x="648689" y="0"/>
                  </a:lnTo>
                  <a:lnTo>
                    <a:pt x="202210" y="501001"/>
                  </a:lnTo>
                  <a:lnTo>
                    <a:pt x="189797" y="511243"/>
                  </a:lnTo>
                  <a:lnTo>
                    <a:pt x="148782" y="560953"/>
                  </a:lnTo>
                  <a:lnTo>
                    <a:pt x="131958" y="579831"/>
                  </a:lnTo>
                  <a:lnTo>
                    <a:pt x="133206" y="579831"/>
                  </a:lnTo>
                  <a:lnTo>
                    <a:pt x="110669" y="607146"/>
                  </a:lnTo>
                  <a:cubicBezTo>
                    <a:pt x="40798" y="710568"/>
                    <a:pt x="0" y="835246"/>
                    <a:pt x="0" y="969452"/>
                  </a:cubicBezTo>
                  <a:cubicBezTo>
                    <a:pt x="0" y="1327336"/>
                    <a:pt x="290122" y="1617458"/>
                    <a:pt x="648006" y="16174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60F52"/>
                </a:gs>
                <a:gs pos="97000">
                  <a:srgbClr val="01BBC2">
                    <a:lumMod val="7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393C1B35-FF83-335D-B0F1-B5DF96CBAFA1}"/>
                </a:ext>
              </a:extLst>
            </p:cNvPr>
            <p:cNvSpPr/>
            <p:nvPr/>
          </p:nvSpPr>
          <p:spPr>
            <a:xfrm>
              <a:off x="7241444" y="2169974"/>
              <a:ext cx="912039" cy="91203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E2F3046B-4715-295A-D5A5-96836F781B0E}"/>
                </a:ext>
              </a:extLst>
            </p:cNvPr>
            <p:cNvSpPr txBox="1"/>
            <p:nvPr/>
          </p:nvSpPr>
          <p:spPr>
            <a:xfrm>
              <a:off x="7302572" y="2266212"/>
              <a:ext cx="11569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b="1" kern="0" dirty="0">
                <a:solidFill>
                  <a:prstClr val="black"/>
                </a:solidFill>
                <a:latin typeface="Georgia Pro Cond" panose="02040506050405020303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Georgia Pro Cond" panose="02040506050405020303" pitchFamily="18" charset="0"/>
                </a:rPr>
                <a:t>   CF 289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 Pro Cond" panose="02040506050405020303" pitchFamily="18" charset="0"/>
                </a:rPr>
                <a:t>Q4’2023-24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81E1242C-D871-0D6F-25E9-65FE2BEF34CB}"/>
              </a:ext>
            </a:extLst>
          </p:cNvPr>
          <p:cNvGrpSpPr/>
          <p:nvPr/>
        </p:nvGrpSpPr>
        <p:grpSpPr>
          <a:xfrm>
            <a:off x="4941663" y="3886119"/>
            <a:ext cx="1424375" cy="1765339"/>
            <a:chOff x="6996504" y="1892436"/>
            <a:chExt cx="1401920" cy="1749634"/>
          </a:xfrm>
        </p:grpSpPr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7851EC10-7AD3-3933-77A3-5A7F81C294AD}"/>
                </a:ext>
              </a:extLst>
            </p:cNvPr>
            <p:cNvSpPr/>
            <p:nvPr/>
          </p:nvSpPr>
          <p:spPr>
            <a:xfrm flipV="1">
              <a:off x="6996504" y="1892436"/>
              <a:ext cx="1401920" cy="1749634"/>
            </a:xfrm>
            <a:custGeom>
              <a:avLst/>
              <a:gdLst>
                <a:gd name="connsiteX0" fmla="*/ 648006 w 1296012"/>
                <a:gd name="connsiteY0" fmla="*/ 1617458 h 1617458"/>
                <a:gd name="connsiteX1" fmla="*/ 1296012 w 1296012"/>
                <a:gd name="connsiteY1" fmla="*/ 969452 h 1617458"/>
                <a:gd name="connsiteX2" fmla="*/ 1185343 w 1296012"/>
                <a:gd name="connsiteY2" fmla="*/ 607146 h 1617458"/>
                <a:gd name="connsiteX3" fmla="*/ 1162806 w 1296012"/>
                <a:gd name="connsiteY3" fmla="*/ 579831 h 1617458"/>
                <a:gd name="connsiteX4" fmla="*/ 1165420 w 1296012"/>
                <a:gd name="connsiteY4" fmla="*/ 579831 h 1617458"/>
                <a:gd name="connsiteX5" fmla="*/ 1130180 w 1296012"/>
                <a:gd name="connsiteY5" fmla="*/ 540288 h 1617458"/>
                <a:gd name="connsiteX6" fmla="*/ 1106215 w 1296012"/>
                <a:gd name="connsiteY6" fmla="*/ 511243 h 1617458"/>
                <a:gd name="connsiteX7" fmla="*/ 1098963 w 1296012"/>
                <a:gd name="connsiteY7" fmla="*/ 505259 h 1617458"/>
                <a:gd name="connsiteX8" fmla="*/ 648689 w 1296012"/>
                <a:gd name="connsiteY8" fmla="*/ 0 h 1617458"/>
                <a:gd name="connsiteX9" fmla="*/ 202210 w 1296012"/>
                <a:gd name="connsiteY9" fmla="*/ 501001 h 1617458"/>
                <a:gd name="connsiteX10" fmla="*/ 189797 w 1296012"/>
                <a:gd name="connsiteY10" fmla="*/ 511243 h 1617458"/>
                <a:gd name="connsiteX11" fmla="*/ 148782 w 1296012"/>
                <a:gd name="connsiteY11" fmla="*/ 560953 h 1617458"/>
                <a:gd name="connsiteX12" fmla="*/ 131958 w 1296012"/>
                <a:gd name="connsiteY12" fmla="*/ 579831 h 1617458"/>
                <a:gd name="connsiteX13" fmla="*/ 133206 w 1296012"/>
                <a:gd name="connsiteY13" fmla="*/ 579831 h 1617458"/>
                <a:gd name="connsiteX14" fmla="*/ 110669 w 1296012"/>
                <a:gd name="connsiteY14" fmla="*/ 607146 h 1617458"/>
                <a:gd name="connsiteX15" fmla="*/ 0 w 1296012"/>
                <a:gd name="connsiteY15" fmla="*/ 969452 h 1617458"/>
                <a:gd name="connsiteX16" fmla="*/ 648006 w 1296012"/>
                <a:gd name="connsiteY16" fmla="*/ 1617458 h 161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6012" h="1617458">
                  <a:moveTo>
                    <a:pt x="648006" y="1617458"/>
                  </a:moveTo>
                  <a:cubicBezTo>
                    <a:pt x="1005890" y="1617458"/>
                    <a:pt x="1296012" y="1327336"/>
                    <a:pt x="1296012" y="969452"/>
                  </a:cubicBezTo>
                  <a:cubicBezTo>
                    <a:pt x="1296012" y="835246"/>
                    <a:pt x="1255214" y="710568"/>
                    <a:pt x="1185343" y="607146"/>
                  </a:cubicBezTo>
                  <a:lnTo>
                    <a:pt x="1162806" y="579831"/>
                  </a:lnTo>
                  <a:lnTo>
                    <a:pt x="1165420" y="579831"/>
                  </a:lnTo>
                  <a:lnTo>
                    <a:pt x="1130180" y="540288"/>
                  </a:lnTo>
                  <a:lnTo>
                    <a:pt x="1106215" y="511243"/>
                  </a:lnTo>
                  <a:lnTo>
                    <a:pt x="1098963" y="505259"/>
                  </a:lnTo>
                  <a:lnTo>
                    <a:pt x="648689" y="0"/>
                  </a:lnTo>
                  <a:lnTo>
                    <a:pt x="202210" y="501001"/>
                  </a:lnTo>
                  <a:lnTo>
                    <a:pt x="189797" y="511243"/>
                  </a:lnTo>
                  <a:lnTo>
                    <a:pt x="148782" y="560953"/>
                  </a:lnTo>
                  <a:lnTo>
                    <a:pt x="131958" y="579831"/>
                  </a:lnTo>
                  <a:lnTo>
                    <a:pt x="133206" y="579831"/>
                  </a:lnTo>
                  <a:lnTo>
                    <a:pt x="110669" y="607146"/>
                  </a:lnTo>
                  <a:cubicBezTo>
                    <a:pt x="40798" y="710568"/>
                    <a:pt x="0" y="835246"/>
                    <a:pt x="0" y="969452"/>
                  </a:cubicBezTo>
                  <a:cubicBezTo>
                    <a:pt x="0" y="1327336"/>
                    <a:pt x="290122" y="1617458"/>
                    <a:pt x="648006" y="16174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60F52"/>
                </a:gs>
                <a:gs pos="97000">
                  <a:srgbClr val="01BBC2">
                    <a:lumMod val="7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2A03FA2C-0268-0D36-5E6A-BD15928BCC20}"/>
                </a:ext>
              </a:extLst>
            </p:cNvPr>
            <p:cNvSpPr/>
            <p:nvPr/>
          </p:nvSpPr>
          <p:spPr>
            <a:xfrm>
              <a:off x="7241444" y="2169974"/>
              <a:ext cx="912039" cy="91203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7C9E8F50-C113-DCCD-B02D-F8D2A07A3D47}"/>
                </a:ext>
              </a:extLst>
            </p:cNvPr>
            <p:cNvSpPr txBox="1"/>
            <p:nvPr/>
          </p:nvSpPr>
          <p:spPr>
            <a:xfrm>
              <a:off x="7214359" y="2266537"/>
              <a:ext cx="1156980" cy="639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b="1" kern="0" dirty="0">
                <a:solidFill>
                  <a:prstClr val="black"/>
                </a:solidFill>
                <a:latin typeface="Georgia Pro Cond" panose="02040506050405020303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Georgia Pro Cond" panose="02040506050405020303" pitchFamily="18" charset="0"/>
                </a:rPr>
                <a:t>   CF 293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 Pro Cond" panose="02040506050405020303" pitchFamily="18" charset="0"/>
                </a:rPr>
                <a:t>Q1’2023-24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B5C6179-94E2-7AC3-C84F-40A0508023AE}"/>
              </a:ext>
            </a:extLst>
          </p:cNvPr>
          <p:cNvGrpSpPr/>
          <p:nvPr/>
        </p:nvGrpSpPr>
        <p:grpSpPr>
          <a:xfrm>
            <a:off x="6882621" y="4374613"/>
            <a:ext cx="1411078" cy="1751282"/>
            <a:chOff x="6996503" y="1895085"/>
            <a:chExt cx="1433437" cy="1749634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45A24E08-86AE-F22C-A766-DB592346373A}"/>
                </a:ext>
              </a:extLst>
            </p:cNvPr>
            <p:cNvSpPr/>
            <p:nvPr/>
          </p:nvSpPr>
          <p:spPr>
            <a:xfrm flipV="1">
              <a:off x="6996503" y="1895085"/>
              <a:ext cx="1401920" cy="1749634"/>
            </a:xfrm>
            <a:custGeom>
              <a:avLst/>
              <a:gdLst>
                <a:gd name="connsiteX0" fmla="*/ 648006 w 1296012"/>
                <a:gd name="connsiteY0" fmla="*/ 1617458 h 1617458"/>
                <a:gd name="connsiteX1" fmla="*/ 1296012 w 1296012"/>
                <a:gd name="connsiteY1" fmla="*/ 969452 h 1617458"/>
                <a:gd name="connsiteX2" fmla="*/ 1185343 w 1296012"/>
                <a:gd name="connsiteY2" fmla="*/ 607146 h 1617458"/>
                <a:gd name="connsiteX3" fmla="*/ 1162806 w 1296012"/>
                <a:gd name="connsiteY3" fmla="*/ 579831 h 1617458"/>
                <a:gd name="connsiteX4" fmla="*/ 1165420 w 1296012"/>
                <a:gd name="connsiteY4" fmla="*/ 579831 h 1617458"/>
                <a:gd name="connsiteX5" fmla="*/ 1130180 w 1296012"/>
                <a:gd name="connsiteY5" fmla="*/ 540288 h 1617458"/>
                <a:gd name="connsiteX6" fmla="*/ 1106215 w 1296012"/>
                <a:gd name="connsiteY6" fmla="*/ 511243 h 1617458"/>
                <a:gd name="connsiteX7" fmla="*/ 1098963 w 1296012"/>
                <a:gd name="connsiteY7" fmla="*/ 505259 h 1617458"/>
                <a:gd name="connsiteX8" fmla="*/ 648689 w 1296012"/>
                <a:gd name="connsiteY8" fmla="*/ 0 h 1617458"/>
                <a:gd name="connsiteX9" fmla="*/ 202210 w 1296012"/>
                <a:gd name="connsiteY9" fmla="*/ 501001 h 1617458"/>
                <a:gd name="connsiteX10" fmla="*/ 189797 w 1296012"/>
                <a:gd name="connsiteY10" fmla="*/ 511243 h 1617458"/>
                <a:gd name="connsiteX11" fmla="*/ 148782 w 1296012"/>
                <a:gd name="connsiteY11" fmla="*/ 560953 h 1617458"/>
                <a:gd name="connsiteX12" fmla="*/ 131958 w 1296012"/>
                <a:gd name="connsiteY12" fmla="*/ 579831 h 1617458"/>
                <a:gd name="connsiteX13" fmla="*/ 133206 w 1296012"/>
                <a:gd name="connsiteY13" fmla="*/ 579831 h 1617458"/>
                <a:gd name="connsiteX14" fmla="*/ 110669 w 1296012"/>
                <a:gd name="connsiteY14" fmla="*/ 607146 h 1617458"/>
                <a:gd name="connsiteX15" fmla="*/ 0 w 1296012"/>
                <a:gd name="connsiteY15" fmla="*/ 969452 h 1617458"/>
                <a:gd name="connsiteX16" fmla="*/ 648006 w 1296012"/>
                <a:gd name="connsiteY16" fmla="*/ 1617458 h 161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6012" h="1617458">
                  <a:moveTo>
                    <a:pt x="648006" y="1617458"/>
                  </a:moveTo>
                  <a:cubicBezTo>
                    <a:pt x="1005890" y="1617458"/>
                    <a:pt x="1296012" y="1327336"/>
                    <a:pt x="1296012" y="969452"/>
                  </a:cubicBezTo>
                  <a:cubicBezTo>
                    <a:pt x="1296012" y="835246"/>
                    <a:pt x="1255214" y="710568"/>
                    <a:pt x="1185343" y="607146"/>
                  </a:cubicBezTo>
                  <a:lnTo>
                    <a:pt x="1162806" y="579831"/>
                  </a:lnTo>
                  <a:lnTo>
                    <a:pt x="1165420" y="579831"/>
                  </a:lnTo>
                  <a:lnTo>
                    <a:pt x="1130180" y="540288"/>
                  </a:lnTo>
                  <a:lnTo>
                    <a:pt x="1106215" y="511243"/>
                  </a:lnTo>
                  <a:lnTo>
                    <a:pt x="1098963" y="505259"/>
                  </a:lnTo>
                  <a:lnTo>
                    <a:pt x="648689" y="0"/>
                  </a:lnTo>
                  <a:lnTo>
                    <a:pt x="202210" y="501001"/>
                  </a:lnTo>
                  <a:lnTo>
                    <a:pt x="189797" y="511243"/>
                  </a:lnTo>
                  <a:lnTo>
                    <a:pt x="148782" y="560953"/>
                  </a:lnTo>
                  <a:lnTo>
                    <a:pt x="131958" y="579831"/>
                  </a:lnTo>
                  <a:lnTo>
                    <a:pt x="133206" y="579831"/>
                  </a:lnTo>
                  <a:lnTo>
                    <a:pt x="110669" y="607146"/>
                  </a:lnTo>
                  <a:cubicBezTo>
                    <a:pt x="40798" y="710568"/>
                    <a:pt x="0" y="835246"/>
                    <a:pt x="0" y="969452"/>
                  </a:cubicBezTo>
                  <a:cubicBezTo>
                    <a:pt x="0" y="1327336"/>
                    <a:pt x="290122" y="1617458"/>
                    <a:pt x="648006" y="16174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60F52"/>
                </a:gs>
                <a:gs pos="97000">
                  <a:srgbClr val="01BBC2">
                    <a:lumMod val="7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DDDFF61F-1C33-799F-A52B-92870D1C80C9}"/>
                </a:ext>
              </a:extLst>
            </p:cNvPr>
            <p:cNvSpPr/>
            <p:nvPr/>
          </p:nvSpPr>
          <p:spPr>
            <a:xfrm>
              <a:off x="7241444" y="2169974"/>
              <a:ext cx="912039" cy="91203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4CD43D4E-3306-B90C-10BD-FFC767E616AA}"/>
                </a:ext>
              </a:extLst>
            </p:cNvPr>
            <p:cNvSpPr txBox="1"/>
            <p:nvPr/>
          </p:nvSpPr>
          <p:spPr>
            <a:xfrm>
              <a:off x="7272960" y="2238259"/>
              <a:ext cx="1156980" cy="644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b="1" kern="0" dirty="0">
                <a:solidFill>
                  <a:prstClr val="black"/>
                </a:solidFill>
                <a:latin typeface="Georgia Pro Cond" panose="02040506050405020303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Georgia Pro Cond" panose="02040506050405020303" pitchFamily="18" charset="0"/>
                </a:rPr>
                <a:t>   CF 249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 Pro Cond" panose="02040506050405020303" pitchFamily="18" charset="0"/>
                </a:rPr>
                <a:t>Q4’2022-23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1FC515F7-E20F-763F-BAB6-D35FB01477C5}"/>
              </a:ext>
            </a:extLst>
          </p:cNvPr>
          <p:cNvGrpSpPr/>
          <p:nvPr/>
        </p:nvGrpSpPr>
        <p:grpSpPr>
          <a:xfrm>
            <a:off x="8815886" y="5104386"/>
            <a:ext cx="1279559" cy="1556403"/>
            <a:chOff x="6996504" y="1892436"/>
            <a:chExt cx="1401920" cy="1749634"/>
          </a:xfrm>
        </p:grpSpPr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190F3B9-12AC-9B9B-244E-662104AE8A03}"/>
                </a:ext>
              </a:extLst>
            </p:cNvPr>
            <p:cNvSpPr/>
            <p:nvPr/>
          </p:nvSpPr>
          <p:spPr>
            <a:xfrm flipV="1">
              <a:off x="6996504" y="1892436"/>
              <a:ext cx="1401920" cy="1749634"/>
            </a:xfrm>
            <a:custGeom>
              <a:avLst/>
              <a:gdLst>
                <a:gd name="connsiteX0" fmla="*/ 648006 w 1296012"/>
                <a:gd name="connsiteY0" fmla="*/ 1617458 h 1617458"/>
                <a:gd name="connsiteX1" fmla="*/ 1296012 w 1296012"/>
                <a:gd name="connsiteY1" fmla="*/ 969452 h 1617458"/>
                <a:gd name="connsiteX2" fmla="*/ 1185343 w 1296012"/>
                <a:gd name="connsiteY2" fmla="*/ 607146 h 1617458"/>
                <a:gd name="connsiteX3" fmla="*/ 1162806 w 1296012"/>
                <a:gd name="connsiteY3" fmla="*/ 579831 h 1617458"/>
                <a:gd name="connsiteX4" fmla="*/ 1165420 w 1296012"/>
                <a:gd name="connsiteY4" fmla="*/ 579831 h 1617458"/>
                <a:gd name="connsiteX5" fmla="*/ 1130180 w 1296012"/>
                <a:gd name="connsiteY5" fmla="*/ 540288 h 1617458"/>
                <a:gd name="connsiteX6" fmla="*/ 1106215 w 1296012"/>
                <a:gd name="connsiteY6" fmla="*/ 511243 h 1617458"/>
                <a:gd name="connsiteX7" fmla="*/ 1098963 w 1296012"/>
                <a:gd name="connsiteY7" fmla="*/ 505259 h 1617458"/>
                <a:gd name="connsiteX8" fmla="*/ 648689 w 1296012"/>
                <a:gd name="connsiteY8" fmla="*/ 0 h 1617458"/>
                <a:gd name="connsiteX9" fmla="*/ 202210 w 1296012"/>
                <a:gd name="connsiteY9" fmla="*/ 501001 h 1617458"/>
                <a:gd name="connsiteX10" fmla="*/ 189797 w 1296012"/>
                <a:gd name="connsiteY10" fmla="*/ 511243 h 1617458"/>
                <a:gd name="connsiteX11" fmla="*/ 148782 w 1296012"/>
                <a:gd name="connsiteY11" fmla="*/ 560953 h 1617458"/>
                <a:gd name="connsiteX12" fmla="*/ 131958 w 1296012"/>
                <a:gd name="connsiteY12" fmla="*/ 579831 h 1617458"/>
                <a:gd name="connsiteX13" fmla="*/ 133206 w 1296012"/>
                <a:gd name="connsiteY13" fmla="*/ 579831 h 1617458"/>
                <a:gd name="connsiteX14" fmla="*/ 110669 w 1296012"/>
                <a:gd name="connsiteY14" fmla="*/ 607146 h 1617458"/>
                <a:gd name="connsiteX15" fmla="*/ 0 w 1296012"/>
                <a:gd name="connsiteY15" fmla="*/ 969452 h 1617458"/>
                <a:gd name="connsiteX16" fmla="*/ 648006 w 1296012"/>
                <a:gd name="connsiteY16" fmla="*/ 1617458 h 161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6012" h="1617458">
                  <a:moveTo>
                    <a:pt x="648006" y="1617458"/>
                  </a:moveTo>
                  <a:cubicBezTo>
                    <a:pt x="1005890" y="1617458"/>
                    <a:pt x="1296012" y="1327336"/>
                    <a:pt x="1296012" y="969452"/>
                  </a:cubicBezTo>
                  <a:cubicBezTo>
                    <a:pt x="1296012" y="835246"/>
                    <a:pt x="1255214" y="710568"/>
                    <a:pt x="1185343" y="607146"/>
                  </a:cubicBezTo>
                  <a:lnTo>
                    <a:pt x="1162806" y="579831"/>
                  </a:lnTo>
                  <a:lnTo>
                    <a:pt x="1165420" y="579831"/>
                  </a:lnTo>
                  <a:lnTo>
                    <a:pt x="1130180" y="540288"/>
                  </a:lnTo>
                  <a:lnTo>
                    <a:pt x="1106215" y="511243"/>
                  </a:lnTo>
                  <a:lnTo>
                    <a:pt x="1098963" y="505259"/>
                  </a:lnTo>
                  <a:lnTo>
                    <a:pt x="648689" y="0"/>
                  </a:lnTo>
                  <a:lnTo>
                    <a:pt x="202210" y="501001"/>
                  </a:lnTo>
                  <a:lnTo>
                    <a:pt x="189797" y="511243"/>
                  </a:lnTo>
                  <a:lnTo>
                    <a:pt x="148782" y="560953"/>
                  </a:lnTo>
                  <a:lnTo>
                    <a:pt x="131958" y="579831"/>
                  </a:lnTo>
                  <a:lnTo>
                    <a:pt x="133206" y="579831"/>
                  </a:lnTo>
                  <a:lnTo>
                    <a:pt x="110669" y="607146"/>
                  </a:lnTo>
                  <a:cubicBezTo>
                    <a:pt x="40798" y="710568"/>
                    <a:pt x="0" y="835246"/>
                    <a:pt x="0" y="969452"/>
                  </a:cubicBezTo>
                  <a:cubicBezTo>
                    <a:pt x="0" y="1327336"/>
                    <a:pt x="290122" y="1617458"/>
                    <a:pt x="648006" y="16174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60F52"/>
                </a:gs>
                <a:gs pos="97000">
                  <a:srgbClr val="01BBC2">
                    <a:lumMod val="7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32455F40-109B-3521-46F5-3828FDABA01B}"/>
                </a:ext>
              </a:extLst>
            </p:cNvPr>
            <p:cNvSpPr/>
            <p:nvPr/>
          </p:nvSpPr>
          <p:spPr>
            <a:xfrm>
              <a:off x="7241444" y="2169974"/>
              <a:ext cx="912039" cy="91203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8D4CFBB2-927F-0A9D-5859-3C49E5BBA2C9}"/>
                </a:ext>
              </a:extLst>
            </p:cNvPr>
            <p:cNvSpPr txBox="1"/>
            <p:nvPr/>
          </p:nvSpPr>
          <p:spPr>
            <a:xfrm>
              <a:off x="7158685" y="2151087"/>
              <a:ext cx="11569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b="1" kern="0" dirty="0">
                <a:solidFill>
                  <a:prstClr val="black"/>
                </a:solidFill>
                <a:latin typeface="Georgia Pro Cond" panose="02040506050405020303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Georgia Pro Cond" panose="02040506050405020303" pitchFamily="18" charset="0"/>
                </a:rPr>
                <a:t>   CF 199A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 Pro Cond" panose="02040506050405020303" pitchFamily="18" charset="0"/>
                </a:rPr>
                <a:t>Q2’2022-23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62170D1D-1ACF-178C-4000-272FB4FAD502}"/>
              </a:ext>
            </a:extLst>
          </p:cNvPr>
          <p:cNvGrpSpPr/>
          <p:nvPr/>
        </p:nvGrpSpPr>
        <p:grpSpPr>
          <a:xfrm>
            <a:off x="2512062" y="3328118"/>
            <a:ext cx="1509012" cy="1833808"/>
            <a:chOff x="6941863" y="1931057"/>
            <a:chExt cx="1462053" cy="1749634"/>
          </a:xfrm>
        </p:grpSpPr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05793FE-AC05-E5AA-B12B-EC501C0A5C4E}"/>
                </a:ext>
              </a:extLst>
            </p:cNvPr>
            <p:cNvSpPr/>
            <p:nvPr/>
          </p:nvSpPr>
          <p:spPr>
            <a:xfrm flipV="1">
              <a:off x="6941863" y="1931057"/>
              <a:ext cx="1401920" cy="1749634"/>
            </a:xfrm>
            <a:custGeom>
              <a:avLst/>
              <a:gdLst>
                <a:gd name="connsiteX0" fmla="*/ 648006 w 1296012"/>
                <a:gd name="connsiteY0" fmla="*/ 1617458 h 1617458"/>
                <a:gd name="connsiteX1" fmla="*/ 1296012 w 1296012"/>
                <a:gd name="connsiteY1" fmla="*/ 969452 h 1617458"/>
                <a:gd name="connsiteX2" fmla="*/ 1185343 w 1296012"/>
                <a:gd name="connsiteY2" fmla="*/ 607146 h 1617458"/>
                <a:gd name="connsiteX3" fmla="*/ 1162806 w 1296012"/>
                <a:gd name="connsiteY3" fmla="*/ 579831 h 1617458"/>
                <a:gd name="connsiteX4" fmla="*/ 1165420 w 1296012"/>
                <a:gd name="connsiteY4" fmla="*/ 579831 h 1617458"/>
                <a:gd name="connsiteX5" fmla="*/ 1130180 w 1296012"/>
                <a:gd name="connsiteY5" fmla="*/ 540288 h 1617458"/>
                <a:gd name="connsiteX6" fmla="*/ 1106215 w 1296012"/>
                <a:gd name="connsiteY6" fmla="*/ 511243 h 1617458"/>
                <a:gd name="connsiteX7" fmla="*/ 1098963 w 1296012"/>
                <a:gd name="connsiteY7" fmla="*/ 505259 h 1617458"/>
                <a:gd name="connsiteX8" fmla="*/ 648689 w 1296012"/>
                <a:gd name="connsiteY8" fmla="*/ 0 h 1617458"/>
                <a:gd name="connsiteX9" fmla="*/ 202210 w 1296012"/>
                <a:gd name="connsiteY9" fmla="*/ 501001 h 1617458"/>
                <a:gd name="connsiteX10" fmla="*/ 189797 w 1296012"/>
                <a:gd name="connsiteY10" fmla="*/ 511243 h 1617458"/>
                <a:gd name="connsiteX11" fmla="*/ 148782 w 1296012"/>
                <a:gd name="connsiteY11" fmla="*/ 560953 h 1617458"/>
                <a:gd name="connsiteX12" fmla="*/ 131958 w 1296012"/>
                <a:gd name="connsiteY12" fmla="*/ 579831 h 1617458"/>
                <a:gd name="connsiteX13" fmla="*/ 133206 w 1296012"/>
                <a:gd name="connsiteY13" fmla="*/ 579831 h 1617458"/>
                <a:gd name="connsiteX14" fmla="*/ 110669 w 1296012"/>
                <a:gd name="connsiteY14" fmla="*/ 607146 h 1617458"/>
                <a:gd name="connsiteX15" fmla="*/ 0 w 1296012"/>
                <a:gd name="connsiteY15" fmla="*/ 969452 h 1617458"/>
                <a:gd name="connsiteX16" fmla="*/ 648006 w 1296012"/>
                <a:gd name="connsiteY16" fmla="*/ 1617458 h 161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6012" h="1617458">
                  <a:moveTo>
                    <a:pt x="648006" y="1617458"/>
                  </a:moveTo>
                  <a:cubicBezTo>
                    <a:pt x="1005890" y="1617458"/>
                    <a:pt x="1296012" y="1327336"/>
                    <a:pt x="1296012" y="969452"/>
                  </a:cubicBezTo>
                  <a:cubicBezTo>
                    <a:pt x="1296012" y="835246"/>
                    <a:pt x="1255214" y="710568"/>
                    <a:pt x="1185343" y="607146"/>
                  </a:cubicBezTo>
                  <a:lnTo>
                    <a:pt x="1162806" y="579831"/>
                  </a:lnTo>
                  <a:lnTo>
                    <a:pt x="1165420" y="579831"/>
                  </a:lnTo>
                  <a:lnTo>
                    <a:pt x="1130180" y="540288"/>
                  </a:lnTo>
                  <a:lnTo>
                    <a:pt x="1106215" y="511243"/>
                  </a:lnTo>
                  <a:lnTo>
                    <a:pt x="1098963" y="505259"/>
                  </a:lnTo>
                  <a:lnTo>
                    <a:pt x="648689" y="0"/>
                  </a:lnTo>
                  <a:lnTo>
                    <a:pt x="202210" y="501001"/>
                  </a:lnTo>
                  <a:lnTo>
                    <a:pt x="189797" y="511243"/>
                  </a:lnTo>
                  <a:lnTo>
                    <a:pt x="148782" y="560953"/>
                  </a:lnTo>
                  <a:lnTo>
                    <a:pt x="131958" y="579831"/>
                  </a:lnTo>
                  <a:lnTo>
                    <a:pt x="133206" y="579831"/>
                  </a:lnTo>
                  <a:lnTo>
                    <a:pt x="110669" y="607146"/>
                  </a:lnTo>
                  <a:cubicBezTo>
                    <a:pt x="40798" y="710568"/>
                    <a:pt x="0" y="835246"/>
                    <a:pt x="0" y="969452"/>
                  </a:cubicBezTo>
                  <a:cubicBezTo>
                    <a:pt x="0" y="1327336"/>
                    <a:pt x="290122" y="1617458"/>
                    <a:pt x="648006" y="16174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60F52"/>
                </a:gs>
                <a:gs pos="97000">
                  <a:srgbClr val="01BBC2">
                    <a:lumMod val="7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="" xmlns:a16="http://schemas.microsoft.com/office/drawing/2014/main" id="{F14E1898-D757-D5A7-DE03-13FB7325378D}"/>
                </a:ext>
              </a:extLst>
            </p:cNvPr>
            <p:cNvSpPr/>
            <p:nvPr/>
          </p:nvSpPr>
          <p:spPr>
            <a:xfrm>
              <a:off x="7196816" y="2170381"/>
              <a:ext cx="912039" cy="91203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695DD983-ED99-ADF4-117D-AF258BF9EA9B}"/>
                </a:ext>
              </a:extLst>
            </p:cNvPr>
            <p:cNvSpPr txBox="1"/>
            <p:nvPr/>
          </p:nvSpPr>
          <p:spPr>
            <a:xfrm>
              <a:off x="7246936" y="2266744"/>
              <a:ext cx="11569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b="1" kern="0" dirty="0">
                <a:solidFill>
                  <a:prstClr val="black"/>
                </a:solidFill>
                <a:latin typeface="Georgia Pro Cond" panose="02040506050405020303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Georgia Pro Cond" panose="02040506050405020303" pitchFamily="18" charset="0"/>
                </a:rPr>
                <a:t>   CF 250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 Pro Cond" panose="02040506050405020303" pitchFamily="18" charset="0"/>
                </a:rPr>
                <a:t>Q2’2023-24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821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277675" y="134158"/>
            <a:ext cx="1097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R&amp;D Resource Center </a:t>
            </a:r>
          </a:p>
        </p:txBody>
      </p:sp>
      <p:pic>
        <p:nvPicPr>
          <p:cNvPr id="18" name="Picture 2" descr="C:\Users\Gaurav\Desktop\Cosmo Logo.png"/>
          <p:cNvPicPr>
            <a:picLocks noChangeAspect="1" noChangeArrowheads="1"/>
          </p:cNvPicPr>
          <p:nvPr/>
        </p:nvPicPr>
        <p:blipFill>
          <a:blip r:embed="rId3" cstate="print"/>
          <a:srcRect r="89" b="-78"/>
          <a:stretch>
            <a:fillRect/>
          </a:stretch>
        </p:blipFill>
        <p:spPr bwMode="auto">
          <a:xfrm>
            <a:off x="11444151" y="80746"/>
            <a:ext cx="685800" cy="914399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40043F0-A446-49A2-9643-A36C73060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4" y="1143039"/>
            <a:ext cx="1758441" cy="186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87A9066-A5A9-4519-ACDA-0FA10D008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964" y="1278937"/>
            <a:ext cx="2728619" cy="144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72A4229-F1B4-4E51-A5A2-EAF2E7EBCF88}"/>
              </a:ext>
            </a:extLst>
          </p:cNvPr>
          <p:cNvSpPr txBox="1"/>
          <p:nvPr/>
        </p:nvSpPr>
        <p:spPr>
          <a:xfrm>
            <a:off x="173816" y="2990442"/>
            <a:ext cx="3509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XRF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for determination of material composition and purity level accurately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C384A6E-7D66-4F40-A39F-D4CCFF08A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4480" y="1177901"/>
            <a:ext cx="2595791" cy="2033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C02999B-9CD9-4242-8907-99B907B8F3FC}"/>
              </a:ext>
            </a:extLst>
          </p:cNvPr>
          <p:cNvSpPr txBox="1"/>
          <p:nvPr/>
        </p:nvSpPr>
        <p:spPr>
          <a:xfrm>
            <a:off x="4235888" y="2990442"/>
            <a:ext cx="377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Particle size analyser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for determination of  particle size distribution in powder material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F296248-9C08-4718-A110-517216C1CA30}"/>
              </a:ext>
            </a:extLst>
          </p:cNvPr>
          <p:cNvSpPr txBox="1"/>
          <p:nvPr/>
        </p:nvSpPr>
        <p:spPr>
          <a:xfrm>
            <a:off x="8588438" y="2823331"/>
            <a:ext cx="3350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Computerised BET  surface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analyser for determining specific surface area of powder materials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75CA134-2787-40D5-B4B9-49E590CA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5888" y="6551844"/>
            <a:ext cx="4114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5B6FCE-04CD-5208-DB5C-18A018C667E5}"/>
              </a:ext>
            </a:extLst>
          </p:cNvPr>
          <p:cNvSpPr txBox="1"/>
          <p:nvPr/>
        </p:nvSpPr>
        <p:spPr>
          <a:xfrm>
            <a:off x="212037" y="810479"/>
            <a:ext cx="496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Material characterisation &amp; quality control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F17F45A-8882-76B7-203A-A81131E97E5C}"/>
              </a:ext>
            </a:extLst>
          </p:cNvPr>
          <p:cNvSpPr txBox="1"/>
          <p:nvPr/>
        </p:nvSpPr>
        <p:spPr>
          <a:xfrm>
            <a:off x="277675" y="39174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Product synthesis and evaluation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93722A69-8817-1034-9E42-E107014DC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9" y="4307779"/>
            <a:ext cx="1666494" cy="173659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BDFE6AE-72C7-8FC0-C0A5-115BA7BF7F61}"/>
              </a:ext>
            </a:extLst>
          </p:cNvPr>
          <p:cNvSpPr txBox="1"/>
          <p:nvPr/>
        </p:nvSpPr>
        <p:spPr>
          <a:xfrm>
            <a:off x="328381" y="6126512"/>
            <a:ext cx="200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Atmosphere controlled kiln 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82643EB-D2C8-6BAA-3F92-B8076A02A4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225" y="4273298"/>
            <a:ext cx="1755571" cy="17365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C1ACAD-51D2-6ACD-B11E-F84A39A03DDA}"/>
              </a:ext>
            </a:extLst>
          </p:cNvPr>
          <p:cNvSpPr txBox="1"/>
          <p:nvPr/>
        </p:nvSpPr>
        <p:spPr>
          <a:xfrm>
            <a:off x="2524225" y="6126512"/>
            <a:ext cx="175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Powerloss set up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A707CF7-1A94-05AD-1BA6-4CB9F407AD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2748" y="4373658"/>
            <a:ext cx="1964725" cy="1573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203F40F-C849-4016-CD03-6A56850702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6557" y="4262488"/>
            <a:ext cx="2013394" cy="16847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623C8F2-6D0D-BF32-1FB3-142BF0AE0356}"/>
              </a:ext>
            </a:extLst>
          </p:cNvPr>
          <p:cNvSpPr txBox="1"/>
          <p:nvPr/>
        </p:nvSpPr>
        <p:spPr>
          <a:xfrm>
            <a:off x="4750778" y="6048457"/>
            <a:ext cx="200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dirty="0">
                <a:solidFill>
                  <a:srgbClr val="060F52"/>
                </a:solidFill>
                <a:cs typeface="Arial" charset="0"/>
              </a:rPr>
              <a:t>Transformer analyser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cs typeface="Arial" charset="0"/>
              </a:rPr>
              <a:t> 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4905EB9E-E305-F902-27E2-230FE691DD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0318" y="4334771"/>
            <a:ext cx="2013394" cy="15736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43520A5-42BC-D0FE-C867-79F74027ABD4}"/>
              </a:ext>
            </a:extLst>
          </p:cNvPr>
          <p:cNvSpPr txBox="1"/>
          <p:nvPr/>
        </p:nvSpPr>
        <p:spPr>
          <a:xfrm>
            <a:off x="7580268" y="6034829"/>
            <a:ext cx="1755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LCR Meter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CF95E5A-07A1-926C-9449-DD31F9C93408}"/>
              </a:ext>
            </a:extLst>
          </p:cNvPr>
          <p:cNvSpPr txBox="1"/>
          <p:nvPr/>
        </p:nvSpPr>
        <p:spPr>
          <a:xfrm>
            <a:off x="10440929" y="6048457"/>
            <a:ext cx="1755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dirty="0">
                <a:solidFill>
                  <a:srgbClr val="060F52"/>
                </a:solidFill>
                <a:cs typeface="Arial" charset="0"/>
              </a:rPr>
              <a:t>Hi-Pot tester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961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708317" y="194608"/>
            <a:ext cx="89288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Expansion of R&amp;D Resource Center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 (Planned)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6E63E79-FCD5-43AA-A188-DC10BAABD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" b="339"/>
          <a:stretch/>
        </p:blipFill>
        <p:spPr>
          <a:xfrm>
            <a:off x="9808697" y="3279472"/>
            <a:ext cx="1660784" cy="186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15B3F47-6F15-4A54-869A-C96F67DBDD72}"/>
              </a:ext>
            </a:extLst>
          </p:cNvPr>
          <p:cNvSpPr txBox="1"/>
          <p:nvPr/>
        </p:nvSpPr>
        <p:spPr>
          <a:xfrm>
            <a:off x="9424403" y="5121067"/>
            <a:ext cx="2435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XRD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for determination of  crystalline phases present in ferrite </a:t>
            </a:r>
            <a:r>
              <a:rPr kumimoji="0" lang="en-IN" sz="1600" b="0" i="1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system-Planned in 2023-24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70D240A-C2D2-47EE-91C1-FCF3EAC6F7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67" b="-77"/>
          <a:stretch/>
        </p:blipFill>
        <p:spPr>
          <a:xfrm>
            <a:off x="3724702" y="3003116"/>
            <a:ext cx="1947140" cy="186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619FF8F-A82C-4B7C-B0EC-F6BF9249870B}"/>
              </a:ext>
            </a:extLst>
          </p:cNvPr>
          <p:cNvSpPr txBox="1"/>
          <p:nvPr/>
        </p:nvSpPr>
        <p:spPr>
          <a:xfrm>
            <a:off x="3681269" y="5121067"/>
            <a:ext cx="2507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High resolution digital microscope (1000 x)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 for determining granulate shape, size, defects and micro crack –</a:t>
            </a:r>
            <a:r>
              <a:rPr kumimoji="0" lang="en-IN" sz="1600" b="0" i="1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Planned in Q3’2022-23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7296F30E-4F30-4704-8B1F-3001C87A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19" y="1946677"/>
            <a:ext cx="2435500" cy="165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8791722-5E18-48EB-82FF-FF603B10853C}"/>
              </a:ext>
            </a:extLst>
          </p:cNvPr>
          <p:cNvSpPr txBox="1"/>
          <p:nvPr/>
        </p:nvSpPr>
        <p:spPr>
          <a:xfrm>
            <a:off x="6530887" y="3532642"/>
            <a:ext cx="2200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Precision Impedance analyzer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capable to measure up-to 100 </a:t>
            </a:r>
            <a:r>
              <a:rPr kumimoji="0" lang="en-IN" sz="160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MHz- </a:t>
            </a:r>
            <a:r>
              <a:rPr kumimoji="0" lang="en-IN" sz="1600" i="1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Planned </a:t>
            </a:r>
            <a:r>
              <a:rPr kumimoji="0" lang="en-IN" sz="1600" i="1" u="none" strike="noStrike" kern="1200" cap="none" spc="0" normalizeH="0" baseline="0" noProof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in Q4’2022-23</a:t>
            </a:r>
            <a:endParaRPr kumimoji="0" lang="en-IN" sz="1600" i="1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C5C3781-F209-4FCD-9DD9-D6A209A082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5344"/>
          <a:stretch/>
        </p:blipFill>
        <p:spPr>
          <a:xfrm>
            <a:off x="409433" y="1295074"/>
            <a:ext cx="1965277" cy="231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D86B46D-58EC-4D35-B881-8E67A9AC205E}"/>
              </a:ext>
            </a:extLst>
          </p:cNvPr>
          <p:cNvSpPr txBox="1"/>
          <p:nvPr/>
        </p:nvSpPr>
        <p:spPr>
          <a:xfrm>
            <a:off x="255265" y="3638556"/>
            <a:ext cx="2495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Powerloss combined with B-H loop tracer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capable to measure upto 3 MHz= </a:t>
            </a:r>
            <a:r>
              <a:rPr kumimoji="0" lang="en-IN" sz="1600" b="0" i="1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</a:rPr>
              <a:t>Planned in Q2 ‘2022-23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75CA134-2787-40D5-B4B9-49E590CA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2041" y="6541234"/>
            <a:ext cx="3348301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pic>
        <p:nvPicPr>
          <p:cNvPr id="15" name="Picture 2" descr="C:\Users\Gaurav\Desktop\Cosmo Logo.png"/>
          <p:cNvPicPr>
            <a:picLocks noChangeAspect="1" noChangeArrowheads="1"/>
          </p:cNvPicPr>
          <p:nvPr/>
        </p:nvPicPr>
        <p:blipFill>
          <a:blip r:embed="rId8" cstate="print"/>
          <a:srcRect r="89" b="-78"/>
          <a:stretch>
            <a:fillRect/>
          </a:stretch>
        </p:blipFill>
        <p:spPr bwMode="auto">
          <a:xfrm>
            <a:off x="11462127" y="13855"/>
            <a:ext cx="685800" cy="91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87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700" y="2047739"/>
            <a:ext cx="11719774" cy="189319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Ferrite Application</a:t>
            </a:r>
            <a:endParaRPr lang="en-IN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6004" y="96425"/>
            <a:ext cx="10158716" cy="72099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</a:rPr>
              <a:t>Application Team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696" y="2684383"/>
            <a:ext cx="3865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060F52"/>
                </a:solidFill>
              </a:rPr>
              <a:t>Mr. Binod Aggarwal</a:t>
            </a:r>
          </a:p>
          <a:p>
            <a:r>
              <a:rPr lang="en-IN" sz="1400" b="1" dirty="0">
                <a:solidFill>
                  <a:srgbClr val="060F52"/>
                </a:solidFill>
              </a:rPr>
              <a:t>Expert in Power Electronics Application</a:t>
            </a:r>
          </a:p>
          <a:p>
            <a:r>
              <a:rPr lang="en-US" sz="1200" dirty="0">
                <a:solidFill>
                  <a:srgbClr val="060F52"/>
                </a:solidFill>
              </a:rPr>
              <a:t>M Tech in Power Electronics from IISC (Bangalore)</a:t>
            </a:r>
            <a:endParaRPr lang="en-IN" sz="1200" dirty="0">
              <a:solidFill>
                <a:srgbClr val="060F52"/>
              </a:solidFill>
            </a:endParaRPr>
          </a:p>
          <a:p>
            <a:endParaRPr lang="en-IN" sz="1200" b="1" dirty="0">
              <a:solidFill>
                <a:srgbClr val="060F5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294" y="3443925"/>
            <a:ext cx="5061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rgbClr val="060F52"/>
                </a:solidFill>
              </a:rPr>
              <a:t>Mr Binod Agarwal </a:t>
            </a:r>
            <a:r>
              <a:rPr lang="en-IN" sz="1400" dirty="0">
                <a:solidFill>
                  <a:srgbClr val="060F52"/>
                </a:solidFill>
              </a:rPr>
              <a:t>brings with him more than  35 years of experience in companies like</a:t>
            </a:r>
            <a:r>
              <a:rPr lang="en-IN" sz="1400" b="1" dirty="0">
                <a:solidFill>
                  <a:srgbClr val="060F52"/>
                </a:solidFill>
              </a:rPr>
              <a:t> Cree</a:t>
            </a:r>
            <a:r>
              <a:rPr lang="en-IN" sz="1400" dirty="0">
                <a:solidFill>
                  <a:srgbClr val="060F52"/>
                </a:solidFill>
              </a:rPr>
              <a:t>, </a:t>
            </a:r>
            <a:r>
              <a:rPr lang="en-IN" sz="1400" b="1" dirty="0">
                <a:solidFill>
                  <a:srgbClr val="060F52"/>
                </a:solidFill>
              </a:rPr>
              <a:t>Wolfspeed</a:t>
            </a:r>
            <a:r>
              <a:rPr lang="en-IN" sz="1400" dirty="0">
                <a:solidFill>
                  <a:srgbClr val="060F52"/>
                </a:solidFill>
              </a:rPr>
              <a:t>.</a:t>
            </a:r>
          </a:p>
          <a:p>
            <a:r>
              <a:rPr lang="en-IN" sz="1400" dirty="0">
                <a:solidFill>
                  <a:srgbClr val="060F52"/>
                </a:solidFill>
              </a:rPr>
              <a:t>He’s having  number of patents in power electronics field like :-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054DEDA2-B248-A2A4-ED72-9D87A4A2A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684714"/>
              </p:ext>
            </p:extLst>
          </p:nvPr>
        </p:nvGraphicFramePr>
        <p:xfrm>
          <a:off x="292826" y="4367255"/>
          <a:ext cx="5468936" cy="2346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64360">
                  <a:extLst>
                    <a:ext uri="{9D8B030D-6E8A-4147-A177-3AD203B41FA5}">
                      <a16:colId xmlns="" xmlns:a16="http://schemas.microsoft.com/office/drawing/2014/main" val="3410864306"/>
                    </a:ext>
                  </a:extLst>
                </a:gridCol>
                <a:gridCol w="1604576">
                  <a:extLst>
                    <a:ext uri="{9D8B030D-6E8A-4147-A177-3AD203B41FA5}">
                      <a16:colId xmlns="" xmlns:a16="http://schemas.microsoft.com/office/drawing/2014/main" val="363189344"/>
                    </a:ext>
                  </a:extLst>
                </a:gridCol>
              </a:tblGrid>
              <a:tr h="262796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Century Gothic" panose="020B0502020202020204" pitchFamily="34" charset="0"/>
                        </a:rPr>
                        <a:t>Patent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6473408"/>
                  </a:ext>
                </a:extLst>
              </a:tr>
              <a:tr h="262796">
                <a:tc>
                  <a:txBody>
                    <a:bodyPr/>
                    <a:lstStyle/>
                    <a:p>
                      <a:r>
                        <a:rPr lang="en-IN" sz="1400" b="0" i="0" u="none" strike="noStrike" baseline="0" dirty="0">
                          <a:solidFill>
                            <a:srgbClr val="000000"/>
                          </a:solidFill>
                          <a:latin typeface="Cenury "/>
                        </a:rPr>
                        <a:t>Totem pole converter system.</a:t>
                      </a:r>
                      <a:endParaRPr lang="en-IN" sz="1400" b="0" dirty="0">
                        <a:latin typeface="Cenury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baseline="0" dirty="0">
                          <a:solidFill>
                            <a:srgbClr val="000000"/>
                          </a:solidFill>
                          <a:latin typeface="Cenury "/>
                        </a:rPr>
                        <a:t> 10224809 </a:t>
                      </a:r>
                      <a:endParaRPr lang="en-IN" sz="1400" b="0" dirty="0">
                        <a:latin typeface="Cenury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1374347"/>
                  </a:ext>
                </a:extLst>
              </a:tr>
              <a:tr h="267940">
                <a:tc>
                  <a:txBody>
                    <a:bodyPr/>
                    <a:lstStyle/>
                    <a:p>
                      <a:r>
                        <a:rPr lang="en-IN" sz="1400" b="0" i="0" u="none" strike="noStrike" baseline="0" dirty="0">
                          <a:solidFill>
                            <a:srgbClr val="000000"/>
                          </a:solidFill>
                          <a:latin typeface="Cenury "/>
                        </a:rPr>
                        <a:t>Hybrid analog and digital converter controller.</a:t>
                      </a:r>
                      <a:endParaRPr lang="en-IN" sz="1400" b="0" dirty="0">
                        <a:latin typeface="Cenury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baseline="0" dirty="0">
                          <a:solidFill>
                            <a:srgbClr val="000000"/>
                          </a:solidFill>
                          <a:latin typeface="Cenury "/>
                        </a:rPr>
                        <a:t> 9606564</a:t>
                      </a:r>
                      <a:endParaRPr lang="en-IN" sz="1400" b="0" dirty="0">
                        <a:latin typeface="Cenury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9395700"/>
                  </a:ext>
                </a:extLst>
              </a:tr>
              <a:tr h="446753">
                <a:tc>
                  <a:txBody>
                    <a:bodyPr/>
                    <a:lstStyle/>
                    <a:p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Cenury "/>
                        </a:rPr>
                        <a:t>B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enury "/>
                        </a:rPr>
                        <a:t>oost converter with reduced switching loss and method of operating the same. </a:t>
                      </a:r>
                      <a:endParaRPr lang="en-IN" sz="1400" b="0" dirty="0">
                        <a:latin typeface="Cenury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baseline="0" dirty="0">
                          <a:solidFill>
                            <a:srgbClr val="000000"/>
                          </a:solidFill>
                          <a:latin typeface="Cenury "/>
                        </a:rPr>
                        <a:t> 9564806</a:t>
                      </a:r>
                      <a:endParaRPr lang="en-IN" sz="1400" b="0" dirty="0">
                        <a:latin typeface="Cenury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8867509"/>
                  </a:ext>
                </a:extLst>
              </a:tr>
              <a:tr h="2627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enury "/>
                        </a:rPr>
                        <a:t>Control system for a flow cell battery.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baseline="0" dirty="0">
                          <a:solidFill>
                            <a:srgbClr val="000000"/>
                          </a:solidFill>
                          <a:latin typeface="Cenury "/>
                        </a:rPr>
                        <a:t>9035617 </a:t>
                      </a:r>
                      <a:endParaRPr lang="en-IN" sz="1400" b="0" dirty="0">
                        <a:latin typeface="Cenury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1896982"/>
                  </a:ext>
                </a:extLst>
              </a:tr>
              <a:tr h="262796">
                <a:tc>
                  <a:txBody>
                    <a:bodyPr/>
                    <a:lstStyle/>
                    <a:p>
                      <a:r>
                        <a:rPr lang="en-IN" sz="1400" b="0" i="0" u="none" strike="noStrike" kern="1200" baseline="0" dirty="0">
                          <a:solidFill>
                            <a:schemeClr val="dk1"/>
                          </a:solidFill>
                          <a:latin typeface="Cenury "/>
                          <a:ea typeface="+mn-ea"/>
                          <a:cs typeface="+mn-cs"/>
                        </a:rPr>
                        <a:t>Bi-directional buck boost circuit.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kern="1200" baseline="0" dirty="0">
                          <a:solidFill>
                            <a:schemeClr val="dk1"/>
                          </a:solidFill>
                          <a:latin typeface="Cenury "/>
                          <a:ea typeface="+mn-ea"/>
                          <a:cs typeface="+mn-cs"/>
                        </a:rPr>
                        <a:t> 8723489 </a:t>
                      </a:r>
                      <a:endParaRPr lang="en-IN" sz="1400" b="0" dirty="0">
                        <a:latin typeface="Cenury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1437023"/>
                  </a:ext>
                </a:extLst>
              </a:tr>
              <a:tr h="262796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enury "/>
                          <a:ea typeface="+mn-ea"/>
                          <a:cs typeface="+mn-cs"/>
                        </a:rPr>
                        <a:t>Solar power systems including control hub. </a:t>
                      </a:r>
                      <a:endParaRPr lang="en-IN" sz="1400" b="0" dirty="0">
                        <a:latin typeface="Cenury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kern="1200" baseline="0" dirty="0">
                          <a:solidFill>
                            <a:schemeClr val="dk1"/>
                          </a:solidFill>
                          <a:latin typeface="Cenury "/>
                          <a:ea typeface="+mn-ea"/>
                          <a:cs typeface="+mn-cs"/>
                        </a:rPr>
                        <a:t>20140285023 </a:t>
                      </a:r>
                      <a:endParaRPr lang="en-IN" sz="1400" b="0" dirty="0">
                        <a:latin typeface="Cenury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78053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E8B6D66-DA6E-EB05-A6FB-7B10FF157809}"/>
              </a:ext>
            </a:extLst>
          </p:cNvPr>
          <p:cNvGrpSpPr/>
          <p:nvPr/>
        </p:nvGrpSpPr>
        <p:grpSpPr>
          <a:xfrm>
            <a:off x="985958" y="699381"/>
            <a:ext cx="1492443" cy="1971949"/>
            <a:chOff x="866360" y="587518"/>
            <a:chExt cx="1612042" cy="2084105"/>
          </a:xfrm>
        </p:grpSpPr>
        <p:grpSp>
          <p:nvGrpSpPr>
            <p:cNvPr id="5" name="Group 28"/>
            <p:cNvGrpSpPr/>
            <p:nvPr/>
          </p:nvGrpSpPr>
          <p:grpSpPr>
            <a:xfrm>
              <a:off x="866360" y="587518"/>
              <a:ext cx="1612042" cy="2084105"/>
              <a:chOff x="741121" y="1018800"/>
              <a:chExt cx="2878379" cy="3104103"/>
            </a:xfrm>
          </p:grpSpPr>
          <p:sp>
            <p:nvSpPr>
              <p:cNvPr id="18" name="Regular Pentagon 17"/>
              <p:cNvSpPr/>
              <p:nvPr/>
            </p:nvSpPr>
            <p:spPr>
              <a:xfrm>
                <a:off x="862023" y="2050460"/>
                <a:ext cx="2671136" cy="2072443"/>
              </a:xfrm>
              <a:prstGeom prst="pentagon">
                <a:avLst/>
              </a:prstGeom>
              <a:solidFill>
                <a:srgbClr val="060F52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060F52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41121" y="1018800"/>
                <a:ext cx="2878379" cy="27632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060F52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970710" y="1190829"/>
                <a:ext cx="2419200" cy="2419200"/>
              </a:xfrm>
              <a:prstGeom prst="ellipse">
                <a:avLst/>
              </a:prstGeom>
              <a:solidFill>
                <a:srgbClr val="060F52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060F52"/>
                  </a:solidFill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BF52060-6021-5048-9D89-5FEE81BD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30696" y="871416"/>
              <a:ext cx="1083367" cy="124308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2" name="Picture 2" descr="http://cosmofilms.es/image/cosmoferrites1.jpg">
            <a:extLst>
              <a:ext uri="{FF2B5EF4-FFF2-40B4-BE49-F238E27FC236}">
                <a16:creationId xmlns="" xmlns:a16="http://schemas.microsoft.com/office/drawing/2014/main" id="{5E3FA75B-8B30-E081-4541-17F55360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07091" y="28389"/>
            <a:ext cx="507645" cy="70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8">
            <a:extLst>
              <a:ext uri="{FF2B5EF4-FFF2-40B4-BE49-F238E27FC236}">
                <a16:creationId xmlns="" xmlns:a16="http://schemas.microsoft.com/office/drawing/2014/main" id="{A2882276-84A8-C7C6-F867-9BCF319C5F82}"/>
              </a:ext>
            </a:extLst>
          </p:cNvPr>
          <p:cNvGrpSpPr/>
          <p:nvPr/>
        </p:nvGrpSpPr>
        <p:grpSpPr>
          <a:xfrm>
            <a:off x="6055844" y="604899"/>
            <a:ext cx="1492443" cy="1966802"/>
            <a:chOff x="741121" y="1018800"/>
            <a:chExt cx="2878379" cy="3096000"/>
          </a:xfrm>
        </p:grpSpPr>
        <p:sp>
          <p:nvSpPr>
            <p:cNvPr id="19" name="Regular Pentagon 17">
              <a:extLst>
                <a:ext uri="{FF2B5EF4-FFF2-40B4-BE49-F238E27FC236}">
                  <a16:creationId xmlns="" xmlns:a16="http://schemas.microsoft.com/office/drawing/2014/main" id="{D89C12EF-0CFA-0360-3D38-A42BF990D419}"/>
                </a:ext>
              </a:extLst>
            </p:cNvPr>
            <p:cNvSpPr/>
            <p:nvPr/>
          </p:nvSpPr>
          <p:spPr>
            <a:xfrm>
              <a:off x="844742" y="2042357"/>
              <a:ext cx="2671136" cy="2072443"/>
            </a:xfrm>
            <a:prstGeom prst="pentagon">
              <a:avLst/>
            </a:prstGeom>
            <a:solidFill>
              <a:srgbClr val="060F52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60F52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55BD1FED-C5CA-4F15-7564-CCBB60B7B353}"/>
                </a:ext>
              </a:extLst>
            </p:cNvPr>
            <p:cNvSpPr/>
            <p:nvPr/>
          </p:nvSpPr>
          <p:spPr>
            <a:xfrm>
              <a:off x="741121" y="1018800"/>
              <a:ext cx="2878379" cy="27632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60F52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1D5F57FB-A8CD-08C2-E885-140ED6ACF65D}"/>
                </a:ext>
              </a:extLst>
            </p:cNvPr>
            <p:cNvSpPr/>
            <p:nvPr/>
          </p:nvSpPr>
          <p:spPr>
            <a:xfrm>
              <a:off x="970710" y="1190829"/>
              <a:ext cx="2419200" cy="2419200"/>
            </a:xfrm>
            <a:prstGeom prst="ellipse">
              <a:avLst/>
            </a:prstGeom>
            <a:solidFill>
              <a:srgbClr val="060F52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60F52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029CFE2-8F05-6299-61CA-6691C4BCECF8}"/>
              </a:ext>
            </a:extLst>
          </p:cNvPr>
          <p:cNvSpPr txBox="1"/>
          <p:nvPr/>
        </p:nvSpPr>
        <p:spPr>
          <a:xfrm>
            <a:off x="5872225" y="2592772"/>
            <a:ext cx="33332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060F52"/>
                </a:solidFill>
              </a:rPr>
              <a:t>Dr Palas K.  Haldar</a:t>
            </a:r>
          </a:p>
          <a:p>
            <a:r>
              <a:rPr lang="en-IN" sz="1400" b="1" dirty="0">
                <a:solidFill>
                  <a:srgbClr val="060F52"/>
                </a:solidFill>
              </a:rPr>
              <a:t>Expert in Electro ceramics</a:t>
            </a:r>
          </a:p>
          <a:p>
            <a:r>
              <a:rPr lang="en-US" sz="1400" dirty="0">
                <a:solidFill>
                  <a:srgbClr val="060F52"/>
                </a:solidFill>
              </a:rPr>
              <a:t>M Tech , Ph. D in Material Science                  from University of Calcutta</a:t>
            </a:r>
            <a:endParaRPr lang="en-IN" sz="1400" dirty="0">
              <a:solidFill>
                <a:srgbClr val="060F52"/>
              </a:solidFill>
            </a:endParaRPr>
          </a:p>
          <a:p>
            <a:endParaRPr lang="en-IN" sz="1200" b="1" dirty="0">
              <a:solidFill>
                <a:srgbClr val="060F5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29D75F8-C598-9DA1-F0C4-C35BBE4D6E28}"/>
              </a:ext>
            </a:extLst>
          </p:cNvPr>
          <p:cNvSpPr/>
          <p:nvPr/>
        </p:nvSpPr>
        <p:spPr>
          <a:xfrm>
            <a:off x="5889267" y="3528995"/>
            <a:ext cx="3188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060F52"/>
                </a:solidFill>
              </a:rPr>
              <a:t>Dr Palas K. Haldar has papers published in various international and national journal in the field of  ceramics .</a:t>
            </a:r>
          </a:p>
        </p:txBody>
      </p:sp>
      <p:grpSp>
        <p:nvGrpSpPr>
          <p:cNvPr id="25" name="Group 28">
            <a:extLst>
              <a:ext uri="{FF2B5EF4-FFF2-40B4-BE49-F238E27FC236}">
                <a16:creationId xmlns="" xmlns:a16="http://schemas.microsoft.com/office/drawing/2014/main" id="{2F19757A-56CD-CCDA-B9BB-4DF0305B6F98}"/>
              </a:ext>
            </a:extLst>
          </p:cNvPr>
          <p:cNvGrpSpPr/>
          <p:nvPr/>
        </p:nvGrpSpPr>
        <p:grpSpPr>
          <a:xfrm>
            <a:off x="9602275" y="620068"/>
            <a:ext cx="1492443" cy="1966802"/>
            <a:chOff x="741121" y="1018800"/>
            <a:chExt cx="2878379" cy="3096000"/>
          </a:xfrm>
        </p:grpSpPr>
        <p:sp>
          <p:nvSpPr>
            <p:cNvPr id="27" name="Regular Pentagon 17">
              <a:extLst>
                <a:ext uri="{FF2B5EF4-FFF2-40B4-BE49-F238E27FC236}">
                  <a16:creationId xmlns="" xmlns:a16="http://schemas.microsoft.com/office/drawing/2014/main" id="{49B132EB-A717-C2E9-D622-0DA876965E25}"/>
                </a:ext>
              </a:extLst>
            </p:cNvPr>
            <p:cNvSpPr/>
            <p:nvPr/>
          </p:nvSpPr>
          <p:spPr>
            <a:xfrm>
              <a:off x="844742" y="2042357"/>
              <a:ext cx="2671136" cy="2072443"/>
            </a:xfrm>
            <a:prstGeom prst="pentagon">
              <a:avLst/>
            </a:prstGeom>
            <a:solidFill>
              <a:srgbClr val="060F52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60F52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F9074EE-7BA7-8DAB-5079-1979697E97F5}"/>
                </a:ext>
              </a:extLst>
            </p:cNvPr>
            <p:cNvSpPr/>
            <p:nvPr/>
          </p:nvSpPr>
          <p:spPr>
            <a:xfrm>
              <a:off x="741121" y="1018800"/>
              <a:ext cx="2878379" cy="27632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60F52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5BF07075-ABCD-F073-3514-24E5ACD12A4C}"/>
                </a:ext>
              </a:extLst>
            </p:cNvPr>
            <p:cNvSpPr/>
            <p:nvPr/>
          </p:nvSpPr>
          <p:spPr>
            <a:xfrm>
              <a:off x="970710" y="1190829"/>
              <a:ext cx="2419200" cy="2419200"/>
            </a:xfrm>
            <a:prstGeom prst="ellipse">
              <a:avLst/>
            </a:prstGeom>
            <a:solidFill>
              <a:srgbClr val="060F52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60F52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426B0C9-45F1-80CA-368C-97C2D8F4045A}"/>
              </a:ext>
            </a:extLst>
          </p:cNvPr>
          <p:cNvSpPr txBox="1"/>
          <p:nvPr/>
        </p:nvSpPr>
        <p:spPr>
          <a:xfrm>
            <a:off x="9392485" y="2740716"/>
            <a:ext cx="2530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060F52"/>
                </a:solidFill>
              </a:rPr>
              <a:t>Mr Karuna Sagar</a:t>
            </a:r>
          </a:p>
          <a:p>
            <a:r>
              <a:rPr lang="en-IN" sz="1400" b="1" dirty="0">
                <a:solidFill>
                  <a:srgbClr val="060F52"/>
                </a:solidFill>
              </a:rPr>
              <a:t>New Product Development</a:t>
            </a:r>
          </a:p>
          <a:p>
            <a:r>
              <a:rPr lang="en-US" sz="1400" dirty="0">
                <a:solidFill>
                  <a:srgbClr val="060F52"/>
                </a:solidFill>
              </a:rPr>
              <a:t>M Tech in Material Science  from Thapar University, Patiala</a:t>
            </a:r>
            <a:endParaRPr lang="en-IN" sz="1400" dirty="0">
              <a:solidFill>
                <a:srgbClr val="060F52"/>
              </a:solidFill>
            </a:endParaRPr>
          </a:p>
          <a:p>
            <a:endParaRPr lang="en-IN" sz="1200" b="1" dirty="0">
              <a:solidFill>
                <a:srgbClr val="060F5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EC23275-80F3-5B4D-8DDF-AFB43F6EC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693" y="816103"/>
            <a:ext cx="1056746" cy="12165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496C2E-638C-5156-8EA8-7D8BC3A9F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6876" y="826364"/>
            <a:ext cx="1046374" cy="12631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4" name="Group 28">
            <a:extLst>
              <a:ext uri="{FF2B5EF4-FFF2-40B4-BE49-F238E27FC236}">
                <a16:creationId xmlns="" xmlns:a16="http://schemas.microsoft.com/office/drawing/2014/main" id="{14609129-7252-916F-5C61-102842E6AEF4}"/>
              </a:ext>
            </a:extLst>
          </p:cNvPr>
          <p:cNvGrpSpPr/>
          <p:nvPr/>
        </p:nvGrpSpPr>
        <p:grpSpPr>
          <a:xfrm>
            <a:off x="7885235" y="4525245"/>
            <a:ext cx="1492443" cy="1966802"/>
            <a:chOff x="741121" y="1018800"/>
            <a:chExt cx="2878379" cy="3096000"/>
          </a:xfrm>
        </p:grpSpPr>
        <p:sp>
          <p:nvSpPr>
            <p:cNvPr id="36" name="Regular Pentagon 17">
              <a:extLst>
                <a:ext uri="{FF2B5EF4-FFF2-40B4-BE49-F238E27FC236}">
                  <a16:creationId xmlns="" xmlns:a16="http://schemas.microsoft.com/office/drawing/2014/main" id="{3976E0C1-05A2-5F68-9175-7A79AC13B0BF}"/>
                </a:ext>
              </a:extLst>
            </p:cNvPr>
            <p:cNvSpPr/>
            <p:nvPr/>
          </p:nvSpPr>
          <p:spPr>
            <a:xfrm>
              <a:off x="844742" y="2042357"/>
              <a:ext cx="2671136" cy="2072443"/>
            </a:xfrm>
            <a:prstGeom prst="pentagon">
              <a:avLst/>
            </a:prstGeom>
            <a:solidFill>
              <a:srgbClr val="060F52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60F52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AD29C5DE-1E2E-B9CD-8BDA-C94D15BE34E0}"/>
                </a:ext>
              </a:extLst>
            </p:cNvPr>
            <p:cNvSpPr/>
            <p:nvPr/>
          </p:nvSpPr>
          <p:spPr>
            <a:xfrm>
              <a:off x="741121" y="1018800"/>
              <a:ext cx="2878379" cy="27632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60F52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FD5854E7-67BE-0071-E0C2-17CE4F42E772}"/>
                </a:ext>
              </a:extLst>
            </p:cNvPr>
            <p:cNvSpPr/>
            <p:nvPr/>
          </p:nvSpPr>
          <p:spPr>
            <a:xfrm>
              <a:off x="970710" y="1190829"/>
              <a:ext cx="2419200" cy="2419200"/>
            </a:xfrm>
            <a:prstGeom prst="ellipse">
              <a:avLst/>
            </a:prstGeom>
            <a:solidFill>
              <a:srgbClr val="060F52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60F52"/>
                </a:solidFill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4C7C934-3E6F-5CAD-28B8-6B62F6E3B4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3293" y="4744829"/>
            <a:ext cx="1069815" cy="11773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7B9E679-2CB8-4FD3-AA2C-B7C9E72056FC}"/>
              </a:ext>
            </a:extLst>
          </p:cNvPr>
          <p:cNvSpPr txBox="1"/>
          <p:nvPr/>
        </p:nvSpPr>
        <p:spPr>
          <a:xfrm>
            <a:off x="9476338" y="4874707"/>
            <a:ext cx="2530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060F52"/>
                </a:solidFill>
              </a:rPr>
              <a:t>Mr Vikas Thakur</a:t>
            </a:r>
          </a:p>
          <a:p>
            <a:r>
              <a:rPr lang="en-IN" sz="1400" b="1" dirty="0">
                <a:solidFill>
                  <a:srgbClr val="060F52"/>
                </a:solidFill>
              </a:rPr>
              <a:t>Application Engineer</a:t>
            </a:r>
          </a:p>
          <a:p>
            <a:r>
              <a:rPr lang="en-US" sz="1400" dirty="0">
                <a:solidFill>
                  <a:srgbClr val="060F52"/>
                </a:solidFill>
              </a:rPr>
              <a:t>B Tech in Electronics &amp; Communication  from </a:t>
            </a:r>
            <a:r>
              <a:rPr lang="en-US" sz="1400" dirty="0" err="1">
                <a:solidFill>
                  <a:srgbClr val="060F52"/>
                </a:solidFill>
              </a:rPr>
              <a:t>HPTU,Simla</a:t>
            </a:r>
            <a:r>
              <a:rPr lang="en-US" sz="1400" dirty="0">
                <a:solidFill>
                  <a:srgbClr val="060F52"/>
                </a:solidFill>
              </a:rPr>
              <a:t>.</a:t>
            </a:r>
            <a:endParaRPr lang="en-IN" sz="1400" dirty="0">
              <a:solidFill>
                <a:srgbClr val="060F52"/>
              </a:solidFill>
            </a:endParaRPr>
          </a:p>
          <a:p>
            <a:endParaRPr lang="en-IN" sz="1200" b="1" dirty="0">
              <a:solidFill>
                <a:srgbClr val="060F52"/>
              </a:solidFill>
            </a:endParaRPr>
          </a:p>
        </p:txBody>
      </p:sp>
      <p:sp>
        <p:nvSpPr>
          <p:cNvPr id="33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733" y="6492047"/>
            <a:ext cx="4130723" cy="50292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9"/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5" name="Picture 2" descr="C:\Users\Gaurav\Desktop\Cosmo Logo.png"/>
          <p:cNvPicPr>
            <a:picLocks noChangeAspect="1" noChangeArrowheads="1"/>
          </p:cNvPicPr>
          <p:nvPr/>
        </p:nvPicPr>
        <p:blipFill>
          <a:blip r:embed="rId10" cstate="print"/>
          <a:srcRect r="89" b="-78"/>
          <a:stretch>
            <a:fillRect/>
          </a:stretch>
        </p:blipFill>
        <p:spPr bwMode="auto">
          <a:xfrm>
            <a:off x="11506200" y="-279"/>
            <a:ext cx="685800" cy="91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59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Terrazzo frame on beige background vector | premium image by rawpixel.… | Powerpoint  background design, Background for powerpoint presentation, Wallpaper  power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146" y="464024"/>
            <a:ext cx="11837158" cy="6575467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5" name="Group 170">
            <a:extLst>
              <a:ext uri="{FF2B5EF4-FFF2-40B4-BE49-F238E27FC236}">
                <a16:creationId xmlns="" xmlns:a16="http://schemas.microsoft.com/office/drawing/2014/main" id="{FCA8845E-45D2-4254-85B6-53D5005ED008}"/>
              </a:ext>
            </a:extLst>
          </p:cNvPr>
          <p:cNvGrpSpPr/>
          <p:nvPr/>
        </p:nvGrpSpPr>
        <p:grpSpPr>
          <a:xfrm>
            <a:off x="1479085" y="1979030"/>
            <a:ext cx="4766233" cy="3868038"/>
            <a:chOff x="574756" y="558006"/>
            <a:chExt cx="3568768" cy="3935115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FC378C2-D5B7-46E7-B97F-B4AF9255BBC8}"/>
                </a:ext>
              </a:extLst>
            </p:cNvPr>
            <p:cNvSpPr txBox="1"/>
            <p:nvPr/>
          </p:nvSpPr>
          <p:spPr>
            <a:xfrm>
              <a:off x="1340427" y="558006"/>
              <a:ext cx="925645" cy="28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Establishment</a:t>
              </a:r>
              <a:endParaRPr lang="id-ID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8A336DB-119F-4095-95FC-EBF95D70B381}"/>
                </a:ext>
              </a:extLst>
            </p:cNvPr>
            <p:cNvSpPr/>
            <p:nvPr/>
          </p:nvSpPr>
          <p:spPr>
            <a:xfrm>
              <a:off x="1383711" y="922254"/>
              <a:ext cx="2496325" cy="28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id-ID" sz="1200" b="1" dirty="0">
                <a:solidFill>
                  <a:srgbClr val="002060"/>
                </a:solidFill>
              </a:endParaRPr>
            </a:p>
          </p:txBody>
        </p:sp>
        <p:pic>
          <p:nvPicPr>
            <p:cNvPr id="8" name="Picture 2" descr="Establishment">
              <a:extLst>
                <a:ext uri="{FF2B5EF4-FFF2-40B4-BE49-F238E27FC236}">
                  <a16:creationId xmlns="" xmlns:a16="http://schemas.microsoft.com/office/drawing/2014/main" id="{1A386E2A-A0E5-42D6-8760-767E96ECF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77" y="673313"/>
              <a:ext cx="660103" cy="63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1EF7812-BDEA-4153-88EF-68E2E8A1BADD}"/>
                </a:ext>
              </a:extLst>
            </p:cNvPr>
            <p:cNvSpPr/>
            <p:nvPr/>
          </p:nvSpPr>
          <p:spPr>
            <a:xfrm>
              <a:off x="1340427" y="816212"/>
              <a:ext cx="2419364" cy="845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Established in 1981, Cosmo Films Limited  is one of the largest  BOPP film players in the world with </a:t>
              </a:r>
              <a:r>
                <a:rPr lang="en-IN" sz="12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 sales turnover of USD 311 Million in FY 2018-19.</a:t>
              </a:r>
            </a:p>
          </p:txBody>
        </p:sp>
        <p:grpSp>
          <p:nvGrpSpPr>
            <p:cNvPr id="10" name="Group 25">
              <a:extLst>
                <a:ext uri="{FF2B5EF4-FFF2-40B4-BE49-F238E27FC236}">
                  <a16:creationId xmlns="" xmlns:a16="http://schemas.microsoft.com/office/drawing/2014/main" id="{8FC888DD-9516-4F60-AEC9-44F4925FA9DE}"/>
                </a:ext>
              </a:extLst>
            </p:cNvPr>
            <p:cNvGrpSpPr/>
            <p:nvPr/>
          </p:nvGrpSpPr>
          <p:grpSpPr>
            <a:xfrm>
              <a:off x="1340427" y="1769907"/>
              <a:ext cx="2350416" cy="702183"/>
              <a:chOff x="744777" y="2998381"/>
              <a:chExt cx="2350416" cy="702183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8332DAB-A7A5-4A91-A378-F87FAF5A05EB}"/>
                  </a:ext>
                </a:extLst>
              </p:cNvPr>
              <p:cNvSpPr txBox="1"/>
              <p:nvPr/>
            </p:nvSpPr>
            <p:spPr>
              <a:xfrm>
                <a:off x="744777" y="2998381"/>
                <a:ext cx="2091439" cy="28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World Leader in Thermal Lam Films</a:t>
                </a:r>
                <a:endParaRPr lang="id-ID" sz="1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F81BF2DD-85B1-4E4A-8CE0-EC7B7582DC8F}"/>
                  </a:ext>
                </a:extLst>
              </p:cNvPr>
              <p:cNvSpPr/>
              <p:nvPr/>
            </p:nvSpPr>
            <p:spPr>
              <a:xfrm>
                <a:off x="744777" y="3230893"/>
                <a:ext cx="2350416" cy="469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Cosmo  Films is  the world’s largest producer of thermal lamination films.</a:t>
                </a:r>
                <a:endParaRPr lang="id-ID" sz="12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11" name="Picture 14" descr="Product Range">
              <a:extLst>
                <a:ext uri="{FF2B5EF4-FFF2-40B4-BE49-F238E27FC236}">
                  <a16:creationId xmlns="" xmlns:a16="http://schemas.microsoft.com/office/drawing/2014/main" id="{47F498DE-873D-4A62-8E01-A4736B807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56" y="1933796"/>
              <a:ext cx="763008" cy="47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34">
              <a:extLst>
                <a:ext uri="{FF2B5EF4-FFF2-40B4-BE49-F238E27FC236}">
                  <a16:creationId xmlns="" xmlns:a16="http://schemas.microsoft.com/office/drawing/2014/main" id="{817C4F69-7E06-4AF3-A25F-8FB15B642887}"/>
                </a:ext>
              </a:extLst>
            </p:cNvPr>
            <p:cNvGrpSpPr/>
            <p:nvPr/>
          </p:nvGrpSpPr>
          <p:grpSpPr>
            <a:xfrm>
              <a:off x="1354527" y="2682646"/>
              <a:ext cx="2788997" cy="1071587"/>
              <a:chOff x="743089" y="4650112"/>
              <a:chExt cx="2788997" cy="1071587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420BC62-2AFB-49D7-868E-D2D331596E3E}"/>
                  </a:ext>
                </a:extLst>
              </p:cNvPr>
              <p:cNvSpPr txBox="1"/>
              <p:nvPr/>
            </p:nvSpPr>
            <p:spPr>
              <a:xfrm>
                <a:off x="743089" y="4650112"/>
                <a:ext cx="874034" cy="281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Certifications</a:t>
                </a:r>
                <a:endParaRPr lang="id-ID" sz="1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76359381-375F-4E2E-B698-FBF6BA2127FE}"/>
                  </a:ext>
                </a:extLst>
              </p:cNvPr>
              <p:cNvSpPr/>
              <p:nvPr/>
            </p:nvSpPr>
            <p:spPr>
              <a:xfrm>
                <a:off x="743089" y="4871794"/>
                <a:ext cx="2788997" cy="84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ISO 9001:2000 </a:t>
                </a:r>
              </a:p>
              <a:p>
                <a:r>
                  <a:rPr lang="en-US" sz="1200" b="1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ISO 14001:2004 </a:t>
                </a:r>
              </a:p>
              <a:p>
                <a:r>
                  <a:rPr lang="en-US" sz="1200" b="1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British Retail Consortium (BRC) </a:t>
                </a:r>
              </a:p>
              <a:p>
                <a:pPr algn="just"/>
                <a:r>
                  <a:rPr lang="en-US" sz="1200" b="1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American Institute of Baking (AIB).</a:t>
                </a:r>
              </a:p>
            </p:txBody>
          </p:sp>
        </p:grpSp>
        <p:pic>
          <p:nvPicPr>
            <p:cNvPr id="13" name="Picture 8" descr="Certifications">
              <a:extLst>
                <a:ext uri="{FF2B5EF4-FFF2-40B4-BE49-F238E27FC236}">
                  <a16:creationId xmlns="" xmlns:a16="http://schemas.microsoft.com/office/drawing/2014/main" id="{7483B58D-2636-46F5-8241-AF91C70CF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8013" y="2775768"/>
              <a:ext cx="496494" cy="733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34">
              <a:extLst>
                <a:ext uri="{FF2B5EF4-FFF2-40B4-BE49-F238E27FC236}">
                  <a16:creationId xmlns="" xmlns:a16="http://schemas.microsoft.com/office/drawing/2014/main" id="{63C70AF9-449C-4D21-A6D4-1D2B2EB22896}"/>
                </a:ext>
              </a:extLst>
            </p:cNvPr>
            <p:cNvGrpSpPr/>
            <p:nvPr/>
          </p:nvGrpSpPr>
          <p:grpSpPr>
            <a:xfrm>
              <a:off x="1350043" y="3778616"/>
              <a:ext cx="2788997" cy="714505"/>
              <a:chOff x="-685550" y="3917915"/>
              <a:chExt cx="2788997" cy="714505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F2775C17-FD7D-43BB-B92F-90F1218A35FE}"/>
                  </a:ext>
                </a:extLst>
              </p:cNvPr>
              <p:cNvSpPr txBox="1"/>
              <p:nvPr/>
            </p:nvSpPr>
            <p:spPr>
              <a:xfrm>
                <a:off x="-685550" y="3917915"/>
                <a:ext cx="1511374" cy="281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Strong Export Footprints</a:t>
                </a:r>
                <a:endParaRPr lang="id-ID" sz="1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EFC005C8-697F-426A-ABDE-918D5B44E9B3}"/>
                  </a:ext>
                </a:extLst>
              </p:cNvPr>
              <p:cNvSpPr/>
              <p:nvPr/>
            </p:nvSpPr>
            <p:spPr>
              <a:xfrm>
                <a:off x="-685550" y="4162749"/>
                <a:ext cx="2788997" cy="469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Leading BOPP Films exporter from India with export to more than 100 countries. 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65A4FB25-4520-46A1-A59E-6C8B039DA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92" y="3778611"/>
              <a:ext cx="758672" cy="462197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BCF281D-F7B9-4EAE-991F-E52ABDCE7C05}"/>
              </a:ext>
            </a:extLst>
          </p:cNvPr>
          <p:cNvSpPr/>
          <p:nvPr/>
        </p:nvSpPr>
        <p:spPr>
          <a:xfrm>
            <a:off x="4246399" y="3194251"/>
            <a:ext cx="2496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12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3" name="Group 169">
            <a:extLst>
              <a:ext uri="{FF2B5EF4-FFF2-40B4-BE49-F238E27FC236}">
                <a16:creationId xmlns="" xmlns:a16="http://schemas.microsoft.com/office/drawing/2014/main" id="{DAE7307D-A306-4DB3-B416-70E6060159A2}"/>
              </a:ext>
            </a:extLst>
          </p:cNvPr>
          <p:cNvGrpSpPr/>
          <p:nvPr/>
        </p:nvGrpSpPr>
        <p:grpSpPr>
          <a:xfrm>
            <a:off x="6008163" y="1979030"/>
            <a:ext cx="4771454" cy="4054647"/>
            <a:chOff x="4812828" y="535807"/>
            <a:chExt cx="3782555" cy="4124953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5F59840-59DF-4274-AFDA-12B79C12A128}"/>
                </a:ext>
              </a:extLst>
            </p:cNvPr>
            <p:cNvSpPr txBox="1"/>
            <p:nvPr/>
          </p:nvSpPr>
          <p:spPr>
            <a:xfrm>
              <a:off x="5517077" y="535807"/>
              <a:ext cx="641989" cy="283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Promoter</a:t>
              </a:r>
              <a:endParaRPr lang="id-ID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3CE95C52-A2FF-47C4-B3C7-F0A000D3092F}"/>
                </a:ext>
              </a:extLst>
            </p:cNvPr>
            <p:cNvSpPr/>
            <p:nvPr/>
          </p:nvSpPr>
          <p:spPr>
            <a:xfrm>
              <a:off x="5517076" y="809124"/>
              <a:ext cx="2803565" cy="661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Promoted by Mr. Ashok Jaipuria, 1</a:t>
              </a:r>
              <a:r>
                <a:rPr lang="en-US" sz="1200" b="1" baseline="300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st</a:t>
              </a:r>
              <a:r>
                <a:rPr lang="en-US" sz="12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generation entrepreneur, who introduced the country to BOPP Films.</a:t>
              </a:r>
            </a:p>
          </p:txBody>
        </p:sp>
        <p:pic>
          <p:nvPicPr>
            <p:cNvPr id="26" name="Picture 4" descr="Founder">
              <a:extLst>
                <a:ext uri="{FF2B5EF4-FFF2-40B4-BE49-F238E27FC236}">
                  <a16:creationId xmlns="" xmlns:a16="http://schemas.microsoft.com/office/drawing/2014/main" id="{0BADE20A-FD55-4FC1-84BF-4226E61E1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564" y="662626"/>
              <a:ext cx="618177" cy="56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1E860B50-CDEE-4F5D-845A-FC2004FD3FD1}"/>
                </a:ext>
              </a:extLst>
            </p:cNvPr>
            <p:cNvGrpSpPr/>
            <p:nvPr/>
          </p:nvGrpSpPr>
          <p:grpSpPr>
            <a:xfrm>
              <a:off x="5510189" y="1774450"/>
              <a:ext cx="2596972" cy="870312"/>
              <a:chOff x="5902638" y="2983154"/>
              <a:chExt cx="2596972" cy="870312"/>
            </a:xfrm>
          </p:grpSpPr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0BD767B3-D22E-4997-8F13-CFE72EFAFC5E}"/>
                  </a:ext>
                </a:extLst>
              </p:cNvPr>
              <p:cNvSpPr txBox="1"/>
              <p:nvPr/>
            </p:nvSpPr>
            <p:spPr>
              <a:xfrm>
                <a:off x="5902638" y="2983154"/>
                <a:ext cx="847208" cy="283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Public Listed</a:t>
                </a:r>
                <a:endParaRPr lang="id-ID" sz="1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A5F36E11-6B26-4D4C-A090-0F6B0D6EDA62}"/>
                  </a:ext>
                </a:extLst>
              </p:cNvPr>
              <p:cNvSpPr/>
              <p:nvPr/>
            </p:nvSpPr>
            <p:spPr>
              <a:xfrm>
                <a:off x="5902638" y="3192429"/>
                <a:ext cx="2596972" cy="661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The company is listed on the Bombay Stock Exchange  (BSE) &amp; National Stock Exchange (NSE), India.</a:t>
                </a:r>
                <a:endParaRPr lang="id-ID" sz="12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28" name="Picture 10" descr="Bombay Stock Exchange">
              <a:extLst>
                <a:ext uri="{FF2B5EF4-FFF2-40B4-BE49-F238E27FC236}">
                  <a16:creationId xmlns="" xmlns:a16="http://schemas.microsoft.com/office/drawing/2014/main" id="{702C918F-7273-42F2-A44C-17B97EF91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828" y="1863992"/>
              <a:ext cx="609415" cy="361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9CED3B5-549D-40F2-9495-3C8A9073582E}"/>
                </a:ext>
              </a:extLst>
            </p:cNvPr>
            <p:cNvSpPr txBox="1"/>
            <p:nvPr/>
          </p:nvSpPr>
          <p:spPr>
            <a:xfrm>
              <a:off x="5517076" y="2701980"/>
              <a:ext cx="1350503" cy="283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Awards &amp; Recognition</a:t>
              </a:r>
              <a:endParaRPr lang="id-ID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8E6B37B6-0EAE-417E-A1B3-459F6284C1C0}"/>
                </a:ext>
              </a:extLst>
            </p:cNvPr>
            <p:cNvSpPr/>
            <p:nvPr/>
          </p:nvSpPr>
          <p:spPr>
            <a:xfrm>
              <a:off x="5517076" y="2904328"/>
              <a:ext cx="2471742" cy="661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Winner of several awards for innovation viz. PFFCA,  Asia Star, SIES, SAP Hana, SAP Visionary etc.</a:t>
              </a:r>
            </a:p>
          </p:txBody>
        </p:sp>
        <p:pic>
          <p:nvPicPr>
            <p:cNvPr id="31" name="Picture 12" descr="Awards &amp; Recognition">
              <a:extLst>
                <a:ext uri="{FF2B5EF4-FFF2-40B4-BE49-F238E27FC236}">
                  <a16:creationId xmlns="" xmlns:a16="http://schemas.microsoft.com/office/drawing/2014/main" id="{D339FF70-2AC7-4DDC-A9ED-017CBAE2D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943" y="2782746"/>
              <a:ext cx="482213" cy="474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B619089C-3757-4A82-84CC-05F3E9419B03}"/>
                </a:ext>
              </a:extLst>
            </p:cNvPr>
            <p:cNvGrpSpPr/>
            <p:nvPr/>
          </p:nvGrpSpPr>
          <p:grpSpPr>
            <a:xfrm>
              <a:off x="5499773" y="3596284"/>
              <a:ext cx="3095610" cy="1064476"/>
              <a:chOff x="2382381" y="3799767"/>
              <a:chExt cx="3095610" cy="1064476"/>
            </a:xfrm>
          </p:grpSpPr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27859DA7-77B3-478A-8A67-6E14E0CC161D}"/>
                  </a:ext>
                </a:extLst>
              </p:cNvPr>
              <p:cNvSpPr txBox="1"/>
              <p:nvPr/>
            </p:nvSpPr>
            <p:spPr>
              <a:xfrm>
                <a:off x="2382381" y="3799767"/>
                <a:ext cx="1149697" cy="283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Strong R&amp;D Focus</a:t>
                </a:r>
                <a:endParaRPr lang="id-ID" sz="1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4803D6F2-4729-4469-BECF-4A77B22DEA29}"/>
                  </a:ext>
                </a:extLst>
              </p:cNvPr>
              <p:cNvSpPr/>
              <p:nvPr/>
            </p:nvSpPr>
            <p:spPr>
              <a:xfrm>
                <a:off x="2399684" y="4014337"/>
                <a:ext cx="3078307" cy="849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Collective R&amp;D experience of over 30 years Recently received one patent for Release BOPP Film, holds 6 patents in India and 3 in the US</a:t>
                </a:r>
              </a:p>
              <a:p>
                <a:r>
                  <a:rPr lang="en-US" sz="1200" b="1" dirty="0">
                    <a:solidFill>
                      <a:srgbClr val="00206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Have a state of the art R&amp;D centre in Aurangabad.</a:t>
                </a:r>
              </a:p>
            </p:txBody>
          </p:sp>
        </p:grpSp>
        <p:pic>
          <p:nvPicPr>
            <p:cNvPr id="33" name="Picture 32" descr="R &amp; D">
              <a:extLst>
                <a:ext uri="{FF2B5EF4-FFF2-40B4-BE49-F238E27FC236}">
                  <a16:creationId xmlns="" xmlns:a16="http://schemas.microsoft.com/office/drawing/2014/main" id="{BF46DB13-84AE-438F-B417-6C0318B94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831" y="3599082"/>
              <a:ext cx="448496" cy="533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AutoShape 2" descr="10 Secrets that you should know about Cosmo Films Ltd | Cosmo Films"/>
          <p:cNvSpPr>
            <a:spLocks noChangeAspect="1" noChangeArrowheads="1"/>
          </p:cNvSpPr>
          <p:nvPr/>
        </p:nvSpPr>
        <p:spPr bwMode="auto">
          <a:xfrm>
            <a:off x="1615885" y="2080659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solidFill>
                <a:srgbClr val="002060"/>
              </a:solidFill>
            </a:endParaRPr>
          </a:p>
        </p:txBody>
      </p:sp>
      <p:sp>
        <p:nvSpPr>
          <p:cNvPr id="39" name="AutoShape 4" descr="10 Secrets that you should know about Cosmo Films Ltd | Cosmo Films"/>
          <p:cNvSpPr>
            <a:spLocks noChangeAspect="1" noChangeArrowheads="1"/>
          </p:cNvSpPr>
          <p:nvPr/>
        </p:nvSpPr>
        <p:spPr bwMode="auto">
          <a:xfrm>
            <a:off x="1615885" y="2080659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solidFill>
                <a:srgbClr val="002060"/>
              </a:solidFill>
            </a:endParaRPr>
          </a:p>
        </p:txBody>
      </p:sp>
      <p:sp>
        <p:nvSpPr>
          <p:cNvPr id="40" name="AutoShape 6" descr="10 Secrets that you should know about Cosmo Films Ltd | Cosmo Films"/>
          <p:cNvSpPr>
            <a:spLocks noChangeAspect="1" noChangeArrowheads="1"/>
          </p:cNvSpPr>
          <p:nvPr/>
        </p:nvSpPr>
        <p:spPr bwMode="auto">
          <a:xfrm>
            <a:off x="1615885" y="2080659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48301" y="306914"/>
            <a:ext cx="700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2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COSMO FILMS LTD</a:t>
            </a:r>
            <a:endParaRPr lang="en-IN" sz="3600" b="1" kern="12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AutoShape 13" descr="Powerpoint Background Vector Art, Icons, and Graphics for Free Download"/>
          <p:cNvSpPr>
            <a:spLocks noChangeAspect="1" noChangeArrowheads="1"/>
          </p:cNvSpPr>
          <p:nvPr/>
        </p:nvSpPr>
        <p:spPr bwMode="auto">
          <a:xfrm>
            <a:off x="1615885" y="2080659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solidFill>
                <a:srgbClr val="002060"/>
              </a:solidFill>
            </a:endParaRPr>
          </a:p>
        </p:txBody>
      </p:sp>
      <p:sp>
        <p:nvSpPr>
          <p:cNvPr id="44" name="AutoShape 15" descr="Powerpoint Background Vector Art, Icons, and Graphics for Free Download"/>
          <p:cNvSpPr>
            <a:spLocks noChangeAspect="1" noChangeArrowheads="1"/>
          </p:cNvSpPr>
          <p:nvPr/>
        </p:nvSpPr>
        <p:spPr bwMode="auto">
          <a:xfrm>
            <a:off x="1615885" y="2080659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solidFill>
                <a:srgbClr val="002060"/>
              </a:solidFill>
            </a:endParaRPr>
          </a:p>
        </p:txBody>
      </p:sp>
      <p:sp>
        <p:nvSpPr>
          <p:cNvPr id="45" name="AutoShape 17" descr="Powerpoint Background Vector Art, Icons, and Graphics for Free Download"/>
          <p:cNvSpPr>
            <a:spLocks noChangeAspect="1" noChangeArrowheads="1"/>
          </p:cNvSpPr>
          <p:nvPr/>
        </p:nvSpPr>
        <p:spPr bwMode="auto">
          <a:xfrm>
            <a:off x="1615885" y="2080659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solidFill>
                <a:srgbClr val="002060"/>
              </a:solidFill>
            </a:endParaRPr>
          </a:p>
        </p:txBody>
      </p:sp>
      <p:pic>
        <p:nvPicPr>
          <p:cNvPr id="46" name="Picture 8" descr="COSMOFILMS Stock Price and Chart — NSE:COSMOFILMS — TradingVie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44285" y="95227"/>
            <a:ext cx="952507" cy="952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0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EF16E14-B098-423A-ABBE-ABA30ABFB9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EA2F7-CB55-40DC-86E1-789104D934A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90C8DD-9D46-1500-85EB-F4083AF4D1DC}"/>
              </a:ext>
            </a:extLst>
          </p:cNvPr>
          <p:cNvSpPr txBox="1"/>
          <p:nvPr/>
        </p:nvSpPr>
        <p:spPr>
          <a:xfrm>
            <a:off x="858394" y="37177"/>
            <a:ext cx="5435600" cy="55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R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A60678"/>
                </a:solidFill>
                <a:effectLst/>
                <a:uLnTx/>
                <a:uFillTx/>
                <a:latin typeface="Century Gothic" pitchFamily="34" charset="0"/>
                <a:cs typeface="Arial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060F52"/>
                </a:solidFill>
                <a:latin typeface="+mj-lt"/>
              </a:rPr>
              <a:t>Application</a:t>
            </a:r>
            <a:endParaRPr lang="en-IN" dirty="0">
              <a:solidFill>
                <a:srgbClr val="060F5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EAEB04-954D-0BC8-649F-FC49C9A22BD4}"/>
              </a:ext>
            </a:extLst>
          </p:cNvPr>
          <p:cNvSpPr txBox="1"/>
          <p:nvPr/>
        </p:nvSpPr>
        <p:spPr>
          <a:xfrm>
            <a:off x="595744" y="1619190"/>
            <a:ext cx="11396501" cy="491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R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A60678"/>
                </a:solidFill>
                <a:effectLst/>
                <a:uLnTx/>
                <a:uFillTx/>
                <a:latin typeface="Century Gothic" pitchFamily="34" charset="0"/>
                <a:cs typeface="Arial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0F52"/>
                </a:solidFill>
                <a:latin typeface="+mn-lt"/>
              </a:rPr>
              <a:t>Integrated Magnetics(Inductor+ Transformer)</a:t>
            </a:r>
            <a:br>
              <a:rPr lang="en-US" sz="2400" dirty="0">
                <a:solidFill>
                  <a:srgbClr val="060F52"/>
                </a:solidFill>
                <a:latin typeface="+mn-lt"/>
              </a:rPr>
            </a:br>
            <a:r>
              <a:rPr lang="en-US" sz="2400" dirty="0">
                <a:solidFill>
                  <a:srgbClr val="060F52"/>
                </a:solidFill>
                <a:latin typeface="+mn-l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n-lt"/>
                <a:cs typeface="+mn-cs"/>
              </a:rPr>
              <a:t>Working on optimized shape of transformer and magnetic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n-lt"/>
                <a:cs typeface="+mn-cs"/>
              </a:rPr>
              <a:t>volume.</a:t>
            </a:r>
          </a:p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n-lt"/>
                <a:cs typeface="+mn-cs"/>
              </a:rPr>
              <a:t>	Cost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0F52"/>
                </a:solidFill>
                <a:effectLst/>
                <a:uLnTx/>
                <a:uFillTx/>
                <a:latin typeface="+mn-lt"/>
                <a:cs typeface="+mn-cs"/>
              </a:rPr>
              <a:t>Effective</a:t>
            </a:r>
          </a:p>
          <a:p>
            <a:r>
              <a:rPr lang="en-US" sz="2000" b="0" dirty="0">
                <a:solidFill>
                  <a:srgbClr val="060F52"/>
                </a:solidFill>
                <a:latin typeface="+mn-lt"/>
                <a:cs typeface="+mn-cs"/>
              </a:rPr>
              <a:t>	Better Performance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60F52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solidFill>
                <a:srgbClr val="060F5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0F52"/>
                </a:solidFill>
                <a:latin typeface="+mn-lt"/>
              </a:rPr>
              <a:t>Distributed gap magnetics</a:t>
            </a:r>
            <a:r>
              <a:rPr lang="en-US" sz="2000" dirty="0">
                <a:solidFill>
                  <a:srgbClr val="060F52"/>
                </a:solidFill>
                <a:latin typeface="+mn-lt"/>
              </a:rPr>
              <a:t> </a:t>
            </a:r>
            <a:r>
              <a:rPr lang="en-US" sz="2000" b="0" dirty="0">
                <a:solidFill>
                  <a:srgbClr val="060F52"/>
                </a:solidFill>
                <a:latin typeface="+mn-lt"/>
              </a:rPr>
              <a:t>for PFC converters and resonance inductors for LLC converters.</a:t>
            </a:r>
          </a:p>
          <a:p>
            <a:r>
              <a:rPr lang="en-US" sz="2000" b="0" dirty="0">
                <a:solidFill>
                  <a:srgbClr val="060F52"/>
                </a:solidFill>
                <a:latin typeface="+mn-lt"/>
              </a:rPr>
              <a:t>     Better Performance at higher frequencies</a:t>
            </a:r>
            <a:endParaRPr lang="en-US" sz="1800" b="0" dirty="0">
              <a:solidFill>
                <a:srgbClr val="060F52"/>
              </a:solidFill>
              <a:latin typeface="+mn-lt"/>
            </a:endParaRPr>
          </a:p>
          <a:p>
            <a:endParaRPr lang="en-US" sz="2400" b="0" dirty="0">
              <a:solidFill>
                <a:srgbClr val="060F5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0F52"/>
                </a:solidFill>
                <a:latin typeface="+mn-lt"/>
              </a:rPr>
              <a:t>Integrating shim inductors</a:t>
            </a:r>
            <a:r>
              <a:rPr lang="en-US" sz="2400" b="0" dirty="0">
                <a:solidFill>
                  <a:srgbClr val="060F52"/>
                </a:solidFill>
                <a:latin typeface="+mn-lt"/>
              </a:rPr>
              <a:t> </a:t>
            </a:r>
            <a:r>
              <a:rPr lang="en-US" sz="2000" b="0" dirty="0">
                <a:solidFill>
                  <a:srgbClr val="060F52"/>
                </a:solidFill>
                <a:latin typeface="+mn-lt"/>
              </a:rPr>
              <a:t>along with transformer for PSFB topology.</a:t>
            </a:r>
            <a:endParaRPr lang="en-US" sz="2400" b="0" dirty="0">
              <a:solidFill>
                <a:srgbClr val="060F52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060F5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solidFill>
                <a:srgbClr val="060F5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0F52"/>
                </a:solidFill>
                <a:latin typeface="+mn-lt"/>
              </a:rPr>
              <a:t>Integrating common mode choke and differential mode </a:t>
            </a:r>
            <a:r>
              <a:rPr lang="en-US" sz="2000" b="0" dirty="0">
                <a:solidFill>
                  <a:srgbClr val="060F52"/>
                </a:solidFill>
                <a:latin typeface="+mn-lt"/>
              </a:rPr>
              <a:t>chokes in one common magnetic structure.</a:t>
            </a:r>
            <a:endParaRPr lang="en-US" sz="2400" b="0" dirty="0">
              <a:solidFill>
                <a:srgbClr val="060F52"/>
              </a:solidFill>
              <a:latin typeface="+mn-lt"/>
            </a:endParaRPr>
          </a:p>
          <a:p>
            <a:endParaRPr lang="en-IN" sz="2400" dirty="0">
              <a:solidFill>
                <a:srgbClr val="060F52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6D0471-B2F1-1E4A-FD13-64790508DFAF}"/>
              </a:ext>
            </a:extLst>
          </p:cNvPr>
          <p:cNvSpPr txBox="1"/>
          <p:nvPr/>
        </p:nvSpPr>
        <p:spPr>
          <a:xfrm>
            <a:off x="871661" y="795062"/>
            <a:ext cx="5435600" cy="55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R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A60678"/>
                </a:solidFill>
                <a:effectLst/>
                <a:uLnTx/>
                <a:uFillTx/>
                <a:latin typeface="Century Gothic" pitchFamily="34" charset="0"/>
                <a:cs typeface="Arial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>
              <a:defRPr>
                <a:latin typeface="Arial" charset="0"/>
                <a:cs typeface="Arial" charset="0"/>
              </a:defRPr>
            </a:lvl6pPr>
            <a:lvl7pPr>
              <a:defRPr>
                <a:latin typeface="Arial" charset="0"/>
                <a:cs typeface="Arial" charset="0"/>
              </a:defRPr>
            </a:lvl7pPr>
            <a:lvl8pPr>
              <a:defRPr>
                <a:latin typeface="Arial" charset="0"/>
                <a:cs typeface="Arial" charset="0"/>
              </a:defRPr>
            </a:lvl8pPr>
            <a:lvl9pPr>
              <a:defRPr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rgbClr val="060F52"/>
                </a:solidFill>
                <a:latin typeface="+mn-lt"/>
              </a:rPr>
              <a:t>EV Charger</a:t>
            </a:r>
            <a:endParaRPr lang="en-IN" sz="2800" dirty="0">
              <a:solidFill>
                <a:srgbClr val="060F52"/>
              </a:solidFill>
              <a:latin typeface="+mn-lt"/>
            </a:endParaRPr>
          </a:p>
        </p:txBody>
      </p:sp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4" cstate="print"/>
          <a:srcRect r="89" b="-78"/>
          <a:stretch>
            <a:fillRect/>
          </a:stretch>
        </p:blipFill>
        <p:spPr bwMode="auto">
          <a:xfrm>
            <a:off x="11506200" y="21360"/>
            <a:ext cx="685800" cy="914399"/>
          </a:xfrm>
          <a:prstGeom prst="rect">
            <a:avLst/>
          </a:prstGeom>
          <a:noFill/>
        </p:spPr>
      </p:pic>
      <p:sp>
        <p:nvSpPr>
          <p:cNvPr id="7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330" y="6452315"/>
            <a:ext cx="4148070" cy="35618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5"/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4" y="143096"/>
            <a:ext cx="10029305" cy="72199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lnSpc>
                <a:spcPct val="100000"/>
              </a:lnSpc>
              <a:spcAft>
                <a:spcPct val="0"/>
              </a:spcAft>
            </a:pPr>
            <a:r>
              <a:rPr lang="en-US" sz="3600" b="1" dirty="0">
                <a:solidFill>
                  <a:srgbClr val="060F52"/>
                </a:solidFill>
                <a:ea typeface="+mn-ea"/>
                <a:cs typeface="Arial" charset="0"/>
              </a:rPr>
              <a:t>Shapes under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20" y="1095696"/>
            <a:ext cx="11445240" cy="502374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60F52"/>
                </a:solidFill>
              </a:rPr>
              <a:t> </a:t>
            </a:r>
            <a:r>
              <a:rPr lang="en-US" sz="2000" b="1" dirty="0" err="1">
                <a:solidFill>
                  <a:srgbClr val="060F52"/>
                </a:solidFill>
              </a:rPr>
              <a:t>Torroid</a:t>
            </a:r>
            <a:r>
              <a:rPr lang="en-US" sz="2000" b="1" dirty="0">
                <a:solidFill>
                  <a:srgbClr val="060F52"/>
                </a:solidFill>
              </a:rPr>
              <a:t> core with a central limb. Main magnetizing inductance is controlled by the </a:t>
            </a:r>
            <a:r>
              <a:rPr lang="en-US" sz="2000" b="1" dirty="0" err="1">
                <a:solidFill>
                  <a:srgbClr val="060F52"/>
                </a:solidFill>
              </a:rPr>
              <a:t>torroid</a:t>
            </a:r>
            <a:r>
              <a:rPr lang="en-US" sz="2000" b="1" dirty="0">
                <a:solidFill>
                  <a:srgbClr val="060F52"/>
                </a:solidFill>
              </a:rPr>
              <a:t>       and leakage can be designed with the central limb.</a:t>
            </a:r>
          </a:p>
          <a:p>
            <a:r>
              <a:rPr lang="en-US" sz="2000" b="1" dirty="0">
                <a:solidFill>
                  <a:srgbClr val="060F52"/>
                </a:solidFill>
              </a:rPr>
              <a:t>  Planar core with 2 section in the middle instead of conventional single.</a:t>
            </a:r>
          </a:p>
          <a:p>
            <a:r>
              <a:rPr lang="en-US" sz="2000" b="1" dirty="0">
                <a:solidFill>
                  <a:srgbClr val="060F52"/>
                </a:solidFill>
              </a:rPr>
              <a:t> EE core with un-equal limb core areas and unequal limb air gaps.</a:t>
            </a:r>
          </a:p>
          <a:p>
            <a:r>
              <a:rPr lang="en-US" sz="2000" b="1" dirty="0">
                <a:solidFill>
                  <a:srgbClr val="060F52"/>
                </a:solidFill>
              </a:rPr>
              <a:t> PQ core with double central limbs with equal or un-equal area.</a:t>
            </a:r>
          </a:p>
          <a:p>
            <a:endParaRPr lang="en-US" sz="2000" b="1" dirty="0">
              <a:solidFill>
                <a:srgbClr val="060F5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10" y="3741223"/>
            <a:ext cx="3468807" cy="2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nut 5"/>
          <p:cNvSpPr/>
          <p:nvPr/>
        </p:nvSpPr>
        <p:spPr>
          <a:xfrm>
            <a:off x="7256586" y="3458304"/>
            <a:ext cx="2778368" cy="266114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88620" y="4133945"/>
            <a:ext cx="114300" cy="6213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88718" y="4799035"/>
            <a:ext cx="114300" cy="6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Gaurav\Desktop\Cosmo Logo.png"/>
          <p:cNvPicPr>
            <a:picLocks noChangeAspect="1" noChangeArrowheads="1"/>
          </p:cNvPicPr>
          <p:nvPr/>
        </p:nvPicPr>
        <p:blipFill>
          <a:blip r:embed="rId4" cstate="print"/>
          <a:srcRect r="89" b="-78"/>
          <a:stretch>
            <a:fillRect/>
          </a:stretch>
        </p:blipFill>
        <p:spPr bwMode="auto">
          <a:xfrm>
            <a:off x="11506200" y="0"/>
            <a:ext cx="685800" cy="914399"/>
          </a:xfrm>
          <a:prstGeom prst="rect">
            <a:avLst/>
          </a:prstGeom>
          <a:noFill/>
        </p:spPr>
      </p:pic>
      <p:sp>
        <p:nvSpPr>
          <p:cNvPr id="11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330" y="6465194"/>
            <a:ext cx="4148070" cy="35618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5"/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89" y="0"/>
            <a:ext cx="10515600" cy="7430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A60678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060F52"/>
                </a:solidFill>
                <a:ea typeface="+mn-ea"/>
                <a:cs typeface="+mn-cs"/>
              </a:rPr>
              <a:t>Comparison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9907"/>
              </p:ext>
            </p:extLst>
          </p:nvPr>
        </p:nvGraphicFramePr>
        <p:xfrm>
          <a:off x="525368" y="1301799"/>
          <a:ext cx="10890776" cy="465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56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56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56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56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56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56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56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565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8712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12415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93163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574921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Tr3                 (Un-equal gap)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Tr2                        (Un-equal gap)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Tr2                       ( Equal gap)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60F52"/>
                          </a:solidFill>
                          <a:latin typeface="+mn-lt"/>
                        </a:rPr>
                        <a:t>Separat</a:t>
                      </a:r>
                      <a:r>
                        <a:rPr lang="en-US" sz="1400" dirty="0">
                          <a:solidFill>
                            <a:srgbClr val="060F52"/>
                          </a:solidFill>
                          <a:latin typeface="+mn-lt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060F52"/>
                          </a:solidFill>
                          <a:latin typeface="+mn-lt"/>
                        </a:rPr>
                        <a:t> Xformer</a:t>
                      </a:r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60F52"/>
                          </a:solidFill>
                          <a:latin typeface="+mn-lt"/>
                        </a:rPr>
                        <a:t>Separate Inductor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5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Primary</a:t>
                      </a:r>
                      <a:r>
                        <a:rPr lang="en-US" baseline="0" dirty="0">
                          <a:solidFill>
                            <a:srgbClr val="060F52"/>
                          </a:solidFill>
                          <a:latin typeface="+mn-lt"/>
                        </a:rPr>
                        <a:t> turns</a:t>
                      </a:r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72.4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73.1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65.9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27.15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36.5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15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Sec</a:t>
                      </a:r>
                      <a:r>
                        <a:rPr lang="en-US" baseline="0" dirty="0">
                          <a:solidFill>
                            <a:srgbClr val="060F52"/>
                          </a:solidFill>
                          <a:latin typeface="+mn-lt"/>
                        </a:rPr>
                        <a:t> turns</a:t>
                      </a:r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7.84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7.97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5.43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15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Copper loss(W)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4.48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3.97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4.53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3.08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5.06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15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Core </a:t>
                      </a:r>
                      <a:r>
                        <a:rPr lang="en-US" baseline="0" dirty="0">
                          <a:solidFill>
                            <a:srgbClr val="060F52"/>
                          </a:solidFill>
                          <a:latin typeface="+mn-lt"/>
                        </a:rPr>
                        <a:t> loss(W)</a:t>
                      </a:r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1.59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1.6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1.81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.653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2.2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15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Copper weight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80.5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81.8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94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47.2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106.2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15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Core</a:t>
                      </a:r>
                      <a:r>
                        <a:rPr lang="en-US" baseline="0" dirty="0">
                          <a:solidFill>
                            <a:srgbClr val="060F52"/>
                          </a:solidFill>
                          <a:latin typeface="+mn-lt"/>
                        </a:rPr>
                        <a:t> weight</a:t>
                      </a:r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76.3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76.7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87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15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Gap(Left,</a:t>
                      </a:r>
                      <a:r>
                        <a:rPr lang="en-US" baseline="0" dirty="0">
                          <a:solidFill>
                            <a:srgbClr val="060F52"/>
                          </a:solidFill>
                          <a:latin typeface="+mn-lt"/>
                        </a:rPr>
                        <a:t> center, right)mm</a:t>
                      </a:r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15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60F52"/>
                          </a:solidFill>
                          <a:latin typeface="+mn-lt"/>
                        </a:rPr>
                        <a:t>Flux density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60F5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2963" y="743046"/>
            <a:ext cx="8592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60F52"/>
                </a:solidFill>
              </a:rPr>
              <a:t>1kW,100kHz,V</a:t>
            </a:r>
            <a:r>
              <a:rPr lang="en-US" sz="2000" baseline="-20000" dirty="0">
                <a:solidFill>
                  <a:srgbClr val="060F52"/>
                </a:solidFill>
              </a:rPr>
              <a:t>in</a:t>
            </a:r>
            <a:r>
              <a:rPr lang="en-US" sz="2000" dirty="0">
                <a:solidFill>
                  <a:srgbClr val="060F52"/>
                </a:solidFill>
              </a:rPr>
              <a:t>=400V, </a:t>
            </a:r>
            <a:r>
              <a:rPr lang="en-US" sz="2000" dirty="0" err="1">
                <a:solidFill>
                  <a:srgbClr val="060F52"/>
                </a:solidFill>
              </a:rPr>
              <a:t>V</a:t>
            </a:r>
            <a:r>
              <a:rPr lang="en-US" sz="2000" baseline="-20000" dirty="0" err="1">
                <a:solidFill>
                  <a:srgbClr val="060F52"/>
                </a:solidFill>
              </a:rPr>
              <a:t>out</a:t>
            </a:r>
            <a:r>
              <a:rPr lang="en-US" sz="2000" dirty="0">
                <a:solidFill>
                  <a:srgbClr val="060F52"/>
                </a:solidFill>
              </a:rPr>
              <a:t>=40V, Limb area=125mm</a:t>
            </a:r>
            <a:r>
              <a:rPr lang="en-US" sz="2000" baseline="30000" dirty="0">
                <a:solidFill>
                  <a:srgbClr val="060F52"/>
                </a:solidFill>
              </a:rPr>
              <a:t>2</a:t>
            </a:r>
            <a:r>
              <a:rPr lang="en-US" sz="2000" dirty="0">
                <a:solidFill>
                  <a:srgbClr val="060F52"/>
                </a:solidFill>
              </a:rPr>
              <a:t>,L</a:t>
            </a:r>
            <a:r>
              <a:rPr lang="en-US" sz="2000" baseline="-20000" dirty="0">
                <a:solidFill>
                  <a:srgbClr val="060F52"/>
                </a:solidFill>
              </a:rPr>
              <a:t>m</a:t>
            </a:r>
            <a:r>
              <a:rPr lang="en-US" sz="2000" dirty="0">
                <a:solidFill>
                  <a:srgbClr val="060F52"/>
                </a:solidFill>
              </a:rPr>
              <a:t>=250µH, L</a:t>
            </a:r>
            <a:r>
              <a:rPr lang="en-US" sz="2000" baseline="-20000" dirty="0">
                <a:solidFill>
                  <a:srgbClr val="060F52"/>
                </a:solidFill>
              </a:rPr>
              <a:t>r</a:t>
            </a:r>
            <a:r>
              <a:rPr lang="en-US" sz="2000" dirty="0">
                <a:solidFill>
                  <a:srgbClr val="060F52"/>
                </a:solidFill>
              </a:rPr>
              <a:t>=51µH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040" y="5952753"/>
            <a:ext cx="11547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comparison at 100Khz,1KW and a max flux density of 100mT, separate transformer and inductor are on PQ core whereas for others, cylindrical 3 limb structure has been assumed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A89E94-E901-426D-8A57-961F1374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3771" y="107753"/>
            <a:ext cx="381000" cy="5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Gaurav\Desktop\Cosmo Logo.png"/>
          <p:cNvPicPr>
            <a:picLocks noChangeAspect="1" noChangeArrowheads="1"/>
          </p:cNvPicPr>
          <p:nvPr/>
        </p:nvPicPr>
        <p:blipFill>
          <a:blip r:embed="rId4" cstate="print"/>
          <a:srcRect r="89" b="-78"/>
          <a:stretch>
            <a:fillRect/>
          </a:stretch>
        </p:blipFill>
        <p:spPr bwMode="auto">
          <a:xfrm>
            <a:off x="11506200" y="0"/>
            <a:ext cx="685800" cy="914399"/>
          </a:xfrm>
          <a:prstGeom prst="rect">
            <a:avLst/>
          </a:prstGeom>
          <a:noFill/>
        </p:spPr>
      </p:pic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330" y="6465194"/>
            <a:ext cx="4148070" cy="35618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5"/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68C27C-E62E-4D9B-ACBD-A09F6021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3" y="125128"/>
            <a:ext cx="5971543" cy="16455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60F52"/>
                </a:solidFill>
                <a:ea typeface="+mn-ea"/>
                <a:cs typeface="+mn-cs"/>
              </a:rPr>
              <a:t>DISTRIBUTED AIR GAP DESIGN OF THE INDUCTOR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4EB333-15D2-42BD-8B0E-AA14CFEAC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0629"/>
            <a:ext cx="4915109" cy="46578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rgbClr val="060F52"/>
                </a:solidFill>
                <a:ea typeface="+mn-lt"/>
                <a:cs typeface="+mn-lt"/>
              </a:rPr>
              <a:t>Fringing of the flux near air gap is increased due to air gap. Larger air gap means more fringing Fig(a) (top left).</a:t>
            </a:r>
            <a:endParaRPr lang="en-US" b="1" dirty="0">
              <a:solidFill>
                <a:srgbClr val="060F52"/>
              </a:solidFill>
              <a:cs typeface="Calibri" panose="020F0502020204030204"/>
            </a:endParaRPr>
          </a:p>
          <a:p>
            <a:r>
              <a:rPr lang="en-US" b="1" dirty="0">
                <a:solidFill>
                  <a:srgbClr val="060F52"/>
                </a:solidFill>
                <a:ea typeface="+mn-lt"/>
                <a:cs typeface="+mn-lt"/>
              </a:rPr>
              <a:t>Fringing of the flux near the air gap causes extra eddy current losses in nearby conductors Fig(b) (top right).</a:t>
            </a:r>
            <a:endParaRPr lang="en-US" b="1" dirty="0">
              <a:solidFill>
                <a:srgbClr val="060F52"/>
              </a:solidFill>
              <a:cs typeface="Calibri"/>
            </a:endParaRPr>
          </a:p>
          <a:p>
            <a:r>
              <a:rPr lang="en-US" b="1" dirty="0">
                <a:solidFill>
                  <a:srgbClr val="060F52"/>
                </a:solidFill>
                <a:ea typeface="+mn-lt"/>
                <a:cs typeface="+mn-lt"/>
              </a:rPr>
              <a:t>Fringing effect can be substantially reduced by providing 3 or more smaller air gaps Fig(c) (bottom).</a:t>
            </a:r>
            <a:endParaRPr lang="en-US" b="1" dirty="0">
              <a:solidFill>
                <a:srgbClr val="060F52"/>
              </a:solidFill>
              <a:cs typeface="Calibri"/>
            </a:endParaRPr>
          </a:p>
          <a:p>
            <a:r>
              <a:rPr lang="en-US" b="1" dirty="0">
                <a:solidFill>
                  <a:srgbClr val="060F52"/>
                </a:solidFill>
                <a:ea typeface="+mn-lt"/>
                <a:cs typeface="+mn-lt"/>
              </a:rPr>
              <a:t>Fringing reduces the effective air gap of the core.</a:t>
            </a:r>
            <a:endParaRPr lang="en-US" b="1" dirty="0">
              <a:solidFill>
                <a:srgbClr val="060F52"/>
              </a:solidFill>
              <a:cs typeface="Calibri"/>
            </a:endParaRPr>
          </a:p>
          <a:p>
            <a:r>
              <a:rPr lang="en-US" b="1" dirty="0">
                <a:solidFill>
                  <a:srgbClr val="060F52"/>
                </a:solidFill>
                <a:ea typeface="+mn-lt"/>
                <a:cs typeface="+mn-lt"/>
              </a:rPr>
              <a:t>Eddy current effect shall be more pronounced in LLC inductor and transformers compared to PFC inductor.</a:t>
            </a:r>
            <a:endParaRPr lang="en-US" b="1" dirty="0">
              <a:solidFill>
                <a:srgbClr val="060F52"/>
              </a:solidFill>
              <a:cs typeface="Calibri"/>
            </a:endParaRPr>
          </a:p>
          <a:p>
            <a:r>
              <a:rPr lang="en-US" b="1" dirty="0">
                <a:solidFill>
                  <a:srgbClr val="060F52"/>
                </a:solidFill>
                <a:ea typeface="+mn-lt"/>
                <a:cs typeface="+mn-lt"/>
              </a:rPr>
              <a:t>One of the main dis-advantages of the ferrite core is that it saturates suddenly . This also can be reduced with distributed core.</a:t>
            </a:r>
            <a:endParaRPr lang="en-US" b="1" dirty="0">
              <a:solidFill>
                <a:srgbClr val="060F52"/>
              </a:solidFill>
              <a:cs typeface="Calibri"/>
            </a:endParaRPr>
          </a:p>
          <a:p>
            <a:endParaRPr lang="en-US" b="1" dirty="0">
              <a:solidFill>
                <a:srgbClr val="060F52"/>
              </a:solidFill>
              <a:cs typeface="Calibri"/>
            </a:endParaRPr>
          </a:p>
          <a:p>
            <a:endParaRPr lang="en-US" b="1" dirty="0">
              <a:solidFill>
                <a:srgbClr val="060F52"/>
              </a:solidFill>
              <a:cs typeface="Calibri"/>
            </a:endParaRPr>
          </a:p>
          <a:p>
            <a:endParaRPr lang="en-US" b="1" dirty="0">
              <a:solidFill>
                <a:srgbClr val="060F52"/>
              </a:solidFill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03713C1-2FB2-413B-BF91-3AE41726F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0795B4D-5022-4A7F-A01D-8D880B7CD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FD19018-DE7C-4796-ADF2-AD2EB0FC0D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1A0A2C2-4F85-44AF-8708-8DCA4B550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="" xmlns:a16="http://schemas.microsoft.com/office/drawing/2014/main" id="{E7A5A52E-682C-4421-A6F3-069E2E514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638" y="4105682"/>
            <a:ext cx="2364317" cy="1915096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="" xmlns:a16="http://schemas.microsoft.com/office/drawing/2014/main" id="{684A54D4-9CB3-438A-A502-DC0F709C1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855" y="772516"/>
            <a:ext cx="2530568" cy="1996227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="" xmlns:a16="http://schemas.microsoft.com/office/drawing/2014/main" id="{689B183E-DBDC-455E-893A-89B1947D5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7874" y="793519"/>
            <a:ext cx="2371725" cy="1943100"/>
          </a:xfrm>
          <a:prstGeom prst="rect">
            <a:avLst/>
          </a:prstGeom>
        </p:spPr>
      </p:pic>
      <p:pic>
        <p:nvPicPr>
          <p:cNvPr id="12" name="Picture 2" descr="C:\Users\Gaurav\Desktop\Cosmo Logo.png"/>
          <p:cNvPicPr>
            <a:picLocks noChangeAspect="1" noChangeArrowheads="1"/>
          </p:cNvPicPr>
          <p:nvPr/>
        </p:nvPicPr>
        <p:blipFill>
          <a:blip r:embed="rId6" cstate="print"/>
          <a:srcRect r="89" b="-78"/>
          <a:stretch>
            <a:fillRect/>
          </a:stretch>
        </p:blipFill>
        <p:spPr bwMode="auto">
          <a:xfrm>
            <a:off x="11506200" y="0"/>
            <a:ext cx="685800" cy="914399"/>
          </a:xfrm>
          <a:prstGeom prst="rect">
            <a:avLst/>
          </a:prstGeom>
          <a:noFill/>
        </p:spPr>
      </p:pic>
      <p:sp>
        <p:nvSpPr>
          <p:cNvPr id="14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330" y="6452315"/>
            <a:ext cx="4148070" cy="35618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7"/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59788"/>
            <a:ext cx="114193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60F52"/>
                </a:solidFill>
                <a:ea typeface="+mn-ea"/>
                <a:cs typeface="+mn-cs"/>
              </a:rPr>
              <a:t>Integrating Common mode and differential mode choke.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1" y="2066390"/>
            <a:ext cx="3626355" cy="120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6" y="3850664"/>
            <a:ext cx="335976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1662" y="1762369"/>
            <a:ext cx="7139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Different configurations are possible. One possibility is with EE core.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Other possibility is with toroid by adding another central limb.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Differential mode inductance may be tweaked by putting extra winding on the central limb.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 careful about the flux in right and left limb as flux due to differential mode adds in one and subtracts in another.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Good estimation of common mode current is needed to compute correct flux density in core.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Need to develop a model for impedance curve </a:t>
            </a:r>
            <a:r>
              <a:rPr lang="en-US" b="1" dirty="0" err="1"/>
              <a:t>vs</a:t>
            </a:r>
            <a:r>
              <a:rPr lang="en-US" b="1" dirty="0"/>
              <a:t> </a:t>
            </a:r>
            <a:r>
              <a:rPr lang="en-US" b="1" dirty="0" err="1"/>
              <a:t>frqeuency</a:t>
            </a:r>
            <a:r>
              <a:rPr lang="en-US" b="1" dirty="0"/>
              <a:t>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3903" y="5340264"/>
            <a:ext cx="730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+mj-lt"/>
              </a:rPr>
              <a:t>Better efficiency and material saving by integrating  common mode and differential mode chokes</a:t>
            </a:r>
          </a:p>
        </p:txBody>
      </p:sp>
      <p:pic>
        <p:nvPicPr>
          <p:cNvPr id="7" name="Picture 2" descr="C:\Users\Gaurav\Desktop\Cosmo Logo.png"/>
          <p:cNvPicPr>
            <a:picLocks noChangeAspect="1" noChangeArrowheads="1"/>
          </p:cNvPicPr>
          <p:nvPr/>
        </p:nvPicPr>
        <p:blipFill>
          <a:blip r:embed="rId5" cstate="print"/>
          <a:srcRect r="89" b="-78"/>
          <a:stretch>
            <a:fillRect/>
          </a:stretch>
        </p:blipFill>
        <p:spPr bwMode="auto">
          <a:xfrm>
            <a:off x="11506200" y="0"/>
            <a:ext cx="685800" cy="914399"/>
          </a:xfrm>
          <a:prstGeom prst="rect">
            <a:avLst/>
          </a:prstGeom>
          <a:noFill/>
        </p:spPr>
      </p:pic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330" y="6452315"/>
            <a:ext cx="4148070" cy="35618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6"/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8076" y="-4763"/>
            <a:ext cx="1023263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Reach Us</a:t>
            </a:r>
            <a:endParaRPr lang="en-IN" sz="3600" dirty="0"/>
          </a:p>
        </p:txBody>
      </p:sp>
      <p:grpSp>
        <p:nvGrpSpPr>
          <p:cNvPr id="6" name="Group 682"/>
          <p:cNvGrpSpPr>
            <a:grpSpLocks/>
          </p:cNvGrpSpPr>
          <p:nvPr/>
        </p:nvGrpSpPr>
        <p:grpSpPr bwMode="auto">
          <a:xfrm>
            <a:off x="6047226" y="992914"/>
            <a:ext cx="5385748" cy="5400630"/>
            <a:chOff x="5600700" y="1930400"/>
            <a:chExt cx="4255254" cy="4732620"/>
          </a:xfrm>
        </p:grpSpPr>
        <p:sp>
          <p:nvSpPr>
            <p:cNvPr id="7" name="Shape 2587"/>
            <p:cNvSpPr/>
            <p:nvPr/>
          </p:nvSpPr>
          <p:spPr>
            <a:xfrm>
              <a:off x="6442224" y="3622776"/>
              <a:ext cx="1336912" cy="9176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707" y="110340"/>
                  </a:moveTo>
                  <a:lnTo>
                    <a:pt x="90707" y="110340"/>
                  </a:lnTo>
                  <a:cubicBezTo>
                    <a:pt x="91878" y="110570"/>
                    <a:pt x="92463" y="109276"/>
                    <a:pt x="92307" y="107580"/>
                  </a:cubicBezTo>
                  <a:cubicBezTo>
                    <a:pt x="92171" y="106919"/>
                    <a:pt x="91878" y="106085"/>
                    <a:pt x="91878" y="105222"/>
                  </a:cubicBezTo>
                  <a:cubicBezTo>
                    <a:pt x="91878" y="104159"/>
                    <a:pt x="92463" y="104590"/>
                    <a:pt x="93029" y="104159"/>
                  </a:cubicBezTo>
                  <a:cubicBezTo>
                    <a:pt x="93029" y="103296"/>
                    <a:pt x="93029" y="102462"/>
                    <a:pt x="93029" y="101801"/>
                  </a:cubicBezTo>
                  <a:cubicBezTo>
                    <a:pt x="93751" y="101600"/>
                    <a:pt x="94200" y="102462"/>
                    <a:pt x="94766" y="102232"/>
                  </a:cubicBezTo>
                  <a:cubicBezTo>
                    <a:pt x="94766" y="101801"/>
                    <a:pt x="94766" y="101169"/>
                    <a:pt x="94766" y="100737"/>
                  </a:cubicBezTo>
                  <a:cubicBezTo>
                    <a:pt x="94044" y="100306"/>
                    <a:pt x="95059" y="98610"/>
                    <a:pt x="95215" y="98179"/>
                  </a:cubicBezTo>
                  <a:cubicBezTo>
                    <a:pt x="95488" y="98179"/>
                    <a:pt x="95781" y="98179"/>
                    <a:pt x="96230" y="98179"/>
                  </a:cubicBezTo>
                  <a:cubicBezTo>
                    <a:pt x="96230" y="96885"/>
                    <a:pt x="96230" y="95620"/>
                    <a:pt x="96230" y="94326"/>
                  </a:cubicBezTo>
                  <a:cubicBezTo>
                    <a:pt x="97088" y="94326"/>
                    <a:pt x="97811" y="94326"/>
                    <a:pt x="98689" y="94125"/>
                  </a:cubicBezTo>
                  <a:cubicBezTo>
                    <a:pt x="98981" y="93924"/>
                    <a:pt x="99118" y="93493"/>
                    <a:pt x="99547" y="93694"/>
                  </a:cubicBezTo>
                  <a:cubicBezTo>
                    <a:pt x="99996" y="93694"/>
                    <a:pt x="100289" y="94326"/>
                    <a:pt x="100718" y="94125"/>
                  </a:cubicBezTo>
                  <a:cubicBezTo>
                    <a:pt x="100718" y="92630"/>
                    <a:pt x="102319" y="93061"/>
                    <a:pt x="102748" y="92199"/>
                  </a:cubicBezTo>
                  <a:cubicBezTo>
                    <a:pt x="103177" y="91336"/>
                    <a:pt x="103041" y="91135"/>
                    <a:pt x="103607" y="90704"/>
                  </a:cubicBezTo>
                  <a:cubicBezTo>
                    <a:pt x="104055" y="90273"/>
                    <a:pt x="104778" y="90273"/>
                    <a:pt x="104778" y="89209"/>
                  </a:cubicBezTo>
                  <a:cubicBezTo>
                    <a:pt x="104914" y="88576"/>
                    <a:pt x="104778" y="87973"/>
                    <a:pt x="105207" y="87311"/>
                  </a:cubicBezTo>
                  <a:cubicBezTo>
                    <a:pt x="105636" y="86909"/>
                    <a:pt x="106085" y="86478"/>
                    <a:pt x="106222" y="85816"/>
                  </a:cubicBezTo>
                  <a:cubicBezTo>
                    <a:pt x="106222" y="84954"/>
                    <a:pt x="106222" y="84321"/>
                    <a:pt x="106651" y="83689"/>
                  </a:cubicBezTo>
                  <a:cubicBezTo>
                    <a:pt x="106944" y="83258"/>
                    <a:pt x="107393" y="83258"/>
                    <a:pt x="107236" y="82395"/>
                  </a:cubicBezTo>
                  <a:cubicBezTo>
                    <a:pt x="108973" y="82194"/>
                    <a:pt x="110281" y="82194"/>
                    <a:pt x="110144" y="79003"/>
                  </a:cubicBezTo>
                  <a:cubicBezTo>
                    <a:pt x="109988" y="77709"/>
                    <a:pt x="108837" y="74518"/>
                    <a:pt x="107666" y="74518"/>
                  </a:cubicBezTo>
                  <a:cubicBezTo>
                    <a:pt x="107666" y="73885"/>
                    <a:pt x="107236" y="73023"/>
                    <a:pt x="106807" y="72793"/>
                  </a:cubicBezTo>
                  <a:cubicBezTo>
                    <a:pt x="106358" y="74288"/>
                    <a:pt x="105929" y="72793"/>
                    <a:pt x="105343" y="72390"/>
                  </a:cubicBezTo>
                  <a:cubicBezTo>
                    <a:pt x="104621" y="71959"/>
                    <a:pt x="103899" y="73454"/>
                    <a:pt x="103333" y="72793"/>
                  </a:cubicBezTo>
                  <a:cubicBezTo>
                    <a:pt x="102026" y="71097"/>
                    <a:pt x="102885" y="70234"/>
                    <a:pt x="103899" y="68969"/>
                  </a:cubicBezTo>
                  <a:cubicBezTo>
                    <a:pt x="105070" y="67474"/>
                    <a:pt x="104055" y="67043"/>
                    <a:pt x="103177" y="66181"/>
                  </a:cubicBezTo>
                  <a:cubicBezTo>
                    <a:pt x="102162" y="65117"/>
                    <a:pt x="105207" y="63191"/>
                    <a:pt x="105070" y="65979"/>
                  </a:cubicBezTo>
                  <a:cubicBezTo>
                    <a:pt x="105792" y="66181"/>
                    <a:pt x="111140" y="65117"/>
                    <a:pt x="111003" y="67244"/>
                  </a:cubicBezTo>
                  <a:cubicBezTo>
                    <a:pt x="111588" y="67244"/>
                    <a:pt x="112896" y="66411"/>
                    <a:pt x="113033" y="67474"/>
                  </a:cubicBezTo>
                  <a:cubicBezTo>
                    <a:pt x="113462" y="67676"/>
                    <a:pt x="113911" y="67244"/>
                    <a:pt x="114340" y="67474"/>
                  </a:cubicBezTo>
                  <a:cubicBezTo>
                    <a:pt x="114769" y="67676"/>
                    <a:pt x="114633" y="68969"/>
                    <a:pt x="115062" y="68739"/>
                  </a:cubicBezTo>
                  <a:cubicBezTo>
                    <a:pt x="115472" y="68308"/>
                    <a:pt x="115199" y="67244"/>
                    <a:pt x="115628" y="66813"/>
                  </a:cubicBezTo>
                  <a:cubicBezTo>
                    <a:pt x="115921" y="66612"/>
                    <a:pt x="116350" y="67043"/>
                    <a:pt x="116643" y="66813"/>
                  </a:cubicBezTo>
                  <a:cubicBezTo>
                    <a:pt x="117072" y="66612"/>
                    <a:pt x="116936" y="65749"/>
                    <a:pt x="116936" y="65318"/>
                  </a:cubicBezTo>
                  <a:cubicBezTo>
                    <a:pt x="117072" y="64484"/>
                    <a:pt x="117794" y="64686"/>
                    <a:pt x="118243" y="64686"/>
                  </a:cubicBezTo>
                  <a:cubicBezTo>
                    <a:pt x="118516" y="64484"/>
                    <a:pt x="118809" y="64053"/>
                    <a:pt x="119102" y="63421"/>
                  </a:cubicBezTo>
                  <a:cubicBezTo>
                    <a:pt x="118965" y="63421"/>
                    <a:pt x="118965" y="63191"/>
                    <a:pt x="118965" y="62989"/>
                  </a:cubicBezTo>
                  <a:cubicBezTo>
                    <a:pt x="118380" y="62989"/>
                    <a:pt x="118672" y="62127"/>
                    <a:pt x="118516" y="61494"/>
                  </a:cubicBezTo>
                  <a:cubicBezTo>
                    <a:pt x="118380" y="61063"/>
                    <a:pt x="118087" y="60632"/>
                    <a:pt x="117658" y="60431"/>
                  </a:cubicBezTo>
                  <a:cubicBezTo>
                    <a:pt x="117502" y="60201"/>
                    <a:pt x="117502" y="59770"/>
                    <a:pt x="117658" y="59568"/>
                  </a:cubicBezTo>
                  <a:cubicBezTo>
                    <a:pt x="117794" y="59770"/>
                    <a:pt x="118087" y="59568"/>
                    <a:pt x="118243" y="59568"/>
                  </a:cubicBezTo>
                  <a:cubicBezTo>
                    <a:pt x="118243" y="58275"/>
                    <a:pt x="118672" y="57642"/>
                    <a:pt x="118965" y="56377"/>
                  </a:cubicBezTo>
                  <a:cubicBezTo>
                    <a:pt x="119238" y="55515"/>
                    <a:pt x="119238" y="54451"/>
                    <a:pt x="118380" y="54451"/>
                  </a:cubicBezTo>
                  <a:cubicBezTo>
                    <a:pt x="118380" y="54020"/>
                    <a:pt x="118380" y="53387"/>
                    <a:pt x="118380" y="52726"/>
                  </a:cubicBezTo>
                  <a:cubicBezTo>
                    <a:pt x="118243" y="52726"/>
                    <a:pt x="118087" y="52726"/>
                    <a:pt x="117950" y="52726"/>
                  </a:cubicBezTo>
                  <a:cubicBezTo>
                    <a:pt x="117950" y="52093"/>
                    <a:pt x="117950" y="51662"/>
                    <a:pt x="118087" y="51030"/>
                  </a:cubicBezTo>
                  <a:cubicBezTo>
                    <a:pt x="118809" y="51662"/>
                    <a:pt x="119980" y="50800"/>
                    <a:pt x="119238" y="49333"/>
                  </a:cubicBezTo>
                  <a:cubicBezTo>
                    <a:pt x="118965" y="49103"/>
                    <a:pt x="118672" y="49333"/>
                    <a:pt x="118516" y="49103"/>
                  </a:cubicBezTo>
                  <a:cubicBezTo>
                    <a:pt x="118516" y="48672"/>
                    <a:pt x="118516" y="48471"/>
                    <a:pt x="118380" y="48241"/>
                  </a:cubicBezTo>
                  <a:cubicBezTo>
                    <a:pt x="118087" y="47609"/>
                    <a:pt x="117658" y="47609"/>
                    <a:pt x="117209" y="47609"/>
                  </a:cubicBezTo>
                  <a:cubicBezTo>
                    <a:pt x="116643" y="48672"/>
                    <a:pt x="114633" y="48040"/>
                    <a:pt x="113755" y="48241"/>
                  </a:cubicBezTo>
                  <a:cubicBezTo>
                    <a:pt x="113618" y="48672"/>
                    <a:pt x="113911" y="49333"/>
                    <a:pt x="113755" y="49966"/>
                  </a:cubicBezTo>
                  <a:cubicBezTo>
                    <a:pt x="113189" y="50167"/>
                    <a:pt x="113325" y="49103"/>
                    <a:pt x="112740" y="49333"/>
                  </a:cubicBezTo>
                  <a:cubicBezTo>
                    <a:pt x="112740" y="48902"/>
                    <a:pt x="112740" y="48471"/>
                    <a:pt x="112740" y="48040"/>
                  </a:cubicBezTo>
                  <a:cubicBezTo>
                    <a:pt x="112447" y="48040"/>
                    <a:pt x="112174" y="48040"/>
                    <a:pt x="111881" y="47810"/>
                  </a:cubicBezTo>
                  <a:cubicBezTo>
                    <a:pt x="111881" y="47177"/>
                    <a:pt x="111881" y="46545"/>
                    <a:pt x="111881" y="45682"/>
                  </a:cubicBezTo>
                  <a:cubicBezTo>
                    <a:pt x="111296" y="45682"/>
                    <a:pt x="110866" y="45682"/>
                    <a:pt x="110281" y="45682"/>
                  </a:cubicBezTo>
                  <a:cubicBezTo>
                    <a:pt x="110281" y="45251"/>
                    <a:pt x="110281" y="44849"/>
                    <a:pt x="110281" y="44619"/>
                  </a:cubicBezTo>
                  <a:cubicBezTo>
                    <a:pt x="109695" y="44417"/>
                    <a:pt x="108407" y="45050"/>
                    <a:pt x="107822" y="44187"/>
                  </a:cubicBezTo>
                  <a:cubicBezTo>
                    <a:pt x="107529" y="43354"/>
                    <a:pt x="107822" y="42060"/>
                    <a:pt x="107822" y="41197"/>
                  </a:cubicBezTo>
                  <a:cubicBezTo>
                    <a:pt x="107100" y="40996"/>
                    <a:pt x="105636" y="41629"/>
                    <a:pt x="105343" y="40134"/>
                  </a:cubicBezTo>
                  <a:cubicBezTo>
                    <a:pt x="105207" y="39070"/>
                    <a:pt x="104348" y="39702"/>
                    <a:pt x="103763" y="39501"/>
                  </a:cubicBezTo>
                  <a:cubicBezTo>
                    <a:pt x="103607" y="38639"/>
                    <a:pt x="104348" y="37374"/>
                    <a:pt x="103763" y="36712"/>
                  </a:cubicBezTo>
                  <a:cubicBezTo>
                    <a:pt x="103470" y="36310"/>
                    <a:pt x="102748" y="36511"/>
                    <a:pt x="102319" y="36511"/>
                  </a:cubicBezTo>
                  <a:cubicBezTo>
                    <a:pt x="102455" y="37374"/>
                    <a:pt x="102026" y="37776"/>
                    <a:pt x="102026" y="38639"/>
                  </a:cubicBezTo>
                  <a:cubicBezTo>
                    <a:pt x="101577" y="38869"/>
                    <a:pt x="101284" y="38437"/>
                    <a:pt x="101011" y="38006"/>
                  </a:cubicBezTo>
                  <a:cubicBezTo>
                    <a:pt x="101148" y="37575"/>
                    <a:pt x="101011" y="37374"/>
                    <a:pt x="101011" y="37144"/>
                  </a:cubicBezTo>
                  <a:cubicBezTo>
                    <a:pt x="100289" y="36942"/>
                    <a:pt x="99996" y="37776"/>
                    <a:pt x="99704" y="38207"/>
                  </a:cubicBezTo>
                  <a:cubicBezTo>
                    <a:pt x="99704" y="38006"/>
                    <a:pt x="99547" y="37776"/>
                    <a:pt x="99704" y="37374"/>
                  </a:cubicBezTo>
                  <a:cubicBezTo>
                    <a:pt x="99411" y="37374"/>
                    <a:pt x="99118" y="37374"/>
                    <a:pt x="98825" y="37575"/>
                  </a:cubicBezTo>
                  <a:cubicBezTo>
                    <a:pt x="99704" y="39271"/>
                    <a:pt x="97967" y="39932"/>
                    <a:pt x="98396" y="41629"/>
                  </a:cubicBezTo>
                  <a:cubicBezTo>
                    <a:pt x="97811" y="41629"/>
                    <a:pt x="95059" y="42060"/>
                    <a:pt x="95059" y="41197"/>
                  </a:cubicBezTo>
                  <a:cubicBezTo>
                    <a:pt x="94337" y="40996"/>
                    <a:pt x="94044" y="42491"/>
                    <a:pt x="93322" y="42060"/>
                  </a:cubicBezTo>
                  <a:cubicBezTo>
                    <a:pt x="93615" y="41197"/>
                    <a:pt x="93751" y="40364"/>
                    <a:pt x="93751" y="39271"/>
                  </a:cubicBezTo>
                  <a:cubicBezTo>
                    <a:pt x="93907" y="38869"/>
                    <a:pt x="93751" y="38207"/>
                    <a:pt x="94044" y="37776"/>
                  </a:cubicBezTo>
                  <a:cubicBezTo>
                    <a:pt x="94337" y="37575"/>
                    <a:pt x="94337" y="37575"/>
                    <a:pt x="94493" y="37144"/>
                  </a:cubicBezTo>
                  <a:cubicBezTo>
                    <a:pt x="94200" y="37144"/>
                    <a:pt x="93751" y="37144"/>
                    <a:pt x="93478" y="37144"/>
                  </a:cubicBezTo>
                  <a:cubicBezTo>
                    <a:pt x="93478" y="37575"/>
                    <a:pt x="93478" y="38006"/>
                    <a:pt x="93478" y="38207"/>
                  </a:cubicBezTo>
                  <a:cubicBezTo>
                    <a:pt x="93322" y="38006"/>
                    <a:pt x="93322" y="37575"/>
                    <a:pt x="93322" y="37374"/>
                  </a:cubicBezTo>
                  <a:cubicBezTo>
                    <a:pt x="92893" y="37374"/>
                    <a:pt x="92463" y="37374"/>
                    <a:pt x="92014" y="37575"/>
                  </a:cubicBezTo>
                  <a:cubicBezTo>
                    <a:pt x="92014" y="37776"/>
                    <a:pt x="92171" y="38207"/>
                    <a:pt x="92463" y="38207"/>
                  </a:cubicBezTo>
                  <a:cubicBezTo>
                    <a:pt x="92463" y="38437"/>
                    <a:pt x="92463" y="38639"/>
                    <a:pt x="92463" y="38639"/>
                  </a:cubicBezTo>
                  <a:cubicBezTo>
                    <a:pt x="92014" y="38639"/>
                    <a:pt x="91292" y="38869"/>
                    <a:pt x="91000" y="38207"/>
                  </a:cubicBezTo>
                  <a:cubicBezTo>
                    <a:pt x="90863" y="37776"/>
                    <a:pt x="90863" y="37144"/>
                    <a:pt x="90278" y="37374"/>
                  </a:cubicBezTo>
                  <a:cubicBezTo>
                    <a:pt x="90278" y="37776"/>
                    <a:pt x="90141" y="38006"/>
                    <a:pt x="90141" y="38207"/>
                  </a:cubicBezTo>
                  <a:cubicBezTo>
                    <a:pt x="89985" y="37575"/>
                    <a:pt x="89419" y="37776"/>
                    <a:pt x="89126" y="38006"/>
                  </a:cubicBezTo>
                  <a:cubicBezTo>
                    <a:pt x="89419" y="38869"/>
                    <a:pt x="89556" y="40996"/>
                    <a:pt x="88541" y="40565"/>
                  </a:cubicBezTo>
                  <a:cubicBezTo>
                    <a:pt x="88541" y="39932"/>
                    <a:pt x="88833" y="38869"/>
                    <a:pt x="88248" y="38639"/>
                  </a:cubicBezTo>
                  <a:cubicBezTo>
                    <a:pt x="87819" y="38437"/>
                    <a:pt x="87233" y="38869"/>
                    <a:pt x="87389" y="39702"/>
                  </a:cubicBezTo>
                  <a:cubicBezTo>
                    <a:pt x="86940" y="39932"/>
                    <a:pt x="86667" y="39932"/>
                    <a:pt x="86218" y="39702"/>
                  </a:cubicBezTo>
                  <a:cubicBezTo>
                    <a:pt x="86375" y="39271"/>
                    <a:pt x="86511" y="39070"/>
                    <a:pt x="86804" y="39070"/>
                  </a:cubicBezTo>
                  <a:cubicBezTo>
                    <a:pt x="87097" y="38869"/>
                    <a:pt x="86940" y="38869"/>
                    <a:pt x="87233" y="38639"/>
                  </a:cubicBezTo>
                  <a:cubicBezTo>
                    <a:pt x="87233" y="38639"/>
                    <a:pt x="87389" y="38207"/>
                    <a:pt x="87389" y="38006"/>
                  </a:cubicBezTo>
                  <a:cubicBezTo>
                    <a:pt x="87389" y="38006"/>
                    <a:pt x="87233" y="38006"/>
                    <a:pt x="87097" y="38006"/>
                  </a:cubicBezTo>
                  <a:cubicBezTo>
                    <a:pt x="86940" y="36511"/>
                    <a:pt x="88541" y="36712"/>
                    <a:pt x="88248" y="35016"/>
                  </a:cubicBezTo>
                  <a:cubicBezTo>
                    <a:pt x="87819" y="34815"/>
                    <a:pt x="87389" y="33723"/>
                    <a:pt x="86940" y="33320"/>
                  </a:cubicBezTo>
                  <a:cubicBezTo>
                    <a:pt x="86511" y="32889"/>
                    <a:pt x="86511" y="32026"/>
                    <a:pt x="86511" y="31394"/>
                  </a:cubicBezTo>
                  <a:cubicBezTo>
                    <a:pt x="86082" y="31164"/>
                    <a:pt x="84774" y="31796"/>
                    <a:pt x="84774" y="32458"/>
                  </a:cubicBezTo>
                  <a:cubicBezTo>
                    <a:pt x="84345" y="32228"/>
                    <a:pt x="83759" y="32026"/>
                    <a:pt x="83330" y="32228"/>
                  </a:cubicBezTo>
                  <a:cubicBezTo>
                    <a:pt x="83759" y="33320"/>
                    <a:pt x="82159" y="34815"/>
                    <a:pt x="81593" y="34154"/>
                  </a:cubicBezTo>
                  <a:cubicBezTo>
                    <a:pt x="80715" y="33320"/>
                    <a:pt x="80852" y="36511"/>
                    <a:pt x="80852" y="36942"/>
                  </a:cubicBezTo>
                  <a:cubicBezTo>
                    <a:pt x="79837" y="36942"/>
                    <a:pt x="78549" y="37144"/>
                    <a:pt x="77671" y="36942"/>
                  </a:cubicBezTo>
                  <a:cubicBezTo>
                    <a:pt x="77378" y="35649"/>
                    <a:pt x="76519" y="35218"/>
                    <a:pt x="76656" y="36942"/>
                  </a:cubicBezTo>
                  <a:cubicBezTo>
                    <a:pt x="76227" y="36942"/>
                    <a:pt x="75641" y="36511"/>
                    <a:pt x="75212" y="36712"/>
                  </a:cubicBezTo>
                  <a:cubicBezTo>
                    <a:pt x="74626" y="37144"/>
                    <a:pt x="75056" y="37776"/>
                    <a:pt x="75056" y="38437"/>
                  </a:cubicBezTo>
                  <a:cubicBezTo>
                    <a:pt x="73046" y="38006"/>
                    <a:pt x="76070" y="34585"/>
                    <a:pt x="75934" y="33723"/>
                  </a:cubicBezTo>
                  <a:cubicBezTo>
                    <a:pt x="75056" y="33723"/>
                    <a:pt x="74490" y="34154"/>
                    <a:pt x="74490" y="32659"/>
                  </a:cubicBezTo>
                  <a:cubicBezTo>
                    <a:pt x="73904" y="32659"/>
                    <a:pt x="73768" y="32026"/>
                    <a:pt x="73182" y="31796"/>
                  </a:cubicBezTo>
                  <a:cubicBezTo>
                    <a:pt x="73319" y="32458"/>
                    <a:pt x="74197" y="35016"/>
                    <a:pt x="73475" y="35218"/>
                  </a:cubicBezTo>
                  <a:cubicBezTo>
                    <a:pt x="73475" y="35448"/>
                    <a:pt x="73475" y="35879"/>
                    <a:pt x="73475" y="36080"/>
                  </a:cubicBezTo>
                  <a:cubicBezTo>
                    <a:pt x="72753" y="36310"/>
                    <a:pt x="72460" y="36080"/>
                    <a:pt x="71875" y="35879"/>
                  </a:cubicBezTo>
                  <a:cubicBezTo>
                    <a:pt x="71289" y="35649"/>
                    <a:pt x="71016" y="36080"/>
                    <a:pt x="70567" y="36080"/>
                  </a:cubicBezTo>
                  <a:cubicBezTo>
                    <a:pt x="70567" y="35879"/>
                    <a:pt x="70430" y="35649"/>
                    <a:pt x="70430" y="35448"/>
                  </a:cubicBezTo>
                  <a:cubicBezTo>
                    <a:pt x="69845" y="35218"/>
                    <a:pt x="70430" y="34384"/>
                    <a:pt x="70138" y="33953"/>
                  </a:cubicBezTo>
                  <a:cubicBezTo>
                    <a:pt x="69845" y="33723"/>
                    <a:pt x="69260" y="34154"/>
                    <a:pt x="68986" y="34384"/>
                  </a:cubicBezTo>
                  <a:cubicBezTo>
                    <a:pt x="68986" y="34815"/>
                    <a:pt x="68694" y="35016"/>
                    <a:pt x="68401" y="35016"/>
                  </a:cubicBezTo>
                  <a:cubicBezTo>
                    <a:pt x="68245" y="34815"/>
                    <a:pt x="68245" y="34384"/>
                    <a:pt x="68401" y="34154"/>
                  </a:cubicBezTo>
                  <a:cubicBezTo>
                    <a:pt x="68986" y="33723"/>
                    <a:pt x="68986" y="33090"/>
                    <a:pt x="68986" y="32228"/>
                  </a:cubicBezTo>
                  <a:cubicBezTo>
                    <a:pt x="68694" y="32026"/>
                    <a:pt x="68401" y="32026"/>
                    <a:pt x="68245" y="32228"/>
                  </a:cubicBezTo>
                  <a:cubicBezTo>
                    <a:pt x="68245" y="32659"/>
                    <a:pt x="68108" y="33090"/>
                    <a:pt x="68108" y="33521"/>
                  </a:cubicBezTo>
                  <a:cubicBezTo>
                    <a:pt x="67972" y="33320"/>
                    <a:pt x="67679" y="33090"/>
                    <a:pt x="67523" y="32889"/>
                  </a:cubicBezTo>
                  <a:cubicBezTo>
                    <a:pt x="67386" y="31164"/>
                    <a:pt x="68245" y="31164"/>
                    <a:pt x="69123" y="31164"/>
                  </a:cubicBezTo>
                  <a:cubicBezTo>
                    <a:pt x="69123" y="30330"/>
                    <a:pt x="68401" y="29468"/>
                    <a:pt x="68694" y="28605"/>
                  </a:cubicBezTo>
                  <a:cubicBezTo>
                    <a:pt x="68830" y="27973"/>
                    <a:pt x="69260" y="27771"/>
                    <a:pt x="68986" y="27110"/>
                  </a:cubicBezTo>
                  <a:cubicBezTo>
                    <a:pt x="68245" y="27340"/>
                    <a:pt x="67972" y="28404"/>
                    <a:pt x="67386" y="28404"/>
                  </a:cubicBezTo>
                  <a:cubicBezTo>
                    <a:pt x="67249" y="28835"/>
                    <a:pt x="67386" y="29238"/>
                    <a:pt x="67249" y="29669"/>
                  </a:cubicBezTo>
                  <a:cubicBezTo>
                    <a:pt x="67093" y="29669"/>
                    <a:pt x="66801" y="29899"/>
                    <a:pt x="66664" y="29669"/>
                  </a:cubicBezTo>
                  <a:cubicBezTo>
                    <a:pt x="66508" y="31164"/>
                    <a:pt x="66371" y="31164"/>
                    <a:pt x="65356" y="31164"/>
                  </a:cubicBezTo>
                  <a:cubicBezTo>
                    <a:pt x="65356" y="29468"/>
                    <a:pt x="64927" y="29238"/>
                    <a:pt x="63912" y="29899"/>
                  </a:cubicBezTo>
                  <a:cubicBezTo>
                    <a:pt x="63620" y="30733"/>
                    <a:pt x="63327" y="31796"/>
                    <a:pt x="62449" y="31796"/>
                  </a:cubicBezTo>
                  <a:cubicBezTo>
                    <a:pt x="62312" y="32659"/>
                    <a:pt x="63463" y="32228"/>
                    <a:pt x="63756" y="32659"/>
                  </a:cubicBezTo>
                  <a:cubicBezTo>
                    <a:pt x="64634" y="33320"/>
                    <a:pt x="64049" y="35016"/>
                    <a:pt x="64478" y="36080"/>
                  </a:cubicBezTo>
                  <a:cubicBezTo>
                    <a:pt x="65649" y="35879"/>
                    <a:pt x="64927" y="39702"/>
                    <a:pt x="65200" y="40565"/>
                  </a:cubicBezTo>
                  <a:cubicBezTo>
                    <a:pt x="65493" y="41629"/>
                    <a:pt x="66235" y="40766"/>
                    <a:pt x="66508" y="42060"/>
                  </a:cubicBezTo>
                  <a:cubicBezTo>
                    <a:pt x="66801" y="43555"/>
                    <a:pt x="66079" y="45481"/>
                    <a:pt x="66079" y="46976"/>
                  </a:cubicBezTo>
                  <a:cubicBezTo>
                    <a:pt x="66801" y="47177"/>
                    <a:pt x="67523" y="46315"/>
                    <a:pt x="68108" y="46545"/>
                  </a:cubicBezTo>
                  <a:cubicBezTo>
                    <a:pt x="68108" y="47177"/>
                    <a:pt x="68537" y="47407"/>
                    <a:pt x="68694" y="47810"/>
                  </a:cubicBezTo>
                  <a:cubicBezTo>
                    <a:pt x="68694" y="48241"/>
                    <a:pt x="68694" y="48902"/>
                    <a:pt x="68537" y="49333"/>
                  </a:cubicBezTo>
                  <a:cubicBezTo>
                    <a:pt x="68245" y="49333"/>
                    <a:pt x="67972" y="49535"/>
                    <a:pt x="68108" y="50167"/>
                  </a:cubicBezTo>
                  <a:cubicBezTo>
                    <a:pt x="68694" y="50397"/>
                    <a:pt x="68986" y="51030"/>
                    <a:pt x="69260" y="51892"/>
                  </a:cubicBezTo>
                  <a:cubicBezTo>
                    <a:pt x="68830" y="52093"/>
                    <a:pt x="68694" y="53157"/>
                    <a:pt x="68694" y="54020"/>
                  </a:cubicBezTo>
                  <a:cubicBezTo>
                    <a:pt x="67815" y="54221"/>
                    <a:pt x="67386" y="55285"/>
                    <a:pt x="66664" y="55716"/>
                  </a:cubicBezTo>
                  <a:cubicBezTo>
                    <a:pt x="66664" y="54652"/>
                    <a:pt x="65786" y="54451"/>
                    <a:pt x="65356" y="54652"/>
                  </a:cubicBezTo>
                  <a:cubicBezTo>
                    <a:pt x="65356" y="54853"/>
                    <a:pt x="65200" y="55285"/>
                    <a:pt x="65200" y="55515"/>
                  </a:cubicBezTo>
                  <a:cubicBezTo>
                    <a:pt x="64186" y="55285"/>
                    <a:pt x="64634" y="53157"/>
                    <a:pt x="63912" y="52525"/>
                  </a:cubicBezTo>
                  <a:cubicBezTo>
                    <a:pt x="63463" y="51892"/>
                    <a:pt x="62605" y="52525"/>
                    <a:pt x="62449" y="51231"/>
                  </a:cubicBezTo>
                  <a:cubicBezTo>
                    <a:pt x="61883" y="51892"/>
                    <a:pt x="61727" y="52726"/>
                    <a:pt x="61590" y="53790"/>
                  </a:cubicBezTo>
                  <a:cubicBezTo>
                    <a:pt x="61297" y="53790"/>
                    <a:pt x="61005" y="53588"/>
                    <a:pt x="60575" y="53588"/>
                  </a:cubicBezTo>
                  <a:cubicBezTo>
                    <a:pt x="60575" y="52295"/>
                    <a:pt x="61297" y="49966"/>
                    <a:pt x="60146" y="49535"/>
                  </a:cubicBezTo>
                  <a:cubicBezTo>
                    <a:pt x="59404" y="49333"/>
                    <a:pt x="58975" y="49333"/>
                    <a:pt x="59131" y="48040"/>
                  </a:cubicBezTo>
                  <a:cubicBezTo>
                    <a:pt x="60868" y="47407"/>
                    <a:pt x="58389" y="42060"/>
                    <a:pt x="58389" y="40766"/>
                  </a:cubicBezTo>
                  <a:cubicBezTo>
                    <a:pt x="58975" y="40996"/>
                    <a:pt x="59560" y="40134"/>
                    <a:pt x="59990" y="39702"/>
                  </a:cubicBezTo>
                  <a:cubicBezTo>
                    <a:pt x="60712" y="38869"/>
                    <a:pt x="60575" y="37776"/>
                    <a:pt x="60712" y="36511"/>
                  </a:cubicBezTo>
                  <a:cubicBezTo>
                    <a:pt x="61453" y="36712"/>
                    <a:pt x="61161" y="35218"/>
                    <a:pt x="62019" y="35448"/>
                  </a:cubicBezTo>
                  <a:cubicBezTo>
                    <a:pt x="62019" y="34815"/>
                    <a:pt x="61727" y="34384"/>
                    <a:pt x="61590" y="33723"/>
                  </a:cubicBezTo>
                  <a:cubicBezTo>
                    <a:pt x="60712" y="33723"/>
                    <a:pt x="60868" y="31796"/>
                    <a:pt x="60868" y="30963"/>
                  </a:cubicBezTo>
                  <a:cubicBezTo>
                    <a:pt x="60868" y="30330"/>
                    <a:pt x="60712" y="29669"/>
                    <a:pt x="60868" y="29238"/>
                  </a:cubicBezTo>
                  <a:cubicBezTo>
                    <a:pt x="61161" y="28404"/>
                    <a:pt x="61727" y="29036"/>
                    <a:pt x="62175" y="28835"/>
                  </a:cubicBezTo>
                  <a:cubicBezTo>
                    <a:pt x="62175" y="27973"/>
                    <a:pt x="61883" y="26478"/>
                    <a:pt x="62898" y="26478"/>
                  </a:cubicBezTo>
                  <a:cubicBezTo>
                    <a:pt x="63620" y="26276"/>
                    <a:pt x="64634" y="26909"/>
                    <a:pt x="65356" y="26276"/>
                  </a:cubicBezTo>
                  <a:cubicBezTo>
                    <a:pt x="65786" y="26046"/>
                    <a:pt x="65942" y="25414"/>
                    <a:pt x="66371" y="25615"/>
                  </a:cubicBezTo>
                  <a:cubicBezTo>
                    <a:pt x="66801" y="25615"/>
                    <a:pt x="67093" y="25615"/>
                    <a:pt x="67386" y="25184"/>
                  </a:cubicBezTo>
                  <a:cubicBezTo>
                    <a:pt x="67815" y="24350"/>
                    <a:pt x="66957" y="23689"/>
                    <a:pt x="66957" y="22855"/>
                  </a:cubicBezTo>
                  <a:lnTo>
                    <a:pt x="67093" y="22855"/>
                  </a:lnTo>
                  <a:cubicBezTo>
                    <a:pt x="67093" y="22194"/>
                    <a:pt x="67093" y="20498"/>
                    <a:pt x="67815" y="21562"/>
                  </a:cubicBezTo>
                  <a:cubicBezTo>
                    <a:pt x="67815" y="20498"/>
                    <a:pt x="68401" y="19635"/>
                    <a:pt x="68537" y="18802"/>
                  </a:cubicBezTo>
                  <a:cubicBezTo>
                    <a:pt x="69260" y="18140"/>
                    <a:pt x="69123" y="16214"/>
                    <a:pt x="69845" y="15582"/>
                  </a:cubicBezTo>
                  <a:cubicBezTo>
                    <a:pt x="69845" y="15150"/>
                    <a:pt x="69845" y="14317"/>
                    <a:pt x="69982" y="13885"/>
                  </a:cubicBezTo>
                  <a:cubicBezTo>
                    <a:pt x="70723" y="13655"/>
                    <a:pt x="70138" y="12160"/>
                    <a:pt x="71289" y="12160"/>
                  </a:cubicBezTo>
                  <a:cubicBezTo>
                    <a:pt x="71153" y="10896"/>
                    <a:pt x="71582" y="9401"/>
                    <a:pt x="71289" y="8107"/>
                  </a:cubicBezTo>
                  <a:cubicBezTo>
                    <a:pt x="71016" y="6842"/>
                    <a:pt x="70274" y="6181"/>
                    <a:pt x="70430" y="4916"/>
                  </a:cubicBezTo>
                  <a:cubicBezTo>
                    <a:pt x="70430" y="3852"/>
                    <a:pt x="70430" y="3421"/>
                    <a:pt x="69708" y="2989"/>
                  </a:cubicBezTo>
                  <a:cubicBezTo>
                    <a:pt x="69260" y="2989"/>
                    <a:pt x="68694" y="2788"/>
                    <a:pt x="68694" y="1926"/>
                  </a:cubicBezTo>
                  <a:cubicBezTo>
                    <a:pt x="67972" y="1063"/>
                    <a:pt x="67679" y="431"/>
                    <a:pt x="66664" y="431"/>
                  </a:cubicBezTo>
                  <a:cubicBezTo>
                    <a:pt x="66664" y="632"/>
                    <a:pt x="66508" y="862"/>
                    <a:pt x="66508" y="1063"/>
                  </a:cubicBezTo>
                  <a:cubicBezTo>
                    <a:pt x="65942" y="1063"/>
                    <a:pt x="65200" y="1063"/>
                    <a:pt x="64478" y="1063"/>
                  </a:cubicBezTo>
                  <a:cubicBezTo>
                    <a:pt x="63912" y="862"/>
                    <a:pt x="63327" y="201"/>
                    <a:pt x="62605" y="201"/>
                  </a:cubicBezTo>
                  <a:cubicBezTo>
                    <a:pt x="62019" y="0"/>
                    <a:pt x="61453" y="431"/>
                    <a:pt x="60868" y="201"/>
                  </a:cubicBezTo>
                  <a:cubicBezTo>
                    <a:pt x="60712" y="201"/>
                    <a:pt x="60575" y="201"/>
                    <a:pt x="60419" y="0"/>
                  </a:cubicBezTo>
                  <a:cubicBezTo>
                    <a:pt x="60146" y="632"/>
                    <a:pt x="59697" y="1293"/>
                    <a:pt x="59560" y="1696"/>
                  </a:cubicBezTo>
                  <a:lnTo>
                    <a:pt x="59131" y="3421"/>
                  </a:lnTo>
                  <a:cubicBezTo>
                    <a:pt x="57667" y="3622"/>
                    <a:pt x="54916" y="2357"/>
                    <a:pt x="54623" y="5548"/>
                  </a:cubicBezTo>
                  <a:cubicBezTo>
                    <a:pt x="54057" y="5979"/>
                    <a:pt x="53335" y="5778"/>
                    <a:pt x="52886" y="6411"/>
                  </a:cubicBezTo>
                  <a:cubicBezTo>
                    <a:pt x="52593" y="6842"/>
                    <a:pt x="52457" y="7273"/>
                    <a:pt x="52164" y="7474"/>
                  </a:cubicBezTo>
                  <a:cubicBezTo>
                    <a:pt x="51442" y="8337"/>
                    <a:pt x="50427" y="8739"/>
                    <a:pt x="49549" y="8739"/>
                  </a:cubicBezTo>
                  <a:cubicBezTo>
                    <a:pt x="49120" y="10033"/>
                    <a:pt x="47676" y="10033"/>
                    <a:pt x="46797" y="10666"/>
                  </a:cubicBezTo>
                  <a:cubicBezTo>
                    <a:pt x="46368" y="11097"/>
                    <a:pt x="46075" y="11528"/>
                    <a:pt x="45802" y="12160"/>
                  </a:cubicBezTo>
                  <a:cubicBezTo>
                    <a:pt x="45353" y="13253"/>
                    <a:pt x="44631" y="13023"/>
                    <a:pt x="43909" y="13253"/>
                  </a:cubicBezTo>
                  <a:cubicBezTo>
                    <a:pt x="42602" y="13655"/>
                    <a:pt x="41587" y="15812"/>
                    <a:pt x="41001" y="17307"/>
                  </a:cubicBezTo>
                  <a:cubicBezTo>
                    <a:pt x="40435" y="18802"/>
                    <a:pt x="39264" y="19434"/>
                    <a:pt x="38113" y="19434"/>
                  </a:cubicBezTo>
                  <a:cubicBezTo>
                    <a:pt x="37391" y="20067"/>
                    <a:pt x="37957" y="22194"/>
                    <a:pt x="36805" y="21993"/>
                  </a:cubicBezTo>
                  <a:cubicBezTo>
                    <a:pt x="37235" y="23919"/>
                    <a:pt x="37684" y="25845"/>
                    <a:pt x="37957" y="27771"/>
                  </a:cubicBezTo>
                  <a:cubicBezTo>
                    <a:pt x="38113" y="29036"/>
                    <a:pt x="38679" y="29669"/>
                    <a:pt x="39421" y="30100"/>
                  </a:cubicBezTo>
                  <a:cubicBezTo>
                    <a:pt x="40728" y="30733"/>
                    <a:pt x="42602" y="31164"/>
                    <a:pt x="44046" y="30963"/>
                  </a:cubicBezTo>
                  <a:cubicBezTo>
                    <a:pt x="44475" y="30733"/>
                    <a:pt x="44768" y="30330"/>
                    <a:pt x="45217" y="30531"/>
                  </a:cubicBezTo>
                  <a:cubicBezTo>
                    <a:pt x="45646" y="30531"/>
                    <a:pt x="45939" y="30963"/>
                    <a:pt x="46368" y="31164"/>
                  </a:cubicBezTo>
                  <a:cubicBezTo>
                    <a:pt x="46661" y="29669"/>
                    <a:pt x="46797" y="28835"/>
                    <a:pt x="47968" y="29036"/>
                  </a:cubicBezTo>
                  <a:cubicBezTo>
                    <a:pt x="48105" y="29899"/>
                    <a:pt x="47676" y="31394"/>
                    <a:pt x="48690" y="31394"/>
                  </a:cubicBezTo>
                  <a:cubicBezTo>
                    <a:pt x="48690" y="32889"/>
                    <a:pt x="48690" y="34384"/>
                    <a:pt x="48534" y="35879"/>
                  </a:cubicBezTo>
                  <a:cubicBezTo>
                    <a:pt x="48105" y="35879"/>
                    <a:pt x="47676" y="36080"/>
                    <a:pt x="47246" y="36080"/>
                  </a:cubicBezTo>
                  <a:cubicBezTo>
                    <a:pt x="47246" y="35879"/>
                    <a:pt x="47090" y="35218"/>
                    <a:pt x="47246" y="35016"/>
                  </a:cubicBezTo>
                  <a:cubicBezTo>
                    <a:pt x="46368" y="35448"/>
                    <a:pt x="45802" y="36310"/>
                    <a:pt x="44924" y="36310"/>
                  </a:cubicBezTo>
                  <a:cubicBezTo>
                    <a:pt x="43753" y="36511"/>
                    <a:pt x="42738" y="36080"/>
                    <a:pt x="41743" y="36310"/>
                  </a:cubicBezTo>
                  <a:cubicBezTo>
                    <a:pt x="41587" y="36942"/>
                    <a:pt x="41450" y="37575"/>
                    <a:pt x="41587" y="38207"/>
                  </a:cubicBezTo>
                  <a:cubicBezTo>
                    <a:pt x="41743" y="39070"/>
                    <a:pt x="42309" y="39271"/>
                    <a:pt x="42309" y="40134"/>
                  </a:cubicBezTo>
                  <a:cubicBezTo>
                    <a:pt x="42465" y="41427"/>
                    <a:pt x="41294" y="41197"/>
                    <a:pt x="40728" y="41197"/>
                  </a:cubicBezTo>
                  <a:cubicBezTo>
                    <a:pt x="41001" y="42692"/>
                    <a:pt x="41587" y="43124"/>
                    <a:pt x="42738" y="43354"/>
                  </a:cubicBezTo>
                  <a:cubicBezTo>
                    <a:pt x="43616" y="43756"/>
                    <a:pt x="44046" y="44417"/>
                    <a:pt x="44046" y="45912"/>
                  </a:cubicBezTo>
                  <a:cubicBezTo>
                    <a:pt x="43909" y="46976"/>
                    <a:pt x="43616" y="48902"/>
                    <a:pt x="42602" y="48471"/>
                  </a:cubicBezTo>
                  <a:cubicBezTo>
                    <a:pt x="41879" y="48241"/>
                    <a:pt x="41743" y="46976"/>
                    <a:pt x="40865" y="47407"/>
                  </a:cubicBezTo>
                  <a:cubicBezTo>
                    <a:pt x="41157" y="48672"/>
                    <a:pt x="40572" y="53790"/>
                    <a:pt x="41743" y="54221"/>
                  </a:cubicBezTo>
                  <a:cubicBezTo>
                    <a:pt x="41743" y="55515"/>
                    <a:pt x="40279" y="55285"/>
                    <a:pt x="40279" y="56377"/>
                  </a:cubicBezTo>
                  <a:cubicBezTo>
                    <a:pt x="39694" y="56578"/>
                    <a:pt x="39421" y="55716"/>
                    <a:pt x="39557" y="54853"/>
                  </a:cubicBezTo>
                  <a:cubicBezTo>
                    <a:pt x="38835" y="55083"/>
                    <a:pt x="38542" y="54451"/>
                    <a:pt x="37957" y="54451"/>
                  </a:cubicBezTo>
                  <a:cubicBezTo>
                    <a:pt x="37957" y="53790"/>
                    <a:pt x="37957" y="53157"/>
                    <a:pt x="37957" y="52726"/>
                  </a:cubicBezTo>
                  <a:lnTo>
                    <a:pt x="37820" y="52956"/>
                  </a:lnTo>
                  <a:cubicBezTo>
                    <a:pt x="37528" y="53157"/>
                    <a:pt x="37098" y="53157"/>
                    <a:pt x="36669" y="53157"/>
                  </a:cubicBezTo>
                  <a:cubicBezTo>
                    <a:pt x="36805" y="53387"/>
                    <a:pt x="36669" y="53790"/>
                    <a:pt x="36669" y="54221"/>
                  </a:cubicBezTo>
                  <a:cubicBezTo>
                    <a:pt x="35791" y="53588"/>
                    <a:pt x="34776" y="53588"/>
                    <a:pt x="33761" y="53387"/>
                  </a:cubicBezTo>
                  <a:cubicBezTo>
                    <a:pt x="32883" y="52956"/>
                    <a:pt x="32024" y="52295"/>
                    <a:pt x="31009" y="52726"/>
                  </a:cubicBezTo>
                  <a:cubicBezTo>
                    <a:pt x="31009" y="53790"/>
                    <a:pt x="30580" y="55285"/>
                    <a:pt x="29995" y="56377"/>
                  </a:cubicBezTo>
                  <a:cubicBezTo>
                    <a:pt x="29565" y="57010"/>
                    <a:pt x="28980" y="56808"/>
                    <a:pt x="28394" y="57211"/>
                  </a:cubicBezTo>
                  <a:cubicBezTo>
                    <a:pt x="28394" y="57872"/>
                    <a:pt x="28824" y="58505"/>
                    <a:pt x="28687" y="59367"/>
                  </a:cubicBezTo>
                  <a:cubicBezTo>
                    <a:pt x="28258" y="59367"/>
                    <a:pt x="27965" y="59568"/>
                    <a:pt x="27828" y="60201"/>
                  </a:cubicBezTo>
                  <a:cubicBezTo>
                    <a:pt x="26950" y="60201"/>
                    <a:pt x="26092" y="59568"/>
                    <a:pt x="25213" y="60000"/>
                  </a:cubicBezTo>
                  <a:cubicBezTo>
                    <a:pt x="24921" y="60632"/>
                    <a:pt x="25213" y="61494"/>
                    <a:pt x="24921" y="62127"/>
                  </a:cubicBezTo>
                  <a:cubicBezTo>
                    <a:pt x="23906" y="61264"/>
                    <a:pt x="24042" y="60201"/>
                    <a:pt x="22598" y="60201"/>
                  </a:cubicBezTo>
                  <a:cubicBezTo>
                    <a:pt x="22462" y="59367"/>
                    <a:pt x="22462" y="55515"/>
                    <a:pt x="23613" y="56578"/>
                  </a:cubicBezTo>
                  <a:cubicBezTo>
                    <a:pt x="24335" y="57010"/>
                    <a:pt x="24628" y="57211"/>
                    <a:pt x="25506" y="57010"/>
                  </a:cubicBezTo>
                  <a:cubicBezTo>
                    <a:pt x="26365" y="56808"/>
                    <a:pt x="26814" y="56147"/>
                    <a:pt x="27672" y="55716"/>
                  </a:cubicBezTo>
                  <a:cubicBezTo>
                    <a:pt x="27536" y="54853"/>
                    <a:pt x="26657" y="55083"/>
                    <a:pt x="26521" y="54020"/>
                  </a:cubicBezTo>
                  <a:cubicBezTo>
                    <a:pt x="26365" y="53387"/>
                    <a:pt x="26814" y="52525"/>
                    <a:pt x="26814" y="51662"/>
                  </a:cubicBezTo>
                  <a:cubicBezTo>
                    <a:pt x="26950" y="50167"/>
                    <a:pt x="26228" y="50800"/>
                    <a:pt x="26228" y="50167"/>
                  </a:cubicBezTo>
                  <a:cubicBezTo>
                    <a:pt x="26092" y="49333"/>
                    <a:pt x="26365" y="48040"/>
                    <a:pt x="26950" y="47810"/>
                  </a:cubicBezTo>
                  <a:cubicBezTo>
                    <a:pt x="28394" y="49966"/>
                    <a:pt x="28550" y="46545"/>
                    <a:pt x="28394" y="45251"/>
                  </a:cubicBezTo>
                  <a:cubicBezTo>
                    <a:pt x="27965" y="45251"/>
                    <a:pt x="27536" y="45251"/>
                    <a:pt x="27243" y="45050"/>
                  </a:cubicBezTo>
                  <a:cubicBezTo>
                    <a:pt x="27087" y="43756"/>
                    <a:pt x="27243" y="42692"/>
                    <a:pt x="27243" y="41629"/>
                  </a:cubicBezTo>
                  <a:cubicBezTo>
                    <a:pt x="26092" y="41427"/>
                    <a:pt x="25799" y="41629"/>
                    <a:pt x="25077" y="42290"/>
                  </a:cubicBezTo>
                  <a:cubicBezTo>
                    <a:pt x="24628" y="42692"/>
                    <a:pt x="23320" y="44187"/>
                    <a:pt x="23613" y="42290"/>
                  </a:cubicBezTo>
                  <a:cubicBezTo>
                    <a:pt x="22462" y="42060"/>
                    <a:pt x="21018" y="41859"/>
                    <a:pt x="19847" y="41629"/>
                  </a:cubicBezTo>
                  <a:cubicBezTo>
                    <a:pt x="18832" y="41197"/>
                    <a:pt x="19125" y="39501"/>
                    <a:pt x="20139" y="39501"/>
                  </a:cubicBezTo>
                  <a:cubicBezTo>
                    <a:pt x="20139" y="38639"/>
                    <a:pt x="19847" y="37144"/>
                    <a:pt x="20861" y="37374"/>
                  </a:cubicBezTo>
                  <a:cubicBezTo>
                    <a:pt x="21018" y="36310"/>
                    <a:pt x="21018" y="35448"/>
                    <a:pt x="21018" y="34384"/>
                  </a:cubicBezTo>
                  <a:cubicBezTo>
                    <a:pt x="20139" y="34384"/>
                    <a:pt x="18832" y="33953"/>
                    <a:pt x="18246" y="35016"/>
                  </a:cubicBezTo>
                  <a:cubicBezTo>
                    <a:pt x="17973" y="36080"/>
                    <a:pt x="18246" y="37144"/>
                    <a:pt x="17524" y="37776"/>
                  </a:cubicBezTo>
                  <a:cubicBezTo>
                    <a:pt x="16958" y="38207"/>
                    <a:pt x="15944" y="38207"/>
                    <a:pt x="15495" y="37374"/>
                  </a:cubicBezTo>
                  <a:cubicBezTo>
                    <a:pt x="15221" y="36712"/>
                    <a:pt x="15221" y="35649"/>
                    <a:pt x="14636" y="35448"/>
                  </a:cubicBezTo>
                  <a:cubicBezTo>
                    <a:pt x="13465" y="37776"/>
                    <a:pt x="16080" y="39501"/>
                    <a:pt x="16080" y="41859"/>
                  </a:cubicBezTo>
                  <a:cubicBezTo>
                    <a:pt x="15495" y="42060"/>
                    <a:pt x="15358" y="41197"/>
                    <a:pt x="14929" y="40766"/>
                  </a:cubicBezTo>
                  <a:cubicBezTo>
                    <a:pt x="14636" y="40134"/>
                    <a:pt x="14207" y="40766"/>
                    <a:pt x="14343" y="39702"/>
                  </a:cubicBezTo>
                  <a:cubicBezTo>
                    <a:pt x="12899" y="39271"/>
                    <a:pt x="13914" y="41427"/>
                    <a:pt x="13914" y="42290"/>
                  </a:cubicBezTo>
                  <a:cubicBezTo>
                    <a:pt x="13914" y="43124"/>
                    <a:pt x="13036" y="43124"/>
                    <a:pt x="12743" y="43756"/>
                  </a:cubicBezTo>
                  <a:cubicBezTo>
                    <a:pt x="12450" y="44417"/>
                    <a:pt x="12743" y="45251"/>
                    <a:pt x="12743" y="45912"/>
                  </a:cubicBezTo>
                  <a:cubicBezTo>
                    <a:pt x="13172" y="46114"/>
                    <a:pt x="13914" y="46315"/>
                    <a:pt x="14051" y="46976"/>
                  </a:cubicBezTo>
                  <a:cubicBezTo>
                    <a:pt x="13465" y="47407"/>
                    <a:pt x="13914" y="48471"/>
                    <a:pt x="13621" y="49333"/>
                  </a:cubicBezTo>
                  <a:cubicBezTo>
                    <a:pt x="13465" y="49966"/>
                    <a:pt x="13036" y="50397"/>
                    <a:pt x="12743" y="51030"/>
                  </a:cubicBezTo>
                  <a:cubicBezTo>
                    <a:pt x="13465" y="51030"/>
                    <a:pt x="14343" y="51030"/>
                    <a:pt x="15065" y="51030"/>
                  </a:cubicBezTo>
                  <a:cubicBezTo>
                    <a:pt x="15065" y="52093"/>
                    <a:pt x="15065" y="53387"/>
                    <a:pt x="15358" y="54221"/>
                  </a:cubicBezTo>
                  <a:cubicBezTo>
                    <a:pt x="15651" y="55083"/>
                    <a:pt x="15944" y="55946"/>
                    <a:pt x="15495" y="56808"/>
                  </a:cubicBezTo>
                  <a:cubicBezTo>
                    <a:pt x="15065" y="57441"/>
                    <a:pt x="14636" y="57872"/>
                    <a:pt x="14636" y="58936"/>
                  </a:cubicBezTo>
                  <a:cubicBezTo>
                    <a:pt x="14480" y="59770"/>
                    <a:pt x="14636" y="60833"/>
                    <a:pt x="14636" y="61696"/>
                  </a:cubicBezTo>
                  <a:cubicBezTo>
                    <a:pt x="14636" y="63191"/>
                    <a:pt x="14480" y="64916"/>
                    <a:pt x="13465" y="65749"/>
                  </a:cubicBezTo>
                  <a:cubicBezTo>
                    <a:pt x="12314" y="66813"/>
                    <a:pt x="10713" y="67043"/>
                    <a:pt x="9425" y="67676"/>
                  </a:cubicBezTo>
                  <a:cubicBezTo>
                    <a:pt x="9425" y="68969"/>
                    <a:pt x="9855" y="69372"/>
                    <a:pt x="9133" y="70234"/>
                  </a:cubicBezTo>
                  <a:cubicBezTo>
                    <a:pt x="9562" y="70666"/>
                    <a:pt x="12021" y="71729"/>
                    <a:pt x="11299" y="72793"/>
                  </a:cubicBezTo>
                  <a:cubicBezTo>
                    <a:pt x="10284" y="74288"/>
                    <a:pt x="8547" y="73454"/>
                    <a:pt x="7669" y="75352"/>
                  </a:cubicBezTo>
                  <a:cubicBezTo>
                    <a:pt x="7532" y="75150"/>
                    <a:pt x="6518" y="74518"/>
                    <a:pt x="6381" y="75150"/>
                  </a:cubicBezTo>
                  <a:cubicBezTo>
                    <a:pt x="6381" y="75352"/>
                    <a:pt x="6381" y="75352"/>
                    <a:pt x="6225" y="75352"/>
                  </a:cubicBezTo>
                  <a:cubicBezTo>
                    <a:pt x="6088" y="75150"/>
                    <a:pt x="6088" y="75150"/>
                    <a:pt x="5932" y="75150"/>
                  </a:cubicBezTo>
                  <a:cubicBezTo>
                    <a:pt x="5932" y="75783"/>
                    <a:pt x="5796" y="76214"/>
                    <a:pt x="5796" y="76645"/>
                  </a:cubicBezTo>
                  <a:cubicBezTo>
                    <a:pt x="5796" y="77709"/>
                    <a:pt x="5796" y="79003"/>
                    <a:pt x="6654" y="79434"/>
                  </a:cubicBezTo>
                  <a:cubicBezTo>
                    <a:pt x="7376" y="79635"/>
                    <a:pt x="7962" y="79204"/>
                    <a:pt x="7825" y="80699"/>
                  </a:cubicBezTo>
                  <a:cubicBezTo>
                    <a:pt x="7825" y="81993"/>
                    <a:pt x="7240" y="83057"/>
                    <a:pt x="6654" y="83890"/>
                  </a:cubicBezTo>
                  <a:cubicBezTo>
                    <a:pt x="5932" y="84954"/>
                    <a:pt x="5639" y="84753"/>
                    <a:pt x="4488" y="84753"/>
                  </a:cubicBezTo>
                  <a:cubicBezTo>
                    <a:pt x="4351" y="85385"/>
                    <a:pt x="4059" y="86248"/>
                    <a:pt x="3610" y="86679"/>
                  </a:cubicBezTo>
                  <a:cubicBezTo>
                    <a:pt x="3044" y="87541"/>
                    <a:pt x="2322" y="86679"/>
                    <a:pt x="1580" y="86909"/>
                  </a:cubicBezTo>
                  <a:cubicBezTo>
                    <a:pt x="1151" y="90071"/>
                    <a:pt x="4781" y="87541"/>
                    <a:pt x="4488" y="90934"/>
                  </a:cubicBezTo>
                  <a:cubicBezTo>
                    <a:pt x="4351" y="90934"/>
                    <a:pt x="0" y="90934"/>
                    <a:pt x="1014" y="92630"/>
                  </a:cubicBezTo>
                  <a:cubicBezTo>
                    <a:pt x="1444" y="93694"/>
                    <a:pt x="1736" y="94556"/>
                    <a:pt x="2166" y="95620"/>
                  </a:cubicBezTo>
                  <a:cubicBezTo>
                    <a:pt x="2322" y="96252"/>
                    <a:pt x="1580" y="97316"/>
                    <a:pt x="1736" y="98380"/>
                  </a:cubicBezTo>
                  <a:cubicBezTo>
                    <a:pt x="1736" y="99041"/>
                    <a:pt x="1873" y="99444"/>
                    <a:pt x="2166" y="99875"/>
                  </a:cubicBezTo>
                  <a:cubicBezTo>
                    <a:pt x="2595" y="100105"/>
                    <a:pt x="3044" y="100536"/>
                    <a:pt x="3473" y="100737"/>
                  </a:cubicBezTo>
                  <a:cubicBezTo>
                    <a:pt x="4917" y="101370"/>
                    <a:pt x="4644" y="99041"/>
                    <a:pt x="5639" y="99041"/>
                  </a:cubicBezTo>
                  <a:cubicBezTo>
                    <a:pt x="5796" y="99041"/>
                    <a:pt x="7240" y="101169"/>
                    <a:pt x="7240" y="100967"/>
                  </a:cubicBezTo>
                  <a:cubicBezTo>
                    <a:pt x="7376" y="102894"/>
                    <a:pt x="7240" y="104791"/>
                    <a:pt x="8255" y="106286"/>
                  </a:cubicBezTo>
                  <a:cubicBezTo>
                    <a:pt x="9269" y="107781"/>
                    <a:pt x="11006" y="106286"/>
                    <a:pt x="12158" y="106516"/>
                  </a:cubicBezTo>
                  <a:cubicBezTo>
                    <a:pt x="13621" y="106717"/>
                    <a:pt x="14207" y="107350"/>
                    <a:pt x="14773" y="109276"/>
                  </a:cubicBezTo>
                  <a:cubicBezTo>
                    <a:pt x="15358" y="111001"/>
                    <a:pt x="15651" y="112065"/>
                    <a:pt x="16958" y="111835"/>
                  </a:cubicBezTo>
                  <a:cubicBezTo>
                    <a:pt x="17680" y="111835"/>
                    <a:pt x="18110" y="112496"/>
                    <a:pt x="18695" y="112266"/>
                  </a:cubicBezTo>
                  <a:cubicBezTo>
                    <a:pt x="19417" y="112065"/>
                    <a:pt x="19847" y="111835"/>
                    <a:pt x="20569" y="112496"/>
                  </a:cubicBezTo>
                  <a:cubicBezTo>
                    <a:pt x="21876" y="113330"/>
                    <a:pt x="23613" y="112266"/>
                    <a:pt x="25077" y="112496"/>
                  </a:cubicBezTo>
                  <a:cubicBezTo>
                    <a:pt x="25799" y="112496"/>
                    <a:pt x="26228" y="112266"/>
                    <a:pt x="26657" y="113330"/>
                  </a:cubicBezTo>
                  <a:cubicBezTo>
                    <a:pt x="26814" y="113761"/>
                    <a:pt x="27536" y="113761"/>
                    <a:pt x="27965" y="113991"/>
                  </a:cubicBezTo>
                  <a:cubicBezTo>
                    <a:pt x="28687" y="114393"/>
                    <a:pt x="28824" y="117613"/>
                    <a:pt x="28550" y="118677"/>
                  </a:cubicBezTo>
                  <a:cubicBezTo>
                    <a:pt x="28394" y="118677"/>
                    <a:pt x="28394" y="118677"/>
                    <a:pt x="28394" y="118677"/>
                  </a:cubicBezTo>
                  <a:cubicBezTo>
                    <a:pt x="28394" y="119971"/>
                    <a:pt x="30131" y="119540"/>
                    <a:pt x="30717" y="119540"/>
                  </a:cubicBezTo>
                  <a:cubicBezTo>
                    <a:pt x="31146" y="119540"/>
                    <a:pt x="31595" y="119741"/>
                    <a:pt x="32024" y="119540"/>
                  </a:cubicBezTo>
                  <a:cubicBezTo>
                    <a:pt x="32610" y="119540"/>
                    <a:pt x="32317" y="118476"/>
                    <a:pt x="32454" y="117815"/>
                  </a:cubicBezTo>
                  <a:cubicBezTo>
                    <a:pt x="32883" y="117815"/>
                    <a:pt x="33468" y="118246"/>
                    <a:pt x="33898" y="118045"/>
                  </a:cubicBezTo>
                  <a:cubicBezTo>
                    <a:pt x="34347" y="117815"/>
                    <a:pt x="34639" y="116981"/>
                    <a:pt x="35069" y="117182"/>
                  </a:cubicBezTo>
                  <a:cubicBezTo>
                    <a:pt x="35205" y="116118"/>
                    <a:pt x="34912" y="115888"/>
                    <a:pt x="34347" y="115457"/>
                  </a:cubicBezTo>
                  <a:cubicBezTo>
                    <a:pt x="34639" y="114825"/>
                    <a:pt x="35069" y="113761"/>
                    <a:pt x="35791" y="113761"/>
                  </a:cubicBezTo>
                  <a:cubicBezTo>
                    <a:pt x="35791" y="113128"/>
                    <a:pt x="36083" y="113128"/>
                    <a:pt x="36376" y="112898"/>
                  </a:cubicBezTo>
                  <a:cubicBezTo>
                    <a:pt x="36942" y="112496"/>
                    <a:pt x="36942" y="111432"/>
                    <a:pt x="36805" y="110771"/>
                  </a:cubicBezTo>
                  <a:cubicBezTo>
                    <a:pt x="37528" y="110570"/>
                    <a:pt x="37684" y="110138"/>
                    <a:pt x="37684" y="109276"/>
                  </a:cubicBezTo>
                  <a:cubicBezTo>
                    <a:pt x="38679" y="109276"/>
                    <a:pt x="39264" y="108413"/>
                    <a:pt x="40143" y="108212"/>
                  </a:cubicBezTo>
                  <a:cubicBezTo>
                    <a:pt x="40572" y="108011"/>
                    <a:pt x="41879" y="107781"/>
                    <a:pt x="41879" y="108845"/>
                  </a:cubicBezTo>
                  <a:cubicBezTo>
                    <a:pt x="42172" y="108413"/>
                    <a:pt x="42738" y="108643"/>
                    <a:pt x="43187" y="108643"/>
                  </a:cubicBezTo>
                  <a:cubicBezTo>
                    <a:pt x="43909" y="107149"/>
                    <a:pt x="44475" y="106286"/>
                    <a:pt x="45939" y="106717"/>
                  </a:cubicBezTo>
                  <a:cubicBezTo>
                    <a:pt x="47246" y="107149"/>
                    <a:pt x="47383" y="110138"/>
                    <a:pt x="48261" y="111633"/>
                  </a:cubicBezTo>
                  <a:cubicBezTo>
                    <a:pt x="47968" y="111633"/>
                    <a:pt x="47676" y="111835"/>
                    <a:pt x="47519" y="112266"/>
                  </a:cubicBezTo>
                  <a:cubicBezTo>
                    <a:pt x="47519" y="112065"/>
                    <a:pt x="47383" y="111633"/>
                    <a:pt x="47383" y="111432"/>
                  </a:cubicBezTo>
                  <a:cubicBezTo>
                    <a:pt x="46953" y="111835"/>
                    <a:pt x="46075" y="111432"/>
                    <a:pt x="45509" y="111432"/>
                  </a:cubicBezTo>
                  <a:cubicBezTo>
                    <a:pt x="45802" y="112266"/>
                    <a:pt x="45939" y="114623"/>
                    <a:pt x="46661" y="114825"/>
                  </a:cubicBezTo>
                  <a:cubicBezTo>
                    <a:pt x="46661" y="114393"/>
                    <a:pt x="47246" y="112697"/>
                    <a:pt x="47519" y="113761"/>
                  </a:cubicBezTo>
                  <a:cubicBezTo>
                    <a:pt x="48105" y="114825"/>
                    <a:pt x="48261" y="114393"/>
                    <a:pt x="48983" y="114623"/>
                  </a:cubicBezTo>
                  <a:cubicBezTo>
                    <a:pt x="51149" y="115256"/>
                    <a:pt x="52750" y="113560"/>
                    <a:pt x="54623" y="113560"/>
                  </a:cubicBezTo>
                  <a:cubicBezTo>
                    <a:pt x="54779" y="112266"/>
                    <a:pt x="55638" y="110771"/>
                    <a:pt x="56653" y="111633"/>
                  </a:cubicBezTo>
                  <a:cubicBezTo>
                    <a:pt x="57101" y="111835"/>
                    <a:pt x="57531" y="112266"/>
                    <a:pt x="57960" y="112065"/>
                  </a:cubicBezTo>
                  <a:cubicBezTo>
                    <a:pt x="58389" y="111633"/>
                    <a:pt x="58253" y="110570"/>
                    <a:pt x="58838" y="110771"/>
                  </a:cubicBezTo>
                  <a:cubicBezTo>
                    <a:pt x="58838" y="111633"/>
                    <a:pt x="58682" y="112266"/>
                    <a:pt x="58838" y="112898"/>
                  </a:cubicBezTo>
                  <a:cubicBezTo>
                    <a:pt x="59131" y="113991"/>
                    <a:pt x="59853" y="113128"/>
                    <a:pt x="59990" y="112496"/>
                  </a:cubicBezTo>
                  <a:cubicBezTo>
                    <a:pt x="60868" y="112266"/>
                    <a:pt x="61453" y="113761"/>
                    <a:pt x="62175" y="114192"/>
                  </a:cubicBezTo>
                  <a:cubicBezTo>
                    <a:pt x="63327" y="115055"/>
                    <a:pt x="64634" y="113991"/>
                    <a:pt x="65786" y="113991"/>
                  </a:cubicBezTo>
                  <a:cubicBezTo>
                    <a:pt x="65786" y="113128"/>
                    <a:pt x="65786" y="112496"/>
                    <a:pt x="65786" y="111633"/>
                  </a:cubicBezTo>
                  <a:cubicBezTo>
                    <a:pt x="66664" y="111432"/>
                    <a:pt x="67523" y="112266"/>
                    <a:pt x="68401" y="112266"/>
                  </a:cubicBezTo>
                  <a:cubicBezTo>
                    <a:pt x="68401" y="112065"/>
                    <a:pt x="68401" y="111835"/>
                    <a:pt x="68401" y="111432"/>
                  </a:cubicBezTo>
                  <a:cubicBezTo>
                    <a:pt x="68694" y="111432"/>
                    <a:pt x="68986" y="111432"/>
                    <a:pt x="69260" y="111432"/>
                  </a:cubicBezTo>
                  <a:cubicBezTo>
                    <a:pt x="69416" y="110771"/>
                    <a:pt x="69552" y="108845"/>
                    <a:pt x="70274" y="109707"/>
                  </a:cubicBezTo>
                  <a:cubicBezTo>
                    <a:pt x="70860" y="110340"/>
                    <a:pt x="70723" y="111432"/>
                    <a:pt x="71738" y="111432"/>
                  </a:cubicBezTo>
                  <a:cubicBezTo>
                    <a:pt x="72460" y="111432"/>
                    <a:pt x="73182" y="111633"/>
                    <a:pt x="73182" y="112898"/>
                  </a:cubicBezTo>
                  <a:cubicBezTo>
                    <a:pt x="73182" y="113991"/>
                    <a:pt x="74919" y="113128"/>
                    <a:pt x="75212" y="113128"/>
                  </a:cubicBezTo>
                  <a:cubicBezTo>
                    <a:pt x="76363" y="112898"/>
                    <a:pt x="76949" y="113128"/>
                    <a:pt x="77963" y="113991"/>
                  </a:cubicBezTo>
                  <a:cubicBezTo>
                    <a:pt x="78685" y="114393"/>
                    <a:pt x="79564" y="114393"/>
                    <a:pt x="80422" y="114192"/>
                  </a:cubicBezTo>
                  <a:cubicBezTo>
                    <a:pt x="81301" y="114192"/>
                    <a:pt x="81593" y="113991"/>
                    <a:pt x="82159" y="113128"/>
                  </a:cubicBezTo>
                  <a:cubicBezTo>
                    <a:pt x="82315" y="112898"/>
                    <a:pt x="82745" y="112496"/>
                    <a:pt x="82881" y="112697"/>
                  </a:cubicBezTo>
                  <a:cubicBezTo>
                    <a:pt x="83330" y="113330"/>
                    <a:pt x="83467" y="113330"/>
                    <a:pt x="84052" y="113330"/>
                  </a:cubicBezTo>
                  <a:cubicBezTo>
                    <a:pt x="84189" y="113991"/>
                    <a:pt x="84911" y="113991"/>
                    <a:pt x="85204" y="114825"/>
                  </a:cubicBezTo>
                  <a:cubicBezTo>
                    <a:pt x="85633" y="116550"/>
                    <a:pt x="86511" y="118045"/>
                    <a:pt x="87819" y="118246"/>
                  </a:cubicBezTo>
                  <a:cubicBezTo>
                    <a:pt x="88248" y="118476"/>
                    <a:pt x="88833" y="118476"/>
                    <a:pt x="89126" y="118878"/>
                  </a:cubicBezTo>
                  <a:cubicBezTo>
                    <a:pt x="90570" y="116981"/>
                    <a:pt x="90570" y="112065"/>
                    <a:pt x="90707" y="11034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" name="Shape 2588"/>
            <p:cNvSpPr/>
            <p:nvPr/>
          </p:nvSpPr>
          <p:spPr>
            <a:xfrm>
              <a:off x="5600700" y="3889492"/>
              <a:ext cx="932028" cy="7699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478" y="111577"/>
                  </a:moveTo>
                  <a:lnTo>
                    <a:pt x="85478" y="111577"/>
                  </a:lnTo>
                  <a:lnTo>
                    <a:pt x="85478" y="111817"/>
                  </a:lnTo>
                  <a:cubicBezTo>
                    <a:pt x="86934" y="112330"/>
                    <a:pt x="89622" y="115104"/>
                    <a:pt x="89818" y="116405"/>
                  </a:cubicBezTo>
                  <a:cubicBezTo>
                    <a:pt x="90041" y="117671"/>
                    <a:pt x="88782" y="117158"/>
                    <a:pt x="88166" y="117158"/>
                  </a:cubicBezTo>
                  <a:cubicBezTo>
                    <a:pt x="87970" y="117911"/>
                    <a:pt x="87326" y="117671"/>
                    <a:pt x="87130" y="118185"/>
                  </a:cubicBezTo>
                  <a:cubicBezTo>
                    <a:pt x="87130" y="119452"/>
                    <a:pt x="88586" y="119178"/>
                    <a:pt x="89006" y="119178"/>
                  </a:cubicBezTo>
                  <a:cubicBezTo>
                    <a:pt x="89006" y="118938"/>
                    <a:pt x="89202" y="118699"/>
                    <a:pt x="89202" y="118425"/>
                  </a:cubicBezTo>
                  <a:cubicBezTo>
                    <a:pt x="89426" y="118425"/>
                    <a:pt x="89622" y="118425"/>
                    <a:pt x="89818" y="118425"/>
                  </a:cubicBezTo>
                  <a:cubicBezTo>
                    <a:pt x="90041" y="118425"/>
                    <a:pt x="90041" y="118425"/>
                    <a:pt x="90041" y="118425"/>
                  </a:cubicBezTo>
                  <a:cubicBezTo>
                    <a:pt x="90041" y="118938"/>
                    <a:pt x="90041" y="119178"/>
                    <a:pt x="90041" y="119691"/>
                  </a:cubicBezTo>
                  <a:cubicBezTo>
                    <a:pt x="90657" y="119452"/>
                    <a:pt x="91273" y="119965"/>
                    <a:pt x="91917" y="119691"/>
                  </a:cubicBezTo>
                  <a:cubicBezTo>
                    <a:pt x="92113" y="119691"/>
                    <a:pt x="92337" y="118938"/>
                    <a:pt x="92533" y="118938"/>
                  </a:cubicBezTo>
                  <a:cubicBezTo>
                    <a:pt x="92953" y="118938"/>
                    <a:pt x="93373" y="118938"/>
                    <a:pt x="93989" y="118938"/>
                  </a:cubicBezTo>
                  <a:cubicBezTo>
                    <a:pt x="93989" y="117911"/>
                    <a:pt x="93793" y="115891"/>
                    <a:pt x="94605" y="115378"/>
                  </a:cubicBezTo>
                  <a:cubicBezTo>
                    <a:pt x="95445" y="114864"/>
                    <a:pt x="94829" y="113323"/>
                    <a:pt x="95025" y="112330"/>
                  </a:cubicBezTo>
                  <a:cubicBezTo>
                    <a:pt x="95445" y="111303"/>
                    <a:pt x="96677" y="107743"/>
                    <a:pt x="94829" y="107503"/>
                  </a:cubicBezTo>
                  <a:cubicBezTo>
                    <a:pt x="95025" y="106716"/>
                    <a:pt x="95445" y="106236"/>
                    <a:pt x="95445" y="105723"/>
                  </a:cubicBezTo>
                  <a:cubicBezTo>
                    <a:pt x="96481" y="105449"/>
                    <a:pt x="96285" y="106236"/>
                    <a:pt x="96901" y="106990"/>
                  </a:cubicBezTo>
                  <a:cubicBezTo>
                    <a:pt x="97517" y="107743"/>
                    <a:pt x="98357" y="107503"/>
                    <a:pt x="99197" y="107743"/>
                  </a:cubicBezTo>
                  <a:cubicBezTo>
                    <a:pt x="99197" y="108256"/>
                    <a:pt x="99197" y="108770"/>
                    <a:pt x="99197" y="109523"/>
                  </a:cubicBezTo>
                  <a:cubicBezTo>
                    <a:pt x="100009" y="109283"/>
                    <a:pt x="100233" y="109797"/>
                    <a:pt x="100653" y="110550"/>
                  </a:cubicBezTo>
                  <a:cubicBezTo>
                    <a:pt x="101073" y="108770"/>
                    <a:pt x="103565" y="110276"/>
                    <a:pt x="103565" y="108256"/>
                  </a:cubicBezTo>
                  <a:cubicBezTo>
                    <a:pt x="103565" y="107743"/>
                    <a:pt x="102921" y="107229"/>
                    <a:pt x="103145" y="106716"/>
                  </a:cubicBezTo>
                  <a:cubicBezTo>
                    <a:pt x="103145" y="106236"/>
                    <a:pt x="105216" y="106236"/>
                    <a:pt x="105636" y="106236"/>
                  </a:cubicBezTo>
                  <a:cubicBezTo>
                    <a:pt x="105832" y="103155"/>
                    <a:pt x="105412" y="101135"/>
                    <a:pt x="103565" y="99115"/>
                  </a:cubicBezTo>
                  <a:cubicBezTo>
                    <a:pt x="102501" y="98088"/>
                    <a:pt x="102501" y="97335"/>
                    <a:pt x="101073" y="97335"/>
                  </a:cubicBezTo>
                  <a:cubicBezTo>
                    <a:pt x="100849" y="97335"/>
                    <a:pt x="100009" y="97335"/>
                    <a:pt x="99813" y="97061"/>
                  </a:cubicBezTo>
                  <a:cubicBezTo>
                    <a:pt x="99813" y="96821"/>
                    <a:pt x="99589" y="96034"/>
                    <a:pt x="99589" y="96034"/>
                  </a:cubicBezTo>
                  <a:cubicBezTo>
                    <a:pt x="100653" y="96034"/>
                    <a:pt x="101465" y="96547"/>
                    <a:pt x="102305" y="96034"/>
                  </a:cubicBezTo>
                  <a:cubicBezTo>
                    <a:pt x="102921" y="96034"/>
                    <a:pt x="103341" y="95554"/>
                    <a:pt x="103957" y="95281"/>
                  </a:cubicBezTo>
                  <a:cubicBezTo>
                    <a:pt x="104797" y="95041"/>
                    <a:pt x="104377" y="93774"/>
                    <a:pt x="104797" y="92987"/>
                  </a:cubicBezTo>
                  <a:cubicBezTo>
                    <a:pt x="105412" y="91720"/>
                    <a:pt x="107092" y="92233"/>
                    <a:pt x="107932" y="91994"/>
                  </a:cubicBezTo>
                  <a:cubicBezTo>
                    <a:pt x="107932" y="91480"/>
                    <a:pt x="108128" y="90967"/>
                    <a:pt x="108128" y="90727"/>
                  </a:cubicBezTo>
                  <a:cubicBezTo>
                    <a:pt x="108744" y="90727"/>
                    <a:pt x="109388" y="90727"/>
                    <a:pt x="110004" y="90213"/>
                  </a:cubicBezTo>
                  <a:cubicBezTo>
                    <a:pt x="110200" y="89940"/>
                    <a:pt x="110424" y="89460"/>
                    <a:pt x="110620" y="89186"/>
                  </a:cubicBezTo>
                  <a:cubicBezTo>
                    <a:pt x="111460" y="88947"/>
                    <a:pt x="112076" y="89460"/>
                    <a:pt x="112916" y="89460"/>
                  </a:cubicBezTo>
                  <a:cubicBezTo>
                    <a:pt x="113532" y="89460"/>
                    <a:pt x="114148" y="88673"/>
                    <a:pt x="114792" y="88947"/>
                  </a:cubicBezTo>
                  <a:cubicBezTo>
                    <a:pt x="113532" y="87406"/>
                    <a:pt x="110200" y="85386"/>
                    <a:pt x="108548" y="87406"/>
                  </a:cubicBezTo>
                  <a:cubicBezTo>
                    <a:pt x="105832" y="90213"/>
                    <a:pt x="106868" y="85386"/>
                    <a:pt x="105216" y="85386"/>
                  </a:cubicBezTo>
                  <a:cubicBezTo>
                    <a:pt x="105216" y="84873"/>
                    <a:pt x="105832" y="83606"/>
                    <a:pt x="106252" y="83606"/>
                  </a:cubicBezTo>
                  <a:cubicBezTo>
                    <a:pt x="106252" y="82818"/>
                    <a:pt x="106252" y="82339"/>
                    <a:pt x="106252" y="81552"/>
                  </a:cubicBezTo>
                  <a:cubicBezTo>
                    <a:pt x="105636" y="81312"/>
                    <a:pt x="104797" y="81312"/>
                    <a:pt x="105216" y="80285"/>
                  </a:cubicBezTo>
                  <a:cubicBezTo>
                    <a:pt x="105832" y="80285"/>
                    <a:pt x="106448" y="80559"/>
                    <a:pt x="107092" y="80285"/>
                  </a:cubicBezTo>
                  <a:cubicBezTo>
                    <a:pt x="107708" y="80045"/>
                    <a:pt x="107708" y="78778"/>
                    <a:pt x="108744" y="78504"/>
                  </a:cubicBezTo>
                  <a:cubicBezTo>
                    <a:pt x="109164" y="78504"/>
                    <a:pt x="109584" y="78265"/>
                    <a:pt x="110004" y="78265"/>
                  </a:cubicBezTo>
                  <a:cubicBezTo>
                    <a:pt x="110424" y="78265"/>
                    <a:pt x="110816" y="77751"/>
                    <a:pt x="111460" y="77477"/>
                  </a:cubicBezTo>
                  <a:lnTo>
                    <a:pt x="111656" y="77477"/>
                  </a:lnTo>
                  <a:cubicBezTo>
                    <a:pt x="111236" y="76964"/>
                    <a:pt x="111040" y="76485"/>
                    <a:pt x="111040" y="75697"/>
                  </a:cubicBezTo>
                  <a:cubicBezTo>
                    <a:pt x="110816" y="74430"/>
                    <a:pt x="111880" y="73164"/>
                    <a:pt x="111656" y="72410"/>
                  </a:cubicBezTo>
                  <a:cubicBezTo>
                    <a:pt x="111040" y="71144"/>
                    <a:pt x="110620" y="70116"/>
                    <a:pt x="110004" y="68850"/>
                  </a:cubicBezTo>
                  <a:cubicBezTo>
                    <a:pt x="108548" y="66830"/>
                    <a:pt x="114792" y="66830"/>
                    <a:pt x="114988" y="66830"/>
                  </a:cubicBezTo>
                  <a:cubicBezTo>
                    <a:pt x="115408" y="62790"/>
                    <a:pt x="110200" y="65803"/>
                    <a:pt x="110816" y="62037"/>
                  </a:cubicBezTo>
                  <a:cubicBezTo>
                    <a:pt x="111880" y="61763"/>
                    <a:pt x="112916" y="62790"/>
                    <a:pt x="113728" y="61763"/>
                  </a:cubicBezTo>
                  <a:cubicBezTo>
                    <a:pt x="114372" y="61249"/>
                    <a:pt x="114792" y="60222"/>
                    <a:pt x="114988" y="59469"/>
                  </a:cubicBezTo>
                  <a:cubicBezTo>
                    <a:pt x="116640" y="59469"/>
                    <a:pt x="117060" y="59708"/>
                    <a:pt x="118096" y="58442"/>
                  </a:cubicBezTo>
                  <a:cubicBezTo>
                    <a:pt x="118936" y="57449"/>
                    <a:pt x="119776" y="56182"/>
                    <a:pt x="119776" y="54641"/>
                  </a:cubicBezTo>
                  <a:cubicBezTo>
                    <a:pt x="119972" y="52861"/>
                    <a:pt x="119132" y="53375"/>
                    <a:pt x="118096" y="53135"/>
                  </a:cubicBezTo>
                  <a:cubicBezTo>
                    <a:pt x="116864" y="52621"/>
                    <a:pt x="116864" y="51081"/>
                    <a:pt x="116864" y="49814"/>
                  </a:cubicBezTo>
                  <a:cubicBezTo>
                    <a:pt x="116864" y="49300"/>
                    <a:pt x="117060" y="48787"/>
                    <a:pt x="117060" y="48034"/>
                  </a:cubicBezTo>
                  <a:cubicBezTo>
                    <a:pt x="116864" y="48034"/>
                    <a:pt x="116444" y="48034"/>
                    <a:pt x="116444" y="48034"/>
                  </a:cubicBezTo>
                  <a:cubicBezTo>
                    <a:pt x="116444" y="48034"/>
                    <a:pt x="116864" y="48034"/>
                    <a:pt x="117060" y="48034"/>
                  </a:cubicBezTo>
                  <a:cubicBezTo>
                    <a:pt x="117060" y="47007"/>
                    <a:pt x="117060" y="46014"/>
                    <a:pt x="116248" y="45740"/>
                  </a:cubicBezTo>
                  <a:cubicBezTo>
                    <a:pt x="115604" y="45500"/>
                    <a:pt x="113532" y="46767"/>
                    <a:pt x="113952" y="44987"/>
                  </a:cubicBezTo>
                  <a:cubicBezTo>
                    <a:pt x="113952" y="43720"/>
                    <a:pt x="114568" y="43206"/>
                    <a:pt x="113532" y="41940"/>
                  </a:cubicBezTo>
                  <a:cubicBezTo>
                    <a:pt x="112916" y="41152"/>
                    <a:pt x="111656" y="41426"/>
                    <a:pt x="110816" y="41426"/>
                  </a:cubicBezTo>
                  <a:lnTo>
                    <a:pt x="110816" y="41152"/>
                  </a:lnTo>
                  <a:cubicBezTo>
                    <a:pt x="109584" y="41426"/>
                    <a:pt x="109780" y="39646"/>
                    <a:pt x="108744" y="39132"/>
                  </a:cubicBezTo>
                  <a:cubicBezTo>
                    <a:pt x="107932" y="38619"/>
                    <a:pt x="106448" y="39372"/>
                    <a:pt x="105636" y="38619"/>
                  </a:cubicBezTo>
                  <a:cubicBezTo>
                    <a:pt x="104377" y="37112"/>
                    <a:pt x="107092" y="31771"/>
                    <a:pt x="103565" y="34065"/>
                  </a:cubicBezTo>
                  <a:cubicBezTo>
                    <a:pt x="102725" y="33038"/>
                    <a:pt x="103341" y="31771"/>
                    <a:pt x="102725" y="30744"/>
                  </a:cubicBezTo>
                  <a:cubicBezTo>
                    <a:pt x="102305" y="29991"/>
                    <a:pt x="101269" y="30504"/>
                    <a:pt x="100849" y="29477"/>
                  </a:cubicBezTo>
                  <a:cubicBezTo>
                    <a:pt x="100233" y="27697"/>
                    <a:pt x="102921" y="26191"/>
                    <a:pt x="103341" y="24650"/>
                  </a:cubicBezTo>
                  <a:cubicBezTo>
                    <a:pt x="103761" y="22596"/>
                    <a:pt x="102305" y="20336"/>
                    <a:pt x="101073" y="22356"/>
                  </a:cubicBezTo>
                  <a:cubicBezTo>
                    <a:pt x="99813" y="24136"/>
                    <a:pt x="98973" y="22870"/>
                    <a:pt x="99393" y="20815"/>
                  </a:cubicBezTo>
                  <a:cubicBezTo>
                    <a:pt x="97937" y="21089"/>
                    <a:pt x="97097" y="19309"/>
                    <a:pt x="97321" y="17529"/>
                  </a:cubicBezTo>
                  <a:cubicBezTo>
                    <a:pt x="97517" y="15748"/>
                    <a:pt x="98777" y="15475"/>
                    <a:pt x="100009" y="14482"/>
                  </a:cubicBezTo>
                  <a:cubicBezTo>
                    <a:pt x="99589" y="13968"/>
                    <a:pt x="98973" y="14208"/>
                    <a:pt x="98357" y="14208"/>
                  </a:cubicBezTo>
                  <a:cubicBezTo>
                    <a:pt x="98133" y="13215"/>
                    <a:pt x="98553" y="12188"/>
                    <a:pt x="98553" y="11161"/>
                  </a:cubicBezTo>
                  <a:cubicBezTo>
                    <a:pt x="97517" y="10921"/>
                    <a:pt x="96481" y="10407"/>
                    <a:pt x="95865" y="11435"/>
                  </a:cubicBezTo>
                  <a:cubicBezTo>
                    <a:pt x="95445" y="12188"/>
                    <a:pt x="95641" y="14995"/>
                    <a:pt x="94409" y="14208"/>
                  </a:cubicBezTo>
                  <a:cubicBezTo>
                    <a:pt x="93989" y="12427"/>
                    <a:pt x="91497" y="13215"/>
                    <a:pt x="90237" y="13215"/>
                  </a:cubicBezTo>
                  <a:cubicBezTo>
                    <a:pt x="90041" y="12427"/>
                    <a:pt x="90041" y="11674"/>
                    <a:pt x="90041" y="10921"/>
                  </a:cubicBezTo>
                  <a:cubicBezTo>
                    <a:pt x="89202" y="10647"/>
                    <a:pt x="88166" y="8388"/>
                    <a:pt x="87326" y="8627"/>
                  </a:cubicBezTo>
                  <a:cubicBezTo>
                    <a:pt x="86710" y="9380"/>
                    <a:pt x="86710" y="10407"/>
                    <a:pt x="85870" y="10647"/>
                  </a:cubicBezTo>
                  <a:cubicBezTo>
                    <a:pt x="85674" y="9380"/>
                    <a:pt x="85478" y="8901"/>
                    <a:pt x="84638" y="8114"/>
                  </a:cubicBezTo>
                  <a:cubicBezTo>
                    <a:pt x="83994" y="7360"/>
                    <a:pt x="84218" y="6607"/>
                    <a:pt x="83798" y="5820"/>
                  </a:cubicBezTo>
                  <a:cubicBezTo>
                    <a:pt x="83182" y="4553"/>
                    <a:pt x="81502" y="5820"/>
                    <a:pt x="80690" y="5067"/>
                  </a:cubicBezTo>
                  <a:cubicBezTo>
                    <a:pt x="79850" y="4553"/>
                    <a:pt x="80046" y="3526"/>
                    <a:pt x="79850" y="2533"/>
                  </a:cubicBezTo>
                  <a:cubicBezTo>
                    <a:pt x="79010" y="2259"/>
                    <a:pt x="77554" y="3286"/>
                    <a:pt x="77358" y="4553"/>
                  </a:cubicBezTo>
                  <a:cubicBezTo>
                    <a:pt x="76742" y="4553"/>
                    <a:pt x="76518" y="4313"/>
                    <a:pt x="76518" y="3526"/>
                  </a:cubicBezTo>
                  <a:cubicBezTo>
                    <a:pt x="75678" y="3286"/>
                    <a:pt x="75286" y="4827"/>
                    <a:pt x="75286" y="5580"/>
                  </a:cubicBezTo>
                  <a:cubicBezTo>
                    <a:pt x="74447" y="5820"/>
                    <a:pt x="74223" y="4553"/>
                    <a:pt x="74027" y="3800"/>
                  </a:cubicBezTo>
                  <a:cubicBezTo>
                    <a:pt x="73607" y="2773"/>
                    <a:pt x="72795" y="2533"/>
                    <a:pt x="71731" y="2773"/>
                  </a:cubicBezTo>
                  <a:cubicBezTo>
                    <a:pt x="70695" y="2773"/>
                    <a:pt x="70079" y="2533"/>
                    <a:pt x="69239" y="2019"/>
                  </a:cubicBezTo>
                  <a:cubicBezTo>
                    <a:pt x="68203" y="1506"/>
                    <a:pt x="66747" y="2019"/>
                    <a:pt x="65711" y="2019"/>
                  </a:cubicBezTo>
                  <a:cubicBezTo>
                    <a:pt x="65711" y="2533"/>
                    <a:pt x="65515" y="3047"/>
                    <a:pt x="65515" y="3286"/>
                  </a:cubicBezTo>
                  <a:cubicBezTo>
                    <a:pt x="64871" y="3526"/>
                    <a:pt x="64059" y="3526"/>
                    <a:pt x="63835" y="2773"/>
                  </a:cubicBezTo>
                  <a:cubicBezTo>
                    <a:pt x="63639" y="2019"/>
                    <a:pt x="63835" y="992"/>
                    <a:pt x="63415" y="753"/>
                  </a:cubicBezTo>
                  <a:cubicBezTo>
                    <a:pt x="62799" y="0"/>
                    <a:pt x="60307" y="753"/>
                    <a:pt x="59692" y="1266"/>
                  </a:cubicBezTo>
                  <a:cubicBezTo>
                    <a:pt x="59468" y="1266"/>
                    <a:pt x="59048" y="1506"/>
                    <a:pt x="58852" y="1506"/>
                  </a:cubicBezTo>
                  <a:lnTo>
                    <a:pt x="58852" y="1506"/>
                  </a:lnTo>
                  <a:cubicBezTo>
                    <a:pt x="59048" y="1780"/>
                    <a:pt x="59048" y="1780"/>
                    <a:pt x="59272" y="1780"/>
                  </a:cubicBezTo>
                  <a:cubicBezTo>
                    <a:pt x="59468" y="3286"/>
                    <a:pt x="58656" y="4553"/>
                    <a:pt x="58852" y="5820"/>
                  </a:cubicBezTo>
                  <a:cubicBezTo>
                    <a:pt x="59888" y="5820"/>
                    <a:pt x="60727" y="5820"/>
                    <a:pt x="61539" y="5820"/>
                  </a:cubicBezTo>
                  <a:cubicBezTo>
                    <a:pt x="61539" y="6094"/>
                    <a:pt x="61539" y="6094"/>
                    <a:pt x="61539" y="6333"/>
                  </a:cubicBezTo>
                  <a:cubicBezTo>
                    <a:pt x="61343" y="6333"/>
                    <a:pt x="61343" y="6607"/>
                    <a:pt x="61147" y="6607"/>
                  </a:cubicBezTo>
                  <a:cubicBezTo>
                    <a:pt x="60503" y="6607"/>
                    <a:pt x="59692" y="7600"/>
                    <a:pt x="59272" y="8114"/>
                  </a:cubicBezTo>
                  <a:cubicBezTo>
                    <a:pt x="58852" y="7600"/>
                    <a:pt x="58236" y="7874"/>
                    <a:pt x="57592" y="7874"/>
                  </a:cubicBezTo>
                  <a:lnTo>
                    <a:pt x="57592" y="8114"/>
                  </a:lnTo>
                  <a:cubicBezTo>
                    <a:pt x="56556" y="8114"/>
                    <a:pt x="56164" y="9141"/>
                    <a:pt x="55940" y="10407"/>
                  </a:cubicBezTo>
                  <a:cubicBezTo>
                    <a:pt x="54680" y="10407"/>
                    <a:pt x="52804" y="10647"/>
                    <a:pt x="51572" y="9894"/>
                  </a:cubicBezTo>
                  <a:cubicBezTo>
                    <a:pt x="49920" y="9141"/>
                    <a:pt x="50956" y="6847"/>
                    <a:pt x="50956" y="5067"/>
                  </a:cubicBezTo>
                  <a:cubicBezTo>
                    <a:pt x="49920" y="5067"/>
                    <a:pt x="48660" y="4827"/>
                    <a:pt x="47624" y="4827"/>
                  </a:cubicBezTo>
                  <a:cubicBezTo>
                    <a:pt x="47008" y="5067"/>
                    <a:pt x="46364" y="5067"/>
                    <a:pt x="45944" y="5306"/>
                  </a:cubicBezTo>
                  <a:cubicBezTo>
                    <a:pt x="45328" y="5580"/>
                    <a:pt x="45132" y="6094"/>
                    <a:pt x="44517" y="6333"/>
                  </a:cubicBezTo>
                  <a:cubicBezTo>
                    <a:pt x="43873" y="6607"/>
                    <a:pt x="43453" y="6607"/>
                    <a:pt x="42837" y="6607"/>
                  </a:cubicBezTo>
                  <a:cubicBezTo>
                    <a:pt x="41801" y="6607"/>
                    <a:pt x="42025" y="6607"/>
                    <a:pt x="41381" y="7360"/>
                  </a:cubicBezTo>
                  <a:cubicBezTo>
                    <a:pt x="40569" y="8114"/>
                    <a:pt x="39925" y="8627"/>
                    <a:pt x="39085" y="9141"/>
                  </a:cubicBezTo>
                  <a:cubicBezTo>
                    <a:pt x="39085" y="10407"/>
                    <a:pt x="36397" y="9654"/>
                    <a:pt x="35557" y="9654"/>
                  </a:cubicBezTo>
                  <a:cubicBezTo>
                    <a:pt x="33905" y="9654"/>
                    <a:pt x="33289" y="9141"/>
                    <a:pt x="32225" y="7600"/>
                  </a:cubicBezTo>
                  <a:cubicBezTo>
                    <a:pt x="32029" y="7087"/>
                    <a:pt x="31413" y="5820"/>
                    <a:pt x="30993" y="5580"/>
                  </a:cubicBezTo>
                  <a:cubicBezTo>
                    <a:pt x="30573" y="5306"/>
                    <a:pt x="29538" y="5580"/>
                    <a:pt x="29118" y="5580"/>
                  </a:cubicBezTo>
                  <a:cubicBezTo>
                    <a:pt x="28502" y="5580"/>
                    <a:pt x="27886" y="5306"/>
                    <a:pt x="27466" y="5067"/>
                  </a:cubicBezTo>
                  <a:cubicBezTo>
                    <a:pt x="26822" y="5067"/>
                    <a:pt x="26430" y="4827"/>
                    <a:pt x="26206" y="5820"/>
                  </a:cubicBezTo>
                  <a:cubicBezTo>
                    <a:pt x="25590" y="6094"/>
                    <a:pt x="25366" y="5580"/>
                    <a:pt x="24946" y="5306"/>
                  </a:cubicBezTo>
                  <a:cubicBezTo>
                    <a:pt x="24330" y="5067"/>
                    <a:pt x="24554" y="5067"/>
                    <a:pt x="23910" y="5306"/>
                  </a:cubicBezTo>
                  <a:cubicBezTo>
                    <a:pt x="23098" y="5580"/>
                    <a:pt x="22258" y="6094"/>
                    <a:pt x="21222" y="5306"/>
                  </a:cubicBezTo>
                  <a:cubicBezTo>
                    <a:pt x="20998" y="5306"/>
                    <a:pt x="20606" y="4553"/>
                    <a:pt x="20186" y="4313"/>
                  </a:cubicBezTo>
                  <a:cubicBezTo>
                    <a:pt x="19766" y="4313"/>
                    <a:pt x="19570" y="5067"/>
                    <a:pt x="19346" y="5067"/>
                  </a:cubicBezTo>
                  <a:cubicBezTo>
                    <a:pt x="17890" y="5820"/>
                    <a:pt x="17890" y="4553"/>
                    <a:pt x="17694" y="3286"/>
                  </a:cubicBezTo>
                  <a:cubicBezTo>
                    <a:pt x="16854" y="3286"/>
                    <a:pt x="16238" y="5067"/>
                    <a:pt x="16014" y="5820"/>
                  </a:cubicBezTo>
                  <a:cubicBezTo>
                    <a:pt x="15174" y="5820"/>
                    <a:pt x="15398" y="3526"/>
                    <a:pt x="15174" y="2773"/>
                  </a:cubicBezTo>
                  <a:cubicBezTo>
                    <a:pt x="14363" y="992"/>
                    <a:pt x="14363" y="3800"/>
                    <a:pt x="14363" y="4553"/>
                  </a:cubicBezTo>
                  <a:cubicBezTo>
                    <a:pt x="14139" y="6094"/>
                    <a:pt x="13943" y="6847"/>
                    <a:pt x="13747" y="8114"/>
                  </a:cubicBezTo>
                  <a:cubicBezTo>
                    <a:pt x="13327" y="9141"/>
                    <a:pt x="13523" y="10647"/>
                    <a:pt x="12907" y="11674"/>
                  </a:cubicBezTo>
                  <a:cubicBezTo>
                    <a:pt x="11031" y="11674"/>
                    <a:pt x="8959" y="11435"/>
                    <a:pt x="6859" y="11435"/>
                  </a:cubicBezTo>
                  <a:cubicBezTo>
                    <a:pt x="6467" y="11435"/>
                    <a:pt x="5823" y="11435"/>
                    <a:pt x="5431" y="11435"/>
                  </a:cubicBezTo>
                  <a:cubicBezTo>
                    <a:pt x="5207" y="11161"/>
                    <a:pt x="4787" y="10647"/>
                    <a:pt x="4591" y="10647"/>
                  </a:cubicBezTo>
                  <a:cubicBezTo>
                    <a:pt x="3751" y="10921"/>
                    <a:pt x="4171" y="11435"/>
                    <a:pt x="3555" y="11674"/>
                  </a:cubicBezTo>
                  <a:cubicBezTo>
                    <a:pt x="3331" y="11948"/>
                    <a:pt x="2715" y="11948"/>
                    <a:pt x="2295" y="11948"/>
                  </a:cubicBezTo>
                  <a:cubicBezTo>
                    <a:pt x="2099" y="12427"/>
                    <a:pt x="1679" y="12427"/>
                    <a:pt x="1455" y="12941"/>
                  </a:cubicBezTo>
                  <a:cubicBezTo>
                    <a:pt x="1259" y="13694"/>
                    <a:pt x="1679" y="14482"/>
                    <a:pt x="1035" y="14995"/>
                  </a:cubicBezTo>
                  <a:cubicBezTo>
                    <a:pt x="839" y="15748"/>
                    <a:pt x="643" y="16502"/>
                    <a:pt x="419" y="17529"/>
                  </a:cubicBezTo>
                  <a:cubicBezTo>
                    <a:pt x="0" y="20062"/>
                    <a:pt x="0" y="20062"/>
                    <a:pt x="0" y="20062"/>
                  </a:cubicBezTo>
                  <a:cubicBezTo>
                    <a:pt x="643" y="20576"/>
                    <a:pt x="2099" y="20576"/>
                    <a:pt x="2911" y="20815"/>
                  </a:cubicBezTo>
                  <a:cubicBezTo>
                    <a:pt x="4591" y="20815"/>
                    <a:pt x="4171" y="19035"/>
                    <a:pt x="4787" y="17768"/>
                  </a:cubicBezTo>
                  <a:cubicBezTo>
                    <a:pt x="5627" y="16502"/>
                    <a:pt x="7083" y="17529"/>
                    <a:pt x="8315" y="17015"/>
                  </a:cubicBezTo>
                  <a:cubicBezTo>
                    <a:pt x="8539" y="17015"/>
                    <a:pt x="9351" y="16262"/>
                    <a:pt x="9771" y="15988"/>
                  </a:cubicBezTo>
                  <a:cubicBezTo>
                    <a:pt x="10191" y="15748"/>
                    <a:pt x="10415" y="14721"/>
                    <a:pt x="11227" y="14995"/>
                  </a:cubicBezTo>
                  <a:cubicBezTo>
                    <a:pt x="10835" y="15475"/>
                    <a:pt x="10835" y="16776"/>
                    <a:pt x="10611" y="17015"/>
                  </a:cubicBezTo>
                  <a:cubicBezTo>
                    <a:pt x="10191" y="17529"/>
                    <a:pt x="9575" y="17289"/>
                    <a:pt x="8959" y="17529"/>
                  </a:cubicBezTo>
                  <a:cubicBezTo>
                    <a:pt x="8735" y="17768"/>
                    <a:pt x="8315" y="18556"/>
                    <a:pt x="7923" y="18796"/>
                  </a:cubicBezTo>
                  <a:cubicBezTo>
                    <a:pt x="7279" y="19309"/>
                    <a:pt x="7279" y="19309"/>
                    <a:pt x="6467" y="19309"/>
                  </a:cubicBezTo>
                  <a:cubicBezTo>
                    <a:pt x="5823" y="19309"/>
                    <a:pt x="5627" y="19309"/>
                    <a:pt x="5627" y="19549"/>
                  </a:cubicBezTo>
                  <a:cubicBezTo>
                    <a:pt x="5431" y="19549"/>
                    <a:pt x="5431" y="19823"/>
                    <a:pt x="5431" y="20062"/>
                  </a:cubicBezTo>
                  <a:cubicBezTo>
                    <a:pt x="5011" y="20815"/>
                    <a:pt x="5207" y="22870"/>
                    <a:pt x="5207" y="23623"/>
                  </a:cubicBezTo>
                  <a:cubicBezTo>
                    <a:pt x="5823" y="23383"/>
                    <a:pt x="6467" y="23623"/>
                    <a:pt x="6663" y="24650"/>
                  </a:cubicBezTo>
                  <a:cubicBezTo>
                    <a:pt x="6859" y="25677"/>
                    <a:pt x="6243" y="24890"/>
                    <a:pt x="5823" y="25917"/>
                  </a:cubicBezTo>
                  <a:cubicBezTo>
                    <a:pt x="6467" y="25917"/>
                    <a:pt x="7279" y="26191"/>
                    <a:pt x="7923" y="26670"/>
                  </a:cubicBezTo>
                  <a:cubicBezTo>
                    <a:pt x="8959" y="27184"/>
                    <a:pt x="7279" y="27937"/>
                    <a:pt x="7503" y="29238"/>
                  </a:cubicBezTo>
                  <a:cubicBezTo>
                    <a:pt x="8119" y="29238"/>
                    <a:pt x="8119" y="27937"/>
                    <a:pt x="8959" y="27937"/>
                  </a:cubicBezTo>
                  <a:cubicBezTo>
                    <a:pt x="8959" y="28724"/>
                    <a:pt x="8959" y="28964"/>
                    <a:pt x="8539" y="29477"/>
                  </a:cubicBezTo>
                  <a:cubicBezTo>
                    <a:pt x="8315" y="29991"/>
                    <a:pt x="7699" y="29717"/>
                    <a:pt x="8119" y="30504"/>
                  </a:cubicBezTo>
                  <a:cubicBezTo>
                    <a:pt x="8735" y="30231"/>
                    <a:pt x="9351" y="28724"/>
                    <a:pt x="10191" y="29238"/>
                  </a:cubicBezTo>
                  <a:lnTo>
                    <a:pt x="10191" y="29477"/>
                  </a:lnTo>
                  <a:cubicBezTo>
                    <a:pt x="9155" y="29717"/>
                    <a:pt x="9575" y="31497"/>
                    <a:pt x="8539" y="31497"/>
                  </a:cubicBezTo>
                  <a:cubicBezTo>
                    <a:pt x="9155" y="32285"/>
                    <a:pt x="9575" y="32764"/>
                    <a:pt x="9771" y="33791"/>
                  </a:cubicBezTo>
                  <a:cubicBezTo>
                    <a:pt x="11031" y="33791"/>
                    <a:pt x="12291" y="36085"/>
                    <a:pt x="13327" y="36838"/>
                  </a:cubicBezTo>
                  <a:cubicBezTo>
                    <a:pt x="14559" y="37626"/>
                    <a:pt x="15594" y="38379"/>
                    <a:pt x="16854" y="39646"/>
                  </a:cubicBezTo>
                  <a:cubicBezTo>
                    <a:pt x="17274" y="40159"/>
                    <a:pt x="17890" y="40673"/>
                    <a:pt x="18310" y="41152"/>
                  </a:cubicBezTo>
                  <a:cubicBezTo>
                    <a:pt x="18926" y="41940"/>
                    <a:pt x="19346" y="42693"/>
                    <a:pt x="20186" y="43206"/>
                  </a:cubicBezTo>
                  <a:cubicBezTo>
                    <a:pt x="21222" y="43446"/>
                    <a:pt x="23098" y="42693"/>
                    <a:pt x="23098" y="44987"/>
                  </a:cubicBezTo>
                  <a:cubicBezTo>
                    <a:pt x="23490" y="44987"/>
                    <a:pt x="24134" y="44987"/>
                    <a:pt x="24330" y="44747"/>
                  </a:cubicBezTo>
                  <a:cubicBezTo>
                    <a:pt x="24330" y="43720"/>
                    <a:pt x="26626" y="44747"/>
                    <a:pt x="27466" y="44747"/>
                  </a:cubicBezTo>
                  <a:cubicBezTo>
                    <a:pt x="28082" y="44747"/>
                    <a:pt x="28922" y="45226"/>
                    <a:pt x="29734" y="45226"/>
                  </a:cubicBezTo>
                  <a:cubicBezTo>
                    <a:pt x="30377" y="44987"/>
                    <a:pt x="30573" y="44747"/>
                    <a:pt x="31413" y="44747"/>
                  </a:cubicBezTo>
                  <a:cubicBezTo>
                    <a:pt x="31413" y="44473"/>
                    <a:pt x="31413" y="44473"/>
                    <a:pt x="31413" y="44233"/>
                  </a:cubicBezTo>
                  <a:cubicBezTo>
                    <a:pt x="32645" y="43206"/>
                    <a:pt x="34101" y="44233"/>
                    <a:pt x="35557" y="43720"/>
                  </a:cubicBezTo>
                  <a:cubicBezTo>
                    <a:pt x="36201" y="43206"/>
                    <a:pt x="36397" y="42179"/>
                    <a:pt x="37237" y="41940"/>
                  </a:cubicBezTo>
                  <a:cubicBezTo>
                    <a:pt x="37629" y="41940"/>
                    <a:pt x="38469" y="42453"/>
                    <a:pt x="39085" y="42179"/>
                  </a:cubicBezTo>
                  <a:cubicBezTo>
                    <a:pt x="39309" y="41940"/>
                    <a:pt x="39925" y="40673"/>
                    <a:pt x="39505" y="40673"/>
                  </a:cubicBezTo>
                  <a:cubicBezTo>
                    <a:pt x="39085" y="40673"/>
                    <a:pt x="38889" y="40673"/>
                    <a:pt x="38469" y="40673"/>
                  </a:cubicBezTo>
                  <a:cubicBezTo>
                    <a:pt x="38469" y="39885"/>
                    <a:pt x="39085" y="39372"/>
                    <a:pt x="39729" y="39646"/>
                  </a:cubicBezTo>
                  <a:cubicBezTo>
                    <a:pt x="40569" y="40159"/>
                    <a:pt x="39925" y="41152"/>
                    <a:pt x="41185" y="40399"/>
                  </a:cubicBezTo>
                  <a:cubicBezTo>
                    <a:pt x="41185" y="38619"/>
                    <a:pt x="42837" y="37865"/>
                    <a:pt x="43873" y="38105"/>
                  </a:cubicBezTo>
                  <a:cubicBezTo>
                    <a:pt x="43873" y="39646"/>
                    <a:pt x="45132" y="39885"/>
                    <a:pt x="46168" y="39132"/>
                  </a:cubicBezTo>
                  <a:cubicBezTo>
                    <a:pt x="45748" y="39646"/>
                    <a:pt x="45552" y="40159"/>
                    <a:pt x="45132" y="40673"/>
                  </a:cubicBezTo>
                  <a:cubicBezTo>
                    <a:pt x="44713" y="41152"/>
                    <a:pt x="44293" y="41152"/>
                    <a:pt x="44097" y="42179"/>
                  </a:cubicBezTo>
                  <a:cubicBezTo>
                    <a:pt x="43453" y="43446"/>
                    <a:pt x="43061" y="44747"/>
                    <a:pt x="42837" y="46527"/>
                  </a:cubicBezTo>
                  <a:cubicBezTo>
                    <a:pt x="42025" y="46767"/>
                    <a:pt x="41185" y="48273"/>
                    <a:pt x="40345" y="49300"/>
                  </a:cubicBezTo>
                  <a:cubicBezTo>
                    <a:pt x="39925" y="49574"/>
                    <a:pt x="39309" y="50054"/>
                    <a:pt x="38889" y="50567"/>
                  </a:cubicBezTo>
                  <a:cubicBezTo>
                    <a:pt x="38693" y="51081"/>
                    <a:pt x="38889" y="51834"/>
                    <a:pt x="38693" y="52348"/>
                  </a:cubicBezTo>
                  <a:cubicBezTo>
                    <a:pt x="37853" y="52348"/>
                    <a:pt x="37237" y="52108"/>
                    <a:pt x="36397" y="52108"/>
                  </a:cubicBezTo>
                  <a:cubicBezTo>
                    <a:pt x="35977" y="52348"/>
                    <a:pt x="36397" y="52861"/>
                    <a:pt x="35781" y="52621"/>
                  </a:cubicBezTo>
                  <a:cubicBezTo>
                    <a:pt x="35361" y="52348"/>
                    <a:pt x="35557" y="51834"/>
                    <a:pt x="34941" y="51594"/>
                  </a:cubicBezTo>
                  <a:cubicBezTo>
                    <a:pt x="34745" y="51320"/>
                    <a:pt x="34101" y="51594"/>
                    <a:pt x="33905" y="51594"/>
                  </a:cubicBezTo>
                  <a:cubicBezTo>
                    <a:pt x="33485" y="51834"/>
                    <a:pt x="33065" y="52108"/>
                    <a:pt x="32449" y="52621"/>
                  </a:cubicBezTo>
                  <a:cubicBezTo>
                    <a:pt x="32869" y="52621"/>
                    <a:pt x="33289" y="52621"/>
                    <a:pt x="33709" y="52621"/>
                  </a:cubicBezTo>
                  <a:cubicBezTo>
                    <a:pt x="33485" y="53614"/>
                    <a:pt x="32029" y="54402"/>
                    <a:pt x="32029" y="55395"/>
                  </a:cubicBezTo>
                  <a:cubicBezTo>
                    <a:pt x="31805" y="55395"/>
                    <a:pt x="31413" y="55669"/>
                    <a:pt x="31189" y="55669"/>
                  </a:cubicBezTo>
                  <a:cubicBezTo>
                    <a:pt x="31189" y="55669"/>
                    <a:pt x="31189" y="55669"/>
                    <a:pt x="31189" y="55908"/>
                  </a:cubicBezTo>
                  <a:cubicBezTo>
                    <a:pt x="30993" y="55908"/>
                    <a:pt x="30769" y="55908"/>
                    <a:pt x="30573" y="55669"/>
                  </a:cubicBezTo>
                  <a:cubicBezTo>
                    <a:pt x="30769" y="53888"/>
                    <a:pt x="28922" y="54915"/>
                    <a:pt x="28278" y="55395"/>
                  </a:cubicBezTo>
                  <a:cubicBezTo>
                    <a:pt x="28278" y="55669"/>
                    <a:pt x="28278" y="55908"/>
                    <a:pt x="28278" y="56182"/>
                  </a:cubicBezTo>
                  <a:cubicBezTo>
                    <a:pt x="28082" y="56182"/>
                    <a:pt x="27886" y="56182"/>
                    <a:pt x="27662" y="56182"/>
                  </a:cubicBezTo>
                  <a:cubicBezTo>
                    <a:pt x="27242" y="56422"/>
                    <a:pt x="26626" y="55908"/>
                    <a:pt x="26822" y="56935"/>
                  </a:cubicBezTo>
                  <a:cubicBezTo>
                    <a:pt x="26822" y="57175"/>
                    <a:pt x="26626" y="57175"/>
                    <a:pt x="26430" y="57175"/>
                  </a:cubicBezTo>
                  <a:cubicBezTo>
                    <a:pt x="26430" y="56935"/>
                    <a:pt x="26206" y="56422"/>
                    <a:pt x="26206" y="56182"/>
                  </a:cubicBezTo>
                  <a:cubicBezTo>
                    <a:pt x="25170" y="55908"/>
                    <a:pt x="24134" y="56422"/>
                    <a:pt x="23098" y="56422"/>
                  </a:cubicBezTo>
                  <a:lnTo>
                    <a:pt x="23294" y="56422"/>
                  </a:lnTo>
                  <a:cubicBezTo>
                    <a:pt x="23490" y="56661"/>
                    <a:pt x="23490" y="57175"/>
                    <a:pt x="23294" y="57449"/>
                  </a:cubicBezTo>
                  <a:cubicBezTo>
                    <a:pt x="22454" y="57962"/>
                    <a:pt x="22454" y="56661"/>
                    <a:pt x="21838" y="56422"/>
                  </a:cubicBezTo>
                  <a:cubicBezTo>
                    <a:pt x="21418" y="56422"/>
                    <a:pt x="20802" y="56935"/>
                    <a:pt x="20382" y="56935"/>
                  </a:cubicBezTo>
                  <a:cubicBezTo>
                    <a:pt x="19766" y="57175"/>
                    <a:pt x="19150" y="57175"/>
                    <a:pt x="18506" y="57449"/>
                  </a:cubicBezTo>
                  <a:cubicBezTo>
                    <a:pt x="18086" y="57689"/>
                    <a:pt x="17890" y="58202"/>
                    <a:pt x="17470" y="58442"/>
                  </a:cubicBezTo>
                  <a:cubicBezTo>
                    <a:pt x="17470" y="57689"/>
                    <a:pt x="18310" y="57962"/>
                    <a:pt x="18310" y="56935"/>
                  </a:cubicBezTo>
                  <a:cubicBezTo>
                    <a:pt x="16238" y="57175"/>
                    <a:pt x="18086" y="54915"/>
                    <a:pt x="18506" y="53614"/>
                  </a:cubicBezTo>
                  <a:cubicBezTo>
                    <a:pt x="17890" y="54128"/>
                    <a:pt x="17470" y="53614"/>
                    <a:pt x="16854" y="53614"/>
                  </a:cubicBezTo>
                  <a:cubicBezTo>
                    <a:pt x="16434" y="53888"/>
                    <a:pt x="16014" y="54402"/>
                    <a:pt x="15594" y="54402"/>
                  </a:cubicBezTo>
                  <a:cubicBezTo>
                    <a:pt x="14783" y="54128"/>
                    <a:pt x="14363" y="53375"/>
                    <a:pt x="15174" y="52621"/>
                  </a:cubicBezTo>
                  <a:cubicBezTo>
                    <a:pt x="15594" y="52348"/>
                    <a:pt x="16238" y="52861"/>
                    <a:pt x="16238" y="51834"/>
                  </a:cubicBezTo>
                  <a:cubicBezTo>
                    <a:pt x="15594" y="51834"/>
                    <a:pt x="14979" y="51594"/>
                    <a:pt x="14559" y="52108"/>
                  </a:cubicBezTo>
                  <a:cubicBezTo>
                    <a:pt x="14139" y="52348"/>
                    <a:pt x="14559" y="52861"/>
                    <a:pt x="14363" y="53135"/>
                  </a:cubicBezTo>
                  <a:cubicBezTo>
                    <a:pt x="14139" y="53614"/>
                    <a:pt x="13943" y="53614"/>
                    <a:pt x="13747" y="54128"/>
                  </a:cubicBezTo>
                  <a:cubicBezTo>
                    <a:pt x="11871" y="54915"/>
                    <a:pt x="14363" y="58202"/>
                    <a:pt x="14783" y="59469"/>
                  </a:cubicBezTo>
                  <a:cubicBezTo>
                    <a:pt x="15398" y="60496"/>
                    <a:pt x="15594" y="61523"/>
                    <a:pt x="16238" y="62516"/>
                  </a:cubicBezTo>
                  <a:cubicBezTo>
                    <a:pt x="17470" y="65049"/>
                    <a:pt x="19150" y="67069"/>
                    <a:pt x="20382" y="69363"/>
                  </a:cubicBezTo>
                  <a:cubicBezTo>
                    <a:pt x="21222" y="70630"/>
                    <a:pt x="21418" y="71383"/>
                    <a:pt x="22454" y="72171"/>
                  </a:cubicBezTo>
                  <a:cubicBezTo>
                    <a:pt x="23490" y="73164"/>
                    <a:pt x="23910" y="74191"/>
                    <a:pt x="24946" y="75218"/>
                  </a:cubicBezTo>
                  <a:cubicBezTo>
                    <a:pt x="25786" y="76211"/>
                    <a:pt x="26430" y="76964"/>
                    <a:pt x="27046" y="78265"/>
                  </a:cubicBezTo>
                  <a:cubicBezTo>
                    <a:pt x="27466" y="79258"/>
                    <a:pt x="27886" y="80285"/>
                    <a:pt x="28922" y="80045"/>
                  </a:cubicBezTo>
                  <a:cubicBezTo>
                    <a:pt x="28698" y="80285"/>
                    <a:pt x="28698" y="80285"/>
                    <a:pt x="28502" y="80559"/>
                  </a:cubicBezTo>
                  <a:cubicBezTo>
                    <a:pt x="28698" y="83092"/>
                    <a:pt x="31189" y="85626"/>
                    <a:pt x="32645" y="87166"/>
                  </a:cubicBezTo>
                  <a:cubicBezTo>
                    <a:pt x="33485" y="88159"/>
                    <a:pt x="34101" y="89186"/>
                    <a:pt x="34941" y="89940"/>
                  </a:cubicBezTo>
                  <a:cubicBezTo>
                    <a:pt x="35781" y="90727"/>
                    <a:pt x="36201" y="90727"/>
                    <a:pt x="36593" y="91480"/>
                  </a:cubicBezTo>
                  <a:cubicBezTo>
                    <a:pt x="37013" y="92233"/>
                    <a:pt x="37433" y="92747"/>
                    <a:pt x="37853" y="93261"/>
                  </a:cubicBezTo>
                  <a:cubicBezTo>
                    <a:pt x="38693" y="94288"/>
                    <a:pt x="39729" y="94527"/>
                    <a:pt x="40569" y="95554"/>
                  </a:cubicBezTo>
                  <a:cubicBezTo>
                    <a:pt x="41185" y="96034"/>
                    <a:pt x="41381" y="96821"/>
                    <a:pt x="41801" y="97061"/>
                  </a:cubicBezTo>
                  <a:cubicBezTo>
                    <a:pt x="42417" y="97574"/>
                    <a:pt x="42641" y="97574"/>
                    <a:pt x="43257" y="97574"/>
                  </a:cubicBezTo>
                  <a:cubicBezTo>
                    <a:pt x="44517" y="97848"/>
                    <a:pt x="44909" y="99629"/>
                    <a:pt x="46168" y="99355"/>
                  </a:cubicBezTo>
                  <a:cubicBezTo>
                    <a:pt x="46588" y="99355"/>
                    <a:pt x="46784" y="98841"/>
                    <a:pt x="47428" y="98841"/>
                  </a:cubicBezTo>
                  <a:cubicBezTo>
                    <a:pt x="48044" y="98841"/>
                    <a:pt x="48240" y="99355"/>
                    <a:pt x="48884" y="99629"/>
                  </a:cubicBezTo>
                  <a:cubicBezTo>
                    <a:pt x="49500" y="99355"/>
                    <a:pt x="50536" y="99868"/>
                    <a:pt x="51152" y="100621"/>
                  </a:cubicBezTo>
                  <a:cubicBezTo>
                    <a:pt x="51768" y="99868"/>
                    <a:pt x="52804" y="99629"/>
                    <a:pt x="53028" y="99115"/>
                  </a:cubicBezTo>
                  <a:cubicBezTo>
                    <a:pt x="54064" y="99115"/>
                    <a:pt x="55100" y="99355"/>
                    <a:pt x="55940" y="98601"/>
                  </a:cubicBezTo>
                  <a:cubicBezTo>
                    <a:pt x="56780" y="98328"/>
                    <a:pt x="56780" y="97848"/>
                    <a:pt x="57592" y="97574"/>
                  </a:cubicBezTo>
                  <a:cubicBezTo>
                    <a:pt x="58236" y="97574"/>
                    <a:pt x="58656" y="97848"/>
                    <a:pt x="59272" y="97848"/>
                  </a:cubicBezTo>
                  <a:cubicBezTo>
                    <a:pt x="59692" y="96821"/>
                    <a:pt x="60083" y="96308"/>
                    <a:pt x="61147" y="96034"/>
                  </a:cubicBezTo>
                  <a:cubicBezTo>
                    <a:pt x="61763" y="96034"/>
                    <a:pt x="63219" y="96308"/>
                    <a:pt x="63219" y="95041"/>
                  </a:cubicBezTo>
                  <a:cubicBezTo>
                    <a:pt x="62603" y="95281"/>
                    <a:pt x="61763" y="95041"/>
                    <a:pt x="61539" y="96034"/>
                  </a:cubicBezTo>
                  <a:cubicBezTo>
                    <a:pt x="60923" y="94767"/>
                    <a:pt x="63219" y="94288"/>
                    <a:pt x="63835" y="94288"/>
                  </a:cubicBezTo>
                  <a:cubicBezTo>
                    <a:pt x="64871" y="94527"/>
                    <a:pt x="65907" y="94767"/>
                    <a:pt x="66971" y="94014"/>
                  </a:cubicBezTo>
                  <a:cubicBezTo>
                    <a:pt x="67363" y="92987"/>
                    <a:pt x="68203" y="93261"/>
                    <a:pt x="69043" y="92987"/>
                  </a:cubicBezTo>
                  <a:cubicBezTo>
                    <a:pt x="69883" y="92987"/>
                    <a:pt x="70499" y="92507"/>
                    <a:pt x="71115" y="91994"/>
                  </a:cubicBezTo>
                  <a:cubicBezTo>
                    <a:pt x="71955" y="91480"/>
                    <a:pt x="72375" y="90453"/>
                    <a:pt x="73187" y="90453"/>
                  </a:cubicBezTo>
                  <a:cubicBezTo>
                    <a:pt x="73411" y="89940"/>
                    <a:pt x="73411" y="89460"/>
                    <a:pt x="73411" y="89186"/>
                  </a:cubicBezTo>
                  <a:lnTo>
                    <a:pt x="73607" y="88947"/>
                  </a:lnTo>
                  <a:cubicBezTo>
                    <a:pt x="74447" y="87166"/>
                    <a:pt x="75286" y="86139"/>
                    <a:pt x="76518" y="84599"/>
                  </a:cubicBezTo>
                  <a:cubicBezTo>
                    <a:pt x="77778" y="83332"/>
                    <a:pt x="77358" y="81552"/>
                    <a:pt x="77554" y="79532"/>
                  </a:cubicBezTo>
                  <a:cubicBezTo>
                    <a:pt x="78394" y="79532"/>
                    <a:pt x="77974" y="77477"/>
                    <a:pt x="77974" y="76724"/>
                  </a:cubicBezTo>
                  <a:cubicBezTo>
                    <a:pt x="77974" y="76211"/>
                    <a:pt x="78198" y="75457"/>
                    <a:pt x="77974" y="74944"/>
                  </a:cubicBezTo>
                  <a:cubicBezTo>
                    <a:pt x="77974" y="74430"/>
                    <a:pt x="77554" y="74191"/>
                    <a:pt x="77554" y="73677"/>
                  </a:cubicBezTo>
                  <a:cubicBezTo>
                    <a:pt x="77358" y="72650"/>
                    <a:pt x="77554" y="71657"/>
                    <a:pt x="77974" y="70870"/>
                  </a:cubicBezTo>
                  <a:cubicBezTo>
                    <a:pt x="78394" y="70116"/>
                    <a:pt x="79010" y="69603"/>
                    <a:pt x="79234" y="68850"/>
                  </a:cubicBezTo>
                  <a:cubicBezTo>
                    <a:pt x="79430" y="68576"/>
                    <a:pt x="79430" y="68576"/>
                    <a:pt x="79654" y="68336"/>
                  </a:cubicBezTo>
                  <a:cubicBezTo>
                    <a:pt x="79010" y="68336"/>
                    <a:pt x="78394" y="68097"/>
                    <a:pt x="77974" y="67823"/>
                  </a:cubicBezTo>
                  <a:cubicBezTo>
                    <a:pt x="78814" y="67309"/>
                    <a:pt x="78814" y="66556"/>
                    <a:pt x="79010" y="65529"/>
                  </a:cubicBezTo>
                  <a:cubicBezTo>
                    <a:pt x="80046" y="65289"/>
                    <a:pt x="80270" y="66556"/>
                    <a:pt x="81110" y="66556"/>
                  </a:cubicBezTo>
                  <a:cubicBezTo>
                    <a:pt x="81922" y="66556"/>
                    <a:pt x="81726" y="65529"/>
                    <a:pt x="82762" y="65803"/>
                  </a:cubicBezTo>
                  <a:cubicBezTo>
                    <a:pt x="82762" y="65529"/>
                    <a:pt x="82762" y="65289"/>
                    <a:pt x="82762" y="65289"/>
                  </a:cubicBezTo>
                  <a:cubicBezTo>
                    <a:pt x="82146" y="65049"/>
                    <a:pt x="81502" y="65289"/>
                    <a:pt x="80886" y="65049"/>
                  </a:cubicBezTo>
                  <a:cubicBezTo>
                    <a:pt x="81110" y="64536"/>
                    <a:pt x="81502" y="64536"/>
                    <a:pt x="82146" y="64536"/>
                  </a:cubicBezTo>
                  <a:cubicBezTo>
                    <a:pt x="82538" y="61763"/>
                    <a:pt x="85478" y="64776"/>
                    <a:pt x="86290" y="65289"/>
                  </a:cubicBezTo>
                  <a:cubicBezTo>
                    <a:pt x="87326" y="66316"/>
                    <a:pt x="89818" y="66042"/>
                    <a:pt x="91077" y="65289"/>
                  </a:cubicBezTo>
                  <a:cubicBezTo>
                    <a:pt x="91273" y="65289"/>
                    <a:pt x="91273" y="65289"/>
                    <a:pt x="91273" y="65289"/>
                  </a:cubicBezTo>
                  <a:cubicBezTo>
                    <a:pt x="91273" y="65289"/>
                    <a:pt x="91273" y="65289"/>
                    <a:pt x="91077" y="65289"/>
                  </a:cubicBezTo>
                  <a:cubicBezTo>
                    <a:pt x="90657" y="65529"/>
                    <a:pt x="89818" y="67069"/>
                    <a:pt x="89202" y="67309"/>
                  </a:cubicBezTo>
                  <a:cubicBezTo>
                    <a:pt x="88586" y="67823"/>
                    <a:pt x="88586" y="67309"/>
                    <a:pt x="87746" y="67069"/>
                  </a:cubicBezTo>
                  <a:cubicBezTo>
                    <a:pt x="87326" y="67069"/>
                    <a:pt x="86710" y="67069"/>
                    <a:pt x="86290" y="66556"/>
                  </a:cubicBezTo>
                  <a:cubicBezTo>
                    <a:pt x="85254" y="65803"/>
                    <a:pt x="85058" y="64022"/>
                    <a:pt x="83994" y="65803"/>
                  </a:cubicBezTo>
                  <a:cubicBezTo>
                    <a:pt x="83378" y="66556"/>
                    <a:pt x="83602" y="68336"/>
                    <a:pt x="82958" y="68850"/>
                  </a:cubicBezTo>
                  <a:cubicBezTo>
                    <a:pt x="83378" y="69089"/>
                    <a:pt x="83798" y="69363"/>
                    <a:pt x="83798" y="70116"/>
                  </a:cubicBezTo>
                  <a:cubicBezTo>
                    <a:pt x="82958" y="70116"/>
                    <a:pt x="82958" y="72650"/>
                    <a:pt x="82958" y="73437"/>
                  </a:cubicBezTo>
                  <a:cubicBezTo>
                    <a:pt x="83378" y="73677"/>
                    <a:pt x="83798" y="73677"/>
                    <a:pt x="84218" y="73677"/>
                  </a:cubicBezTo>
                  <a:cubicBezTo>
                    <a:pt x="84638" y="72650"/>
                    <a:pt x="87746" y="72410"/>
                    <a:pt x="88362" y="72924"/>
                  </a:cubicBezTo>
                  <a:cubicBezTo>
                    <a:pt x="87326" y="73437"/>
                    <a:pt x="86710" y="74191"/>
                    <a:pt x="85478" y="74191"/>
                  </a:cubicBezTo>
                  <a:cubicBezTo>
                    <a:pt x="84834" y="74191"/>
                    <a:pt x="83602" y="73677"/>
                    <a:pt x="83182" y="74704"/>
                  </a:cubicBezTo>
                  <a:cubicBezTo>
                    <a:pt x="82762" y="75457"/>
                    <a:pt x="83182" y="76485"/>
                    <a:pt x="83182" y="77238"/>
                  </a:cubicBezTo>
                  <a:cubicBezTo>
                    <a:pt x="83182" y="78265"/>
                    <a:pt x="82538" y="79018"/>
                    <a:pt x="82762" y="79771"/>
                  </a:cubicBezTo>
                  <a:cubicBezTo>
                    <a:pt x="82958" y="80045"/>
                    <a:pt x="86514" y="80285"/>
                    <a:pt x="86514" y="80798"/>
                  </a:cubicBezTo>
                  <a:cubicBezTo>
                    <a:pt x="86514" y="81072"/>
                    <a:pt x="86514" y="81072"/>
                    <a:pt x="86514" y="81312"/>
                  </a:cubicBezTo>
                  <a:cubicBezTo>
                    <a:pt x="85254" y="81312"/>
                    <a:pt x="83994" y="81072"/>
                    <a:pt x="82958" y="81312"/>
                  </a:cubicBezTo>
                  <a:cubicBezTo>
                    <a:pt x="83182" y="81552"/>
                    <a:pt x="83182" y="81552"/>
                    <a:pt x="83378" y="81825"/>
                  </a:cubicBezTo>
                  <a:cubicBezTo>
                    <a:pt x="83378" y="82065"/>
                    <a:pt x="83602" y="82339"/>
                    <a:pt x="83602" y="82818"/>
                  </a:cubicBezTo>
                  <a:cubicBezTo>
                    <a:pt x="84414" y="82818"/>
                    <a:pt x="85254" y="82818"/>
                    <a:pt x="85870" y="82065"/>
                  </a:cubicBezTo>
                  <a:cubicBezTo>
                    <a:pt x="86514" y="81552"/>
                    <a:pt x="86934" y="81072"/>
                    <a:pt x="87746" y="81312"/>
                  </a:cubicBezTo>
                  <a:cubicBezTo>
                    <a:pt x="87550" y="81312"/>
                    <a:pt x="87326" y="81552"/>
                    <a:pt x="87326" y="81552"/>
                  </a:cubicBezTo>
                  <a:cubicBezTo>
                    <a:pt x="87130" y="82579"/>
                    <a:pt x="86094" y="83092"/>
                    <a:pt x="85674" y="83845"/>
                  </a:cubicBezTo>
                  <a:cubicBezTo>
                    <a:pt x="85254" y="84359"/>
                    <a:pt x="85254" y="84599"/>
                    <a:pt x="84834" y="84873"/>
                  </a:cubicBezTo>
                  <a:cubicBezTo>
                    <a:pt x="84414" y="85386"/>
                    <a:pt x="83798" y="85112"/>
                    <a:pt x="83994" y="86139"/>
                  </a:cubicBezTo>
                  <a:lnTo>
                    <a:pt x="84218" y="86139"/>
                  </a:lnTo>
                  <a:cubicBezTo>
                    <a:pt x="84218" y="87166"/>
                    <a:pt x="84218" y="87920"/>
                    <a:pt x="83798" y="88673"/>
                  </a:cubicBezTo>
                  <a:cubicBezTo>
                    <a:pt x="83602" y="89186"/>
                    <a:pt x="83378" y="89186"/>
                    <a:pt x="83378" y="89940"/>
                  </a:cubicBezTo>
                  <a:cubicBezTo>
                    <a:pt x="83378" y="90453"/>
                    <a:pt x="83602" y="90727"/>
                    <a:pt x="83798" y="90967"/>
                  </a:cubicBezTo>
                  <a:cubicBezTo>
                    <a:pt x="83602" y="91480"/>
                    <a:pt x="83182" y="91994"/>
                    <a:pt x="83378" y="92747"/>
                  </a:cubicBezTo>
                  <a:cubicBezTo>
                    <a:pt x="83994" y="92747"/>
                    <a:pt x="85254" y="92507"/>
                    <a:pt x="85254" y="93261"/>
                  </a:cubicBezTo>
                  <a:cubicBezTo>
                    <a:pt x="84834" y="93261"/>
                    <a:pt x="84218" y="93774"/>
                    <a:pt x="83994" y="94288"/>
                  </a:cubicBezTo>
                  <a:cubicBezTo>
                    <a:pt x="84834" y="94527"/>
                    <a:pt x="85674" y="94288"/>
                    <a:pt x="86514" y="94288"/>
                  </a:cubicBezTo>
                  <a:cubicBezTo>
                    <a:pt x="86514" y="94527"/>
                    <a:pt x="86514" y="94767"/>
                    <a:pt x="86514" y="95041"/>
                  </a:cubicBezTo>
                  <a:cubicBezTo>
                    <a:pt x="85870" y="94767"/>
                    <a:pt x="85478" y="95041"/>
                    <a:pt x="85058" y="95281"/>
                  </a:cubicBezTo>
                  <a:cubicBezTo>
                    <a:pt x="85674" y="95794"/>
                    <a:pt x="85478" y="96821"/>
                    <a:pt x="85478" y="97574"/>
                  </a:cubicBezTo>
                  <a:cubicBezTo>
                    <a:pt x="86094" y="97574"/>
                    <a:pt x="86934" y="97335"/>
                    <a:pt x="87746" y="97574"/>
                  </a:cubicBezTo>
                  <a:cubicBezTo>
                    <a:pt x="87550" y="98088"/>
                    <a:pt x="87550" y="98601"/>
                    <a:pt x="87550" y="98841"/>
                  </a:cubicBezTo>
                  <a:cubicBezTo>
                    <a:pt x="86710" y="99115"/>
                    <a:pt x="86094" y="99355"/>
                    <a:pt x="85478" y="99629"/>
                  </a:cubicBezTo>
                  <a:cubicBezTo>
                    <a:pt x="85674" y="100108"/>
                    <a:pt x="85870" y="101135"/>
                    <a:pt x="86290" y="101409"/>
                  </a:cubicBezTo>
                  <a:cubicBezTo>
                    <a:pt x="86710" y="101888"/>
                    <a:pt x="87130" y="101888"/>
                    <a:pt x="87746" y="101888"/>
                  </a:cubicBezTo>
                  <a:cubicBezTo>
                    <a:pt x="87970" y="103155"/>
                    <a:pt x="86934" y="102676"/>
                    <a:pt x="86290" y="103155"/>
                  </a:cubicBezTo>
                  <a:cubicBezTo>
                    <a:pt x="86094" y="105209"/>
                    <a:pt x="86094" y="106990"/>
                    <a:pt x="85674" y="108770"/>
                  </a:cubicBezTo>
                  <a:cubicBezTo>
                    <a:pt x="85478" y="109009"/>
                    <a:pt x="85478" y="109523"/>
                    <a:pt x="85254" y="109797"/>
                  </a:cubicBezTo>
                  <a:cubicBezTo>
                    <a:pt x="85058" y="110276"/>
                    <a:pt x="85058" y="110790"/>
                    <a:pt x="85058" y="111064"/>
                  </a:cubicBezTo>
                  <a:cubicBezTo>
                    <a:pt x="85254" y="111303"/>
                    <a:pt x="85478" y="111303"/>
                    <a:pt x="85478" y="111577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" name="Shape 2589"/>
            <p:cNvSpPr/>
            <p:nvPr/>
          </p:nvSpPr>
          <p:spPr>
            <a:xfrm>
              <a:off x="6307263" y="4308617"/>
              <a:ext cx="1587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105000" y="0"/>
                    <a:pt x="105000" y="0"/>
                    <a:pt x="105000" y="0"/>
                  </a:cubicBezTo>
                  <a:cubicBezTo>
                    <a:pt x="105000" y="0"/>
                    <a:pt x="105000" y="0"/>
                    <a:pt x="0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" name="Shape 2590"/>
            <p:cNvSpPr/>
            <p:nvPr/>
          </p:nvSpPr>
          <p:spPr>
            <a:xfrm>
              <a:off x="6305675" y="5356429"/>
              <a:ext cx="100031" cy="1508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038" y="114616"/>
                  </a:moveTo>
                  <a:lnTo>
                    <a:pt x="81038" y="114616"/>
                  </a:lnTo>
                  <a:cubicBezTo>
                    <a:pt x="87012" y="114616"/>
                    <a:pt x="90909" y="119826"/>
                    <a:pt x="96623" y="118610"/>
                  </a:cubicBezTo>
                  <a:cubicBezTo>
                    <a:pt x="98441" y="114616"/>
                    <a:pt x="96623" y="112011"/>
                    <a:pt x="102337" y="109580"/>
                  </a:cubicBezTo>
                  <a:cubicBezTo>
                    <a:pt x="110129" y="105586"/>
                    <a:pt x="106233" y="97945"/>
                    <a:pt x="106233" y="92735"/>
                  </a:cubicBezTo>
                  <a:cubicBezTo>
                    <a:pt x="108051" y="92735"/>
                    <a:pt x="108051" y="92735"/>
                    <a:pt x="108051" y="92735"/>
                  </a:cubicBezTo>
                  <a:cubicBezTo>
                    <a:pt x="111948" y="85094"/>
                    <a:pt x="98441" y="88914"/>
                    <a:pt x="98441" y="82489"/>
                  </a:cubicBezTo>
                  <a:cubicBezTo>
                    <a:pt x="102337" y="82489"/>
                    <a:pt x="111948" y="82489"/>
                    <a:pt x="111948" y="79884"/>
                  </a:cubicBezTo>
                  <a:cubicBezTo>
                    <a:pt x="114025" y="77279"/>
                    <a:pt x="114025" y="77279"/>
                    <a:pt x="117922" y="77279"/>
                  </a:cubicBezTo>
                  <a:cubicBezTo>
                    <a:pt x="119740" y="70853"/>
                    <a:pt x="114025" y="67033"/>
                    <a:pt x="104415" y="64428"/>
                  </a:cubicBezTo>
                  <a:cubicBezTo>
                    <a:pt x="104415" y="60434"/>
                    <a:pt x="111948" y="52793"/>
                    <a:pt x="108051" y="47583"/>
                  </a:cubicBezTo>
                  <a:cubicBezTo>
                    <a:pt x="117922" y="44978"/>
                    <a:pt x="108051" y="37337"/>
                    <a:pt x="104415" y="34732"/>
                  </a:cubicBezTo>
                  <a:cubicBezTo>
                    <a:pt x="98441" y="30911"/>
                    <a:pt x="94805" y="29522"/>
                    <a:pt x="88831" y="29522"/>
                  </a:cubicBezTo>
                  <a:cubicBezTo>
                    <a:pt x="87012" y="29522"/>
                    <a:pt x="84935" y="29522"/>
                    <a:pt x="84935" y="29522"/>
                  </a:cubicBezTo>
                  <a:cubicBezTo>
                    <a:pt x="73506" y="29522"/>
                    <a:pt x="59999" y="25701"/>
                    <a:pt x="48311" y="24486"/>
                  </a:cubicBezTo>
                  <a:cubicBezTo>
                    <a:pt x="48311" y="14066"/>
                    <a:pt x="36883" y="10246"/>
                    <a:pt x="32987" y="0"/>
                  </a:cubicBezTo>
                  <a:cubicBezTo>
                    <a:pt x="23376" y="0"/>
                    <a:pt x="17402" y="0"/>
                    <a:pt x="15584" y="5036"/>
                  </a:cubicBezTo>
                  <a:cubicBezTo>
                    <a:pt x="9870" y="6425"/>
                    <a:pt x="5974" y="5036"/>
                    <a:pt x="0" y="5036"/>
                  </a:cubicBezTo>
                  <a:cubicBezTo>
                    <a:pt x="3896" y="10246"/>
                    <a:pt x="5974" y="14066"/>
                    <a:pt x="7792" y="19276"/>
                  </a:cubicBezTo>
                  <a:cubicBezTo>
                    <a:pt x="11688" y="24486"/>
                    <a:pt x="11688" y="29522"/>
                    <a:pt x="17402" y="33516"/>
                  </a:cubicBezTo>
                  <a:cubicBezTo>
                    <a:pt x="21298" y="34732"/>
                    <a:pt x="36883" y="38552"/>
                    <a:pt x="40779" y="38552"/>
                  </a:cubicBezTo>
                  <a:cubicBezTo>
                    <a:pt x="34805" y="38552"/>
                    <a:pt x="17402" y="38552"/>
                    <a:pt x="27272" y="44978"/>
                  </a:cubicBezTo>
                  <a:cubicBezTo>
                    <a:pt x="32987" y="48972"/>
                    <a:pt x="44415" y="43762"/>
                    <a:pt x="48311" y="48972"/>
                  </a:cubicBezTo>
                  <a:cubicBezTo>
                    <a:pt x="42597" y="48972"/>
                    <a:pt x="34805" y="47583"/>
                    <a:pt x="30909" y="48972"/>
                  </a:cubicBezTo>
                  <a:cubicBezTo>
                    <a:pt x="38701" y="59218"/>
                    <a:pt x="50389" y="69464"/>
                    <a:pt x="48311" y="82489"/>
                  </a:cubicBezTo>
                  <a:cubicBezTo>
                    <a:pt x="46493" y="82489"/>
                    <a:pt x="46493" y="82489"/>
                    <a:pt x="46493" y="82489"/>
                  </a:cubicBezTo>
                  <a:cubicBezTo>
                    <a:pt x="44415" y="86309"/>
                    <a:pt x="52207" y="87698"/>
                    <a:pt x="54025" y="91519"/>
                  </a:cubicBezTo>
                  <a:cubicBezTo>
                    <a:pt x="57922" y="95340"/>
                    <a:pt x="59999" y="97945"/>
                    <a:pt x="63896" y="101765"/>
                  </a:cubicBezTo>
                  <a:cubicBezTo>
                    <a:pt x="67532" y="106975"/>
                    <a:pt x="65714" y="109580"/>
                    <a:pt x="67532" y="113400"/>
                  </a:cubicBezTo>
                  <a:cubicBezTo>
                    <a:pt x="69610" y="117221"/>
                    <a:pt x="75324" y="117221"/>
                    <a:pt x="79220" y="119826"/>
                  </a:cubicBezTo>
                  <a:lnTo>
                    <a:pt x="81038" y="119826"/>
                  </a:lnTo>
                  <a:cubicBezTo>
                    <a:pt x="81038" y="118610"/>
                    <a:pt x="81038" y="116005"/>
                    <a:pt x="81038" y="11461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" name="Shape 2591"/>
            <p:cNvSpPr/>
            <p:nvPr/>
          </p:nvSpPr>
          <p:spPr>
            <a:xfrm>
              <a:off x="6351721" y="4976995"/>
              <a:ext cx="711326" cy="11081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564" y="97894"/>
                  </a:moveTo>
                  <a:lnTo>
                    <a:pt x="22564" y="97894"/>
                  </a:lnTo>
                  <a:cubicBezTo>
                    <a:pt x="23406" y="97703"/>
                    <a:pt x="24468" y="98584"/>
                    <a:pt x="23406" y="98774"/>
                  </a:cubicBezTo>
                  <a:cubicBezTo>
                    <a:pt x="23663" y="99131"/>
                    <a:pt x="23956" y="99464"/>
                    <a:pt x="24468" y="99298"/>
                  </a:cubicBezTo>
                  <a:cubicBezTo>
                    <a:pt x="24761" y="98584"/>
                    <a:pt x="25311" y="98417"/>
                    <a:pt x="26373" y="98941"/>
                  </a:cubicBezTo>
                  <a:cubicBezTo>
                    <a:pt x="27728" y="99464"/>
                    <a:pt x="26373" y="99654"/>
                    <a:pt x="26666" y="100178"/>
                  </a:cubicBezTo>
                  <a:cubicBezTo>
                    <a:pt x="27216" y="100178"/>
                    <a:pt x="27728" y="100178"/>
                    <a:pt x="28278" y="100368"/>
                  </a:cubicBezTo>
                  <a:cubicBezTo>
                    <a:pt x="28278" y="100535"/>
                    <a:pt x="28021" y="100892"/>
                    <a:pt x="28278" y="101058"/>
                  </a:cubicBezTo>
                  <a:cubicBezTo>
                    <a:pt x="28278" y="100892"/>
                    <a:pt x="29633" y="100178"/>
                    <a:pt x="29926" y="100178"/>
                  </a:cubicBezTo>
                  <a:cubicBezTo>
                    <a:pt x="29926" y="100535"/>
                    <a:pt x="29926" y="101058"/>
                    <a:pt x="29633" y="101415"/>
                  </a:cubicBezTo>
                  <a:cubicBezTo>
                    <a:pt x="30732" y="101606"/>
                    <a:pt x="30732" y="102129"/>
                    <a:pt x="31282" y="102653"/>
                  </a:cubicBezTo>
                  <a:cubicBezTo>
                    <a:pt x="31538" y="102653"/>
                    <a:pt x="31831" y="102653"/>
                    <a:pt x="32087" y="102653"/>
                  </a:cubicBezTo>
                  <a:cubicBezTo>
                    <a:pt x="32087" y="102129"/>
                    <a:pt x="33736" y="102129"/>
                    <a:pt x="33443" y="102843"/>
                  </a:cubicBezTo>
                  <a:cubicBezTo>
                    <a:pt x="32930" y="103200"/>
                    <a:pt x="32087" y="103367"/>
                    <a:pt x="32087" y="103890"/>
                  </a:cubicBezTo>
                  <a:cubicBezTo>
                    <a:pt x="32087" y="104247"/>
                    <a:pt x="32637" y="104414"/>
                    <a:pt x="32637" y="104961"/>
                  </a:cubicBezTo>
                  <a:cubicBezTo>
                    <a:pt x="32637" y="106008"/>
                    <a:pt x="33186" y="105841"/>
                    <a:pt x="34835" y="106198"/>
                  </a:cubicBezTo>
                  <a:cubicBezTo>
                    <a:pt x="35897" y="106365"/>
                    <a:pt x="37252" y="107959"/>
                    <a:pt x="36996" y="108673"/>
                  </a:cubicBezTo>
                  <a:cubicBezTo>
                    <a:pt x="38351" y="108673"/>
                    <a:pt x="39157" y="109553"/>
                    <a:pt x="39963" y="109910"/>
                  </a:cubicBezTo>
                  <a:cubicBezTo>
                    <a:pt x="41062" y="110434"/>
                    <a:pt x="43516" y="110077"/>
                    <a:pt x="43809" y="110957"/>
                  </a:cubicBezTo>
                  <a:cubicBezTo>
                    <a:pt x="44065" y="112028"/>
                    <a:pt x="44322" y="112552"/>
                    <a:pt x="46227" y="112908"/>
                  </a:cubicBezTo>
                  <a:cubicBezTo>
                    <a:pt x="46776" y="113075"/>
                    <a:pt x="47582" y="113075"/>
                    <a:pt x="48424" y="113075"/>
                  </a:cubicBezTo>
                  <a:cubicBezTo>
                    <a:pt x="49230" y="113075"/>
                    <a:pt x="50586" y="112552"/>
                    <a:pt x="51391" y="112718"/>
                  </a:cubicBezTo>
                  <a:cubicBezTo>
                    <a:pt x="51391" y="113265"/>
                    <a:pt x="51391" y="113789"/>
                    <a:pt x="51391" y="114312"/>
                  </a:cubicBezTo>
                  <a:cubicBezTo>
                    <a:pt x="52234" y="114312"/>
                    <a:pt x="53589" y="114146"/>
                    <a:pt x="54139" y="114669"/>
                  </a:cubicBezTo>
                  <a:cubicBezTo>
                    <a:pt x="54395" y="114860"/>
                    <a:pt x="54395" y="115740"/>
                    <a:pt x="54945" y="115740"/>
                  </a:cubicBezTo>
                  <a:cubicBezTo>
                    <a:pt x="54945" y="115550"/>
                    <a:pt x="54945" y="115550"/>
                    <a:pt x="54945" y="115550"/>
                  </a:cubicBezTo>
                  <a:cubicBezTo>
                    <a:pt x="56043" y="115383"/>
                    <a:pt x="56593" y="116430"/>
                    <a:pt x="57399" y="116787"/>
                  </a:cubicBezTo>
                  <a:cubicBezTo>
                    <a:pt x="58461" y="116977"/>
                    <a:pt x="59853" y="116621"/>
                    <a:pt x="60366" y="117334"/>
                  </a:cubicBezTo>
                  <a:cubicBezTo>
                    <a:pt x="60366" y="117501"/>
                    <a:pt x="60366" y="117668"/>
                    <a:pt x="60366" y="118215"/>
                  </a:cubicBezTo>
                  <a:cubicBezTo>
                    <a:pt x="61208" y="118024"/>
                    <a:pt x="62564" y="117858"/>
                    <a:pt x="63369" y="118215"/>
                  </a:cubicBezTo>
                  <a:cubicBezTo>
                    <a:pt x="63663" y="118381"/>
                    <a:pt x="63919" y="119785"/>
                    <a:pt x="63663" y="119785"/>
                  </a:cubicBezTo>
                  <a:cubicBezTo>
                    <a:pt x="64468" y="119976"/>
                    <a:pt x="65274" y="119619"/>
                    <a:pt x="65824" y="119452"/>
                  </a:cubicBezTo>
                  <a:cubicBezTo>
                    <a:pt x="66923" y="119452"/>
                    <a:pt x="67985" y="119452"/>
                    <a:pt x="68827" y="119619"/>
                  </a:cubicBezTo>
                  <a:cubicBezTo>
                    <a:pt x="71282" y="119785"/>
                    <a:pt x="71282" y="119452"/>
                    <a:pt x="71794" y="118215"/>
                  </a:cubicBezTo>
                  <a:cubicBezTo>
                    <a:pt x="72087" y="117144"/>
                    <a:pt x="73443" y="116430"/>
                    <a:pt x="75091" y="116264"/>
                  </a:cubicBezTo>
                  <a:cubicBezTo>
                    <a:pt x="75897" y="116264"/>
                    <a:pt x="76703" y="116097"/>
                    <a:pt x="77509" y="116430"/>
                  </a:cubicBezTo>
                  <a:cubicBezTo>
                    <a:pt x="77802" y="116787"/>
                    <a:pt x="78058" y="117501"/>
                    <a:pt x="78864" y="117334"/>
                  </a:cubicBezTo>
                  <a:cubicBezTo>
                    <a:pt x="79157" y="117144"/>
                    <a:pt x="79157" y="116787"/>
                    <a:pt x="79157" y="116621"/>
                  </a:cubicBezTo>
                  <a:cubicBezTo>
                    <a:pt x="80769" y="116264"/>
                    <a:pt x="82161" y="116430"/>
                    <a:pt x="83772" y="116787"/>
                  </a:cubicBezTo>
                  <a:cubicBezTo>
                    <a:pt x="84871" y="116787"/>
                    <a:pt x="86776" y="117501"/>
                    <a:pt x="87838" y="117501"/>
                  </a:cubicBezTo>
                  <a:cubicBezTo>
                    <a:pt x="88131" y="116621"/>
                    <a:pt x="88131" y="115550"/>
                    <a:pt x="89230" y="114860"/>
                  </a:cubicBezTo>
                  <a:cubicBezTo>
                    <a:pt x="90586" y="113955"/>
                    <a:pt x="92747" y="114312"/>
                    <a:pt x="94395" y="114312"/>
                  </a:cubicBezTo>
                  <a:cubicBezTo>
                    <a:pt x="94395" y="113789"/>
                    <a:pt x="94395" y="113265"/>
                    <a:pt x="95201" y="112908"/>
                  </a:cubicBezTo>
                  <a:cubicBezTo>
                    <a:pt x="95457" y="112718"/>
                    <a:pt x="96007" y="112718"/>
                    <a:pt x="96007" y="112361"/>
                  </a:cubicBezTo>
                  <a:cubicBezTo>
                    <a:pt x="96300" y="111671"/>
                    <a:pt x="96556" y="110957"/>
                    <a:pt x="96300" y="110267"/>
                  </a:cubicBezTo>
                  <a:cubicBezTo>
                    <a:pt x="95457" y="108839"/>
                    <a:pt x="90293" y="109910"/>
                    <a:pt x="88937" y="108839"/>
                  </a:cubicBezTo>
                  <a:cubicBezTo>
                    <a:pt x="89743" y="108316"/>
                    <a:pt x="91684" y="107602"/>
                    <a:pt x="92490" y="107079"/>
                  </a:cubicBezTo>
                  <a:cubicBezTo>
                    <a:pt x="93296" y="106365"/>
                    <a:pt x="93040" y="105318"/>
                    <a:pt x="93040" y="104247"/>
                  </a:cubicBezTo>
                  <a:cubicBezTo>
                    <a:pt x="92747" y="104414"/>
                    <a:pt x="92490" y="104247"/>
                    <a:pt x="92197" y="104247"/>
                  </a:cubicBezTo>
                  <a:cubicBezTo>
                    <a:pt x="92747" y="103533"/>
                    <a:pt x="92490" y="102296"/>
                    <a:pt x="92490" y="101415"/>
                  </a:cubicBezTo>
                  <a:cubicBezTo>
                    <a:pt x="93846" y="101415"/>
                    <a:pt x="96849" y="101772"/>
                    <a:pt x="97655" y="100701"/>
                  </a:cubicBezTo>
                  <a:cubicBezTo>
                    <a:pt x="98205" y="100011"/>
                    <a:pt x="98205" y="99131"/>
                    <a:pt x="98461" y="98251"/>
                  </a:cubicBezTo>
                  <a:cubicBezTo>
                    <a:pt x="98717" y="97537"/>
                    <a:pt x="102014" y="98060"/>
                    <a:pt x="102564" y="98584"/>
                  </a:cubicBezTo>
                  <a:cubicBezTo>
                    <a:pt x="104175" y="100011"/>
                    <a:pt x="104175" y="97894"/>
                    <a:pt x="105824" y="98251"/>
                  </a:cubicBezTo>
                  <a:cubicBezTo>
                    <a:pt x="106630" y="98584"/>
                    <a:pt x="106886" y="99131"/>
                    <a:pt x="107728" y="99464"/>
                  </a:cubicBezTo>
                  <a:cubicBezTo>
                    <a:pt x="108241" y="99654"/>
                    <a:pt x="109084" y="99654"/>
                    <a:pt x="109890" y="99821"/>
                  </a:cubicBezTo>
                  <a:cubicBezTo>
                    <a:pt x="109890" y="99821"/>
                    <a:pt x="109890" y="100011"/>
                    <a:pt x="110183" y="100011"/>
                  </a:cubicBezTo>
                  <a:cubicBezTo>
                    <a:pt x="110439" y="99298"/>
                    <a:pt x="110695" y="98417"/>
                    <a:pt x="111245" y="98251"/>
                  </a:cubicBezTo>
                  <a:cubicBezTo>
                    <a:pt x="111794" y="98060"/>
                    <a:pt x="113699" y="98060"/>
                    <a:pt x="113443" y="97346"/>
                  </a:cubicBezTo>
                  <a:cubicBezTo>
                    <a:pt x="112087" y="97346"/>
                    <a:pt x="110439" y="96299"/>
                    <a:pt x="112344" y="96133"/>
                  </a:cubicBezTo>
                  <a:cubicBezTo>
                    <a:pt x="113956" y="96133"/>
                    <a:pt x="114249" y="97894"/>
                    <a:pt x="115604" y="97894"/>
                  </a:cubicBezTo>
                  <a:cubicBezTo>
                    <a:pt x="117216" y="97894"/>
                    <a:pt x="115860" y="95776"/>
                    <a:pt x="115860" y="95229"/>
                  </a:cubicBezTo>
                  <a:cubicBezTo>
                    <a:pt x="116153" y="94348"/>
                    <a:pt x="116959" y="94348"/>
                    <a:pt x="118315" y="94348"/>
                  </a:cubicBezTo>
                  <a:cubicBezTo>
                    <a:pt x="118315" y="93991"/>
                    <a:pt x="118058" y="93111"/>
                    <a:pt x="118864" y="93111"/>
                  </a:cubicBezTo>
                  <a:cubicBezTo>
                    <a:pt x="119157" y="92587"/>
                    <a:pt x="119963" y="90469"/>
                    <a:pt x="119157" y="90113"/>
                  </a:cubicBezTo>
                  <a:cubicBezTo>
                    <a:pt x="117765" y="89589"/>
                    <a:pt x="115860" y="89946"/>
                    <a:pt x="114505" y="89946"/>
                  </a:cubicBezTo>
                  <a:cubicBezTo>
                    <a:pt x="114505" y="89589"/>
                    <a:pt x="114249" y="89232"/>
                    <a:pt x="113956" y="88875"/>
                  </a:cubicBezTo>
                  <a:cubicBezTo>
                    <a:pt x="113956" y="88352"/>
                    <a:pt x="113956" y="87804"/>
                    <a:pt x="114249" y="87281"/>
                  </a:cubicBezTo>
                  <a:cubicBezTo>
                    <a:pt x="114249" y="86757"/>
                    <a:pt x="114798" y="85520"/>
                    <a:pt x="113956" y="85163"/>
                  </a:cubicBezTo>
                  <a:cubicBezTo>
                    <a:pt x="113150" y="84806"/>
                    <a:pt x="109633" y="84806"/>
                    <a:pt x="109633" y="85687"/>
                  </a:cubicBezTo>
                  <a:cubicBezTo>
                    <a:pt x="109340" y="85687"/>
                    <a:pt x="109340" y="85687"/>
                    <a:pt x="109084" y="85687"/>
                  </a:cubicBezTo>
                  <a:cubicBezTo>
                    <a:pt x="109084" y="84997"/>
                    <a:pt x="109340" y="84640"/>
                    <a:pt x="109340" y="84116"/>
                  </a:cubicBezTo>
                  <a:cubicBezTo>
                    <a:pt x="109084" y="83926"/>
                    <a:pt x="108791" y="83926"/>
                    <a:pt x="108534" y="83759"/>
                  </a:cubicBezTo>
                  <a:cubicBezTo>
                    <a:pt x="107728" y="83569"/>
                    <a:pt x="107435" y="83926"/>
                    <a:pt x="106630" y="83759"/>
                  </a:cubicBezTo>
                  <a:cubicBezTo>
                    <a:pt x="105824" y="83212"/>
                    <a:pt x="106630" y="83212"/>
                    <a:pt x="107435" y="83212"/>
                  </a:cubicBezTo>
                  <a:cubicBezTo>
                    <a:pt x="107728" y="82522"/>
                    <a:pt x="108534" y="80380"/>
                    <a:pt x="107179" y="80047"/>
                  </a:cubicBezTo>
                  <a:cubicBezTo>
                    <a:pt x="106336" y="79857"/>
                    <a:pt x="104175" y="79857"/>
                    <a:pt x="104432" y="80571"/>
                  </a:cubicBezTo>
                  <a:cubicBezTo>
                    <a:pt x="104175" y="80571"/>
                    <a:pt x="103626" y="80571"/>
                    <a:pt x="103626" y="80571"/>
                  </a:cubicBezTo>
                  <a:cubicBezTo>
                    <a:pt x="103369" y="79690"/>
                    <a:pt x="104432" y="79333"/>
                    <a:pt x="104432" y="78453"/>
                  </a:cubicBezTo>
                  <a:cubicBezTo>
                    <a:pt x="104175" y="78453"/>
                    <a:pt x="103626" y="78453"/>
                    <a:pt x="103369" y="78453"/>
                  </a:cubicBezTo>
                  <a:cubicBezTo>
                    <a:pt x="103369" y="78619"/>
                    <a:pt x="103369" y="78976"/>
                    <a:pt x="103369" y="79167"/>
                  </a:cubicBezTo>
                  <a:cubicBezTo>
                    <a:pt x="103076" y="79167"/>
                    <a:pt x="102820" y="79167"/>
                    <a:pt x="102564" y="79167"/>
                  </a:cubicBezTo>
                  <a:cubicBezTo>
                    <a:pt x="102564" y="78453"/>
                    <a:pt x="100366" y="78619"/>
                    <a:pt x="99560" y="78619"/>
                  </a:cubicBezTo>
                  <a:cubicBezTo>
                    <a:pt x="100109" y="78976"/>
                    <a:pt x="99816" y="79333"/>
                    <a:pt x="99816" y="79690"/>
                  </a:cubicBezTo>
                  <a:cubicBezTo>
                    <a:pt x="99010" y="79857"/>
                    <a:pt x="98461" y="80214"/>
                    <a:pt x="97912" y="80737"/>
                  </a:cubicBezTo>
                  <a:cubicBezTo>
                    <a:pt x="97362" y="81094"/>
                    <a:pt x="96300" y="81094"/>
                    <a:pt x="95457" y="81094"/>
                  </a:cubicBezTo>
                  <a:cubicBezTo>
                    <a:pt x="95457" y="81284"/>
                    <a:pt x="95457" y="81284"/>
                    <a:pt x="95457" y="81451"/>
                  </a:cubicBezTo>
                  <a:cubicBezTo>
                    <a:pt x="94102" y="81451"/>
                    <a:pt x="92490" y="81451"/>
                    <a:pt x="91135" y="81451"/>
                  </a:cubicBezTo>
                  <a:cubicBezTo>
                    <a:pt x="91135" y="81618"/>
                    <a:pt x="91135" y="82165"/>
                    <a:pt x="90586" y="82165"/>
                  </a:cubicBezTo>
                  <a:cubicBezTo>
                    <a:pt x="90586" y="82165"/>
                    <a:pt x="90293" y="81808"/>
                    <a:pt x="90586" y="81618"/>
                  </a:cubicBezTo>
                  <a:cubicBezTo>
                    <a:pt x="88937" y="81618"/>
                    <a:pt x="89230" y="80571"/>
                    <a:pt x="89230" y="79690"/>
                  </a:cubicBezTo>
                  <a:cubicBezTo>
                    <a:pt x="87838" y="79690"/>
                    <a:pt x="85421" y="79690"/>
                    <a:pt x="84322" y="79167"/>
                  </a:cubicBezTo>
                  <a:cubicBezTo>
                    <a:pt x="83516" y="78810"/>
                    <a:pt x="83223" y="78096"/>
                    <a:pt x="81868" y="78262"/>
                  </a:cubicBezTo>
                  <a:cubicBezTo>
                    <a:pt x="81868" y="78619"/>
                    <a:pt x="82417" y="80737"/>
                    <a:pt x="81611" y="80737"/>
                  </a:cubicBezTo>
                  <a:cubicBezTo>
                    <a:pt x="80512" y="80928"/>
                    <a:pt x="79157" y="80737"/>
                    <a:pt x="78058" y="80571"/>
                  </a:cubicBezTo>
                  <a:cubicBezTo>
                    <a:pt x="77802" y="80047"/>
                    <a:pt x="78351" y="79333"/>
                    <a:pt x="78608" y="78810"/>
                  </a:cubicBezTo>
                  <a:cubicBezTo>
                    <a:pt x="80512" y="78810"/>
                    <a:pt x="80512" y="77572"/>
                    <a:pt x="79413" y="76859"/>
                  </a:cubicBezTo>
                  <a:cubicBezTo>
                    <a:pt x="78864" y="76502"/>
                    <a:pt x="78351" y="76502"/>
                    <a:pt x="78058" y="76335"/>
                  </a:cubicBezTo>
                  <a:cubicBezTo>
                    <a:pt x="77252" y="75978"/>
                    <a:pt x="78058" y="75264"/>
                    <a:pt x="78058" y="74741"/>
                  </a:cubicBezTo>
                  <a:cubicBezTo>
                    <a:pt x="77252" y="74741"/>
                    <a:pt x="76446" y="74217"/>
                    <a:pt x="75604" y="74217"/>
                  </a:cubicBezTo>
                  <a:cubicBezTo>
                    <a:pt x="75604" y="73860"/>
                    <a:pt x="75604" y="73670"/>
                    <a:pt x="75897" y="73503"/>
                  </a:cubicBezTo>
                  <a:cubicBezTo>
                    <a:pt x="77802" y="73503"/>
                    <a:pt x="79157" y="74217"/>
                    <a:pt x="79706" y="75431"/>
                  </a:cubicBezTo>
                  <a:cubicBezTo>
                    <a:pt x="80256" y="76502"/>
                    <a:pt x="82417" y="75788"/>
                    <a:pt x="82417" y="77382"/>
                  </a:cubicBezTo>
                  <a:cubicBezTo>
                    <a:pt x="82967" y="77382"/>
                    <a:pt x="83516" y="77215"/>
                    <a:pt x="83516" y="76859"/>
                  </a:cubicBezTo>
                  <a:cubicBezTo>
                    <a:pt x="85677" y="76692"/>
                    <a:pt x="87032" y="77049"/>
                    <a:pt x="88131" y="78262"/>
                  </a:cubicBezTo>
                  <a:cubicBezTo>
                    <a:pt x="88937" y="79857"/>
                    <a:pt x="91684" y="77739"/>
                    <a:pt x="89487" y="77382"/>
                  </a:cubicBezTo>
                  <a:cubicBezTo>
                    <a:pt x="87838" y="77049"/>
                    <a:pt x="87582" y="75431"/>
                    <a:pt x="88681" y="74741"/>
                  </a:cubicBezTo>
                  <a:cubicBezTo>
                    <a:pt x="89487" y="74217"/>
                    <a:pt x="92747" y="75098"/>
                    <a:pt x="92197" y="73860"/>
                  </a:cubicBezTo>
                  <a:cubicBezTo>
                    <a:pt x="91391" y="73860"/>
                    <a:pt x="90842" y="73313"/>
                    <a:pt x="90586" y="72790"/>
                  </a:cubicBezTo>
                  <a:cubicBezTo>
                    <a:pt x="90586" y="72623"/>
                    <a:pt x="90293" y="72433"/>
                    <a:pt x="90293" y="72099"/>
                  </a:cubicBezTo>
                  <a:cubicBezTo>
                    <a:pt x="90036" y="71386"/>
                    <a:pt x="89487" y="71743"/>
                    <a:pt x="88937" y="71386"/>
                  </a:cubicBezTo>
                  <a:cubicBezTo>
                    <a:pt x="88937" y="71743"/>
                    <a:pt x="89487" y="73146"/>
                    <a:pt x="89487" y="73313"/>
                  </a:cubicBezTo>
                  <a:cubicBezTo>
                    <a:pt x="89230" y="73670"/>
                    <a:pt x="87838" y="72623"/>
                    <a:pt x="87032" y="72623"/>
                  </a:cubicBezTo>
                  <a:cubicBezTo>
                    <a:pt x="87032" y="72099"/>
                    <a:pt x="86776" y="71552"/>
                    <a:pt x="86776" y="71195"/>
                  </a:cubicBezTo>
                  <a:cubicBezTo>
                    <a:pt x="86776" y="71195"/>
                    <a:pt x="86776" y="71195"/>
                    <a:pt x="86483" y="71195"/>
                  </a:cubicBezTo>
                  <a:cubicBezTo>
                    <a:pt x="86227" y="71909"/>
                    <a:pt x="84871" y="71552"/>
                    <a:pt x="84065" y="71552"/>
                  </a:cubicBezTo>
                  <a:cubicBezTo>
                    <a:pt x="82161" y="71195"/>
                    <a:pt x="82161" y="72099"/>
                    <a:pt x="81868" y="72980"/>
                  </a:cubicBezTo>
                  <a:cubicBezTo>
                    <a:pt x="81318" y="72980"/>
                    <a:pt x="81062" y="72980"/>
                    <a:pt x="80512" y="72980"/>
                  </a:cubicBezTo>
                  <a:cubicBezTo>
                    <a:pt x="80256" y="72433"/>
                    <a:pt x="78864" y="72790"/>
                    <a:pt x="78058" y="72623"/>
                  </a:cubicBezTo>
                  <a:cubicBezTo>
                    <a:pt x="76703" y="72623"/>
                    <a:pt x="77252" y="71552"/>
                    <a:pt x="77252" y="71029"/>
                  </a:cubicBezTo>
                  <a:cubicBezTo>
                    <a:pt x="76153" y="71029"/>
                    <a:pt x="76153" y="70505"/>
                    <a:pt x="76153" y="70148"/>
                  </a:cubicBezTo>
                  <a:lnTo>
                    <a:pt x="76446" y="70148"/>
                  </a:lnTo>
                  <a:cubicBezTo>
                    <a:pt x="76703" y="69791"/>
                    <a:pt x="76703" y="69958"/>
                    <a:pt x="76959" y="69791"/>
                  </a:cubicBezTo>
                  <a:cubicBezTo>
                    <a:pt x="76959" y="69268"/>
                    <a:pt x="77509" y="69077"/>
                    <a:pt x="78351" y="69077"/>
                  </a:cubicBezTo>
                  <a:cubicBezTo>
                    <a:pt x="78608" y="68364"/>
                    <a:pt x="77509" y="68554"/>
                    <a:pt x="76959" y="68720"/>
                  </a:cubicBezTo>
                  <a:cubicBezTo>
                    <a:pt x="75897" y="68720"/>
                    <a:pt x="75604" y="68030"/>
                    <a:pt x="74542" y="67840"/>
                  </a:cubicBezTo>
                  <a:cubicBezTo>
                    <a:pt x="74798" y="67317"/>
                    <a:pt x="74249" y="67317"/>
                    <a:pt x="73699" y="66960"/>
                  </a:cubicBezTo>
                  <a:cubicBezTo>
                    <a:pt x="73186" y="66603"/>
                    <a:pt x="73186" y="65913"/>
                    <a:pt x="73186" y="65365"/>
                  </a:cubicBezTo>
                  <a:cubicBezTo>
                    <a:pt x="73443" y="65199"/>
                    <a:pt x="73992" y="63438"/>
                    <a:pt x="73992" y="63438"/>
                  </a:cubicBezTo>
                  <a:cubicBezTo>
                    <a:pt x="74249" y="63438"/>
                    <a:pt x="74542" y="63248"/>
                    <a:pt x="74798" y="63248"/>
                  </a:cubicBezTo>
                  <a:cubicBezTo>
                    <a:pt x="75091" y="62201"/>
                    <a:pt x="75347" y="61130"/>
                    <a:pt x="75604" y="59892"/>
                  </a:cubicBezTo>
                  <a:cubicBezTo>
                    <a:pt x="73699" y="59892"/>
                    <a:pt x="73443" y="59535"/>
                    <a:pt x="73699" y="58488"/>
                  </a:cubicBezTo>
                  <a:cubicBezTo>
                    <a:pt x="74249" y="58488"/>
                    <a:pt x="74249" y="57941"/>
                    <a:pt x="74542" y="57608"/>
                  </a:cubicBezTo>
                  <a:cubicBezTo>
                    <a:pt x="75347" y="58132"/>
                    <a:pt x="75897" y="59369"/>
                    <a:pt x="77252" y="59179"/>
                  </a:cubicBezTo>
                  <a:cubicBezTo>
                    <a:pt x="78351" y="59179"/>
                    <a:pt x="79413" y="58845"/>
                    <a:pt x="80256" y="59012"/>
                  </a:cubicBezTo>
                  <a:cubicBezTo>
                    <a:pt x="81611" y="59179"/>
                    <a:pt x="82161" y="59726"/>
                    <a:pt x="82967" y="58845"/>
                  </a:cubicBezTo>
                  <a:cubicBezTo>
                    <a:pt x="83772" y="58132"/>
                    <a:pt x="85128" y="57941"/>
                    <a:pt x="84578" y="56894"/>
                  </a:cubicBezTo>
                  <a:cubicBezTo>
                    <a:pt x="84578" y="56704"/>
                    <a:pt x="83772" y="56704"/>
                    <a:pt x="83772" y="56537"/>
                  </a:cubicBezTo>
                  <a:cubicBezTo>
                    <a:pt x="83223" y="56180"/>
                    <a:pt x="83516" y="55300"/>
                    <a:pt x="83516" y="54776"/>
                  </a:cubicBezTo>
                  <a:cubicBezTo>
                    <a:pt x="83516" y="53706"/>
                    <a:pt x="81318" y="53016"/>
                    <a:pt x="80512" y="52302"/>
                  </a:cubicBezTo>
                  <a:cubicBezTo>
                    <a:pt x="79413" y="51778"/>
                    <a:pt x="81611" y="51231"/>
                    <a:pt x="81611" y="50350"/>
                  </a:cubicBezTo>
                  <a:cubicBezTo>
                    <a:pt x="81868" y="49280"/>
                    <a:pt x="81868" y="48756"/>
                    <a:pt x="83772" y="48756"/>
                  </a:cubicBezTo>
                  <a:cubicBezTo>
                    <a:pt x="83772" y="48399"/>
                    <a:pt x="83772" y="48066"/>
                    <a:pt x="83516" y="47709"/>
                  </a:cubicBezTo>
                  <a:cubicBezTo>
                    <a:pt x="82161" y="47352"/>
                    <a:pt x="82161" y="46281"/>
                    <a:pt x="82417" y="45401"/>
                  </a:cubicBezTo>
                  <a:cubicBezTo>
                    <a:pt x="84065" y="42046"/>
                    <a:pt x="91391" y="44354"/>
                    <a:pt x="95201" y="44354"/>
                  </a:cubicBezTo>
                  <a:cubicBezTo>
                    <a:pt x="95457" y="42569"/>
                    <a:pt x="94102" y="39214"/>
                    <a:pt x="96007" y="37620"/>
                  </a:cubicBezTo>
                  <a:cubicBezTo>
                    <a:pt x="97362" y="37620"/>
                    <a:pt x="98461" y="37810"/>
                    <a:pt x="98461" y="36573"/>
                  </a:cubicBezTo>
                  <a:cubicBezTo>
                    <a:pt x="97912" y="36573"/>
                    <a:pt x="97655" y="36573"/>
                    <a:pt x="97106" y="36573"/>
                  </a:cubicBezTo>
                  <a:cubicBezTo>
                    <a:pt x="96849" y="35859"/>
                    <a:pt x="94652" y="36049"/>
                    <a:pt x="93846" y="35859"/>
                  </a:cubicBezTo>
                  <a:cubicBezTo>
                    <a:pt x="91941" y="35859"/>
                    <a:pt x="90586" y="34979"/>
                    <a:pt x="88681" y="34979"/>
                  </a:cubicBezTo>
                  <a:cubicBezTo>
                    <a:pt x="88131" y="33384"/>
                    <a:pt x="91391" y="34265"/>
                    <a:pt x="92747" y="33932"/>
                  </a:cubicBezTo>
                  <a:cubicBezTo>
                    <a:pt x="93040" y="33384"/>
                    <a:pt x="93846" y="32694"/>
                    <a:pt x="94652" y="32694"/>
                  </a:cubicBezTo>
                  <a:cubicBezTo>
                    <a:pt x="94652" y="32337"/>
                    <a:pt x="94652" y="31980"/>
                    <a:pt x="95201" y="31790"/>
                  </a:cubicBezTo>
                  <a:cubicBezTo>
                    <a:pt x="95201" y="31433"/>
                    <a:pt x="94945" y="31100"/>
                    <a:pt x="94102" y="31100"/>
                  </a:cubicBezTo>
                  <a:cubicBezTo>
                    <a:pt x="94652" y="30386"/>
                    <a:pt x="93846" y="29672"/>
                    <a:pt x="94102" y="29149"/>
                  </a:cubicBezTo>
                  <a:cubicBezTo>
                    <a:pt x="94652" y="29149"/>
                    <a:pt x="94945" y="29149"/>
                    <a:pt x="95457" y="29149"/>
                  </a:cubicBezTo>
                  <a:cubicBezTo>
                    <a:pt x="95750" y="28268"/>
                    <a:pt x="94102" y="27745"/>
                    <a:pt x="94945" y="26864"/>
                  </a:cubicBezTo>
                  <a:cubicBezTo>
                    <a:pt x="96007" y="25794"/>
                    <a:pt x="96007" y="24913"/>
                    <a:pt x="96300" y="23842"/>
                  </a:cubicBezTo>
                  <a:cubicBezTo>
                    <a:pt x="96849" y="22605"/>
                    <a:pt x="95750" y="22962"/>
                    <a:pt x="94652" y="22605"/>
                  </a:cubicBezTo>
                  <a:cubicBezTo>
                    <a:pt x="93040" y="21915"/>
                    <a:pt x="94652" y="20844"/>
                    <a:pt x="95750" y="21011"/>
                  </a:cubicBezTo>
                  <a:cubicBezTo>
                    <a:pt x="96300" y="19083"/>
                    <a:pt x="100366" y="17132"/>
                    <a:pt x="103076" y="16966"/>
                  </a:cubicBezTo>
                  <a:cubicBezTo>
                    <a:pt x="103626" y="16061"/>
                    <a:pt x="101208" y="16061"/>
                    <a:pt x="100366" y="15895"/>
                  </a:cubicBezTo>
                  <a:cubicBezTo>
                    <a:pt x="99560" y="15895"/>
                    <a:pt x="98717" y="16061"/>
                    <a:pt x="97912" y="15895"/>
                  </a:cubicBezTo>
                  <a:cubicBezTo>
                    <a:pt x="96849" y="15895"/>
                    <a:pt x="96556" y="15371"/>
                    <a:pt x="95457" y="15181"/>
                  </a:cubicBezTo>
                  <a:cubicBezTo>
                    <a:pt x="95201" y="14301"/>
                    <a:pt x="96300" y="14301"/>
                    <a:pt x="97362" y="14301"/>
                  </a:cubicBezTo>
                  <a:cubicBezTo>
                    <a:pt x="97655" y="13254"/>
                    <a:pt x="97655" y="12897"/>
                    <a:pt x="99267" y="12897"/>
                  </a:cubicBezTo>
                  <a:cubicBezTo>
                    <a:pt x="99267" y="12540"/>
                    <a:pt x="99267" y="12016"/>
                    <a:pt x="99267" y="11469"/>
                  </a:cubicBezTo>
                  <a:cubicBezTo>
                    <a:pt x="100366" y="11659"/>
                    <a:pt x="102564" y="10422"/>
                    <a:pt x="102820" y="9708"/>
                  </a:cubicBezTo>
                  <a:cubicBezTo>
                    <a:pt x="103076" y="8828"/>
                    <a:pt x="100915" y="6710"/>
                    <a:pt x="103076" y="6710"/>
                  </a:cubicBezTo>
                  <a:cubicBezTo>
                    <a:pt x="103369" y="6353"/>
                    <a:pt x="103369" y="5829"/>
                    <a:pt x="103369" y="5472"/>
                  </a:cubicBezTo>
                  <a:cubicBezTo>
                    <a:pt x="102564" y="5472"/>
                    <a:pt x="102820" y="4235"/>
                    <a:pt x="102820" y="3878"/>
                  </a:cubicBezTo>
                  <a:cubicBezTo>
                    <a:pt x="103076" y="3878"/>
                    <a:pt x="103369" y="3878"/>
                    <a:pt x="103626" y="3878"/>
                  </a:cubicBezTo>
                  <a:cubicBezTo>
                    <a:pt x="103626" y="3878"/>
                    <a:pt x="103369" y="2831"/>
                    <a:pt x="103369" y="2641"/>
                  </a:cubicBezTo>
                  <a:cubicBezTo>
                    <a:pt x="103369" y="2641"/>
                    <a:pt x="100915" y="2284"/>
                    <a:pt x="99816" y="2474"/>
                  </a:cubicBezTo>
                  <a:cubicBezTo>
                    <a:pt x="99816" y="2831"/>
                    <a:pt x="99560" y="3521"/>
                    <a:pt x="99560" y="3712"/>
                  </a:cubicBezTo>
                  <a:cubicBezTo>
                    <a:pt x="99560" y="3521"/>
                    <a:pt x="99816" y="2831"/>
                    <a:pt x="99816" y="2474"/>
                  </a:cubicBezTo>
                  <a:cubicBezTo>
                    <a:pt x="99560" y="2474"/>
                    <a:pt x="99560" y="2474"/>
                    <a:pt x="99267" y="2474"/>
                  </a:cubicBezTo>
                  <a:cubicBezTo>
                    <a:pt x="97106" y="4759"/>
                    <a:pt x="97655" y="880"/>
                    <a:pt x="97362" y="166"/>
                  </a:cubicBezTo>
                  <a:cubicBezTo>
                    <a:pt x="95201" y="0"/>
                    <a:pt x="95750" y="333"/>
                    <a:pt x="94652" y="1403"/>
                  </a:cubicBezTo>
                  <a:cubicBezTo>
                    <a:pt x="93846" y="2284"/>
                    <a:pt x="92197" y="2474"/>
                    <a:pt x="91391" y="3355"/>
                  </a:cubicBezTo>
                  <a:cubicBezTo>
                    <a:pt x="90036" y="4759"/>
                    <a:pt x="86227" y="2474"/>
                    <a:pt x="85128" y="4759"/>
                  </a:cubicBezTo>
                  <a:cubicBezTo>
                    <a:pt x="85677" y="4759"/>
                    <a:pt x="86227" y="5116"/>
                    <a:pt x="86227" y="5472"/>
                  </a:cubicBezTo>
                  <a:cubicBezTo>
                    <a:pt x="86227" y="6353"/>
                    <a:pt x="86227" y="6353"/>
                    <a:pt x="84871" y="6353"/>
                  </a:cubicBezTo>
                  <a:cubicBezTo>
                    <a:pt x="84871" y="6710"/>
                    <a:pt x="85128" y="7233"/>
                    <a:pt x="84871" y="7424"/>
                  </a:cubicBezTo>
                  <a:cubicBezTo>
                    <a:pt x="84871" y="7424"/>
                    <a:pt x="84065" y="7947"/>
                    <a:pt x="84322" y="7947"/>
                  </a:cubicBezTo>
                  <a:cubicBezTo>
                    <a:pt x="82967" y="8304"/>
                    <a:pt x="81611" y="8471"/>
                    <a:pt x="80256" y="7947"/>
                  </a:cubicBezTo>
                  <a:cubicBezTo>
                    <a:pt x="80256" y="7781"/>
                    <a:pt x="80256" y="7590"/>
                    <a:pt x="80256" y="7424"/>
                  </a:cubicBezTo>
                  <a:cubicBezTo>
                    <a:pt x="79963" y="7424"/>
                    <a:pt x="79963" y="7424"/>
                    <a:pt x="79963" y="7424"/>
                  </a:cubicBezTo>
                  <a:cubicBezTo>
                    <a:pt x="79706" y="7947"/>
                    <a:pt x="79157" y="8661"/>
                    <a:pt x="79963" y="8994"/>
                  </a:cubicBezTo>
                  <a:cubicBezTo>
                    <a:pt x="81062" y="9541"/>
                    <a:pt x="80769" y="10065"/>
                    <a:pt x="79706" y="10232"/>
                  </a:cubicBezTo>
                  <a:cubicBezTo>
                    <a:pt x="78058" y="10588"/>
                    <a:pt x="77802" y="12706"/>
                    <a:pt x="76703" y="10779"/>
                  </a:cubicBezTo>
                  <a:cubicBezTo>
                    <a:pt x="75604" y="10779"/>
                    <a:pt x="74798" y="10422"/>
                    <a:pt x="73699" y="10422"/>
                  </a:cubicBezTo>
                  <a:cubicBezTo>
                    <a:pt x="72344" y="10588"/>
                    <a:pt x="72344" y="11112"/>
                    <a:pt x="71538" y="11659"/>
                  </a:cubicBezTo>
                  <a:cubicBezTo>
                    <a:pt x="70989" y="12016"/>
                    <a:pt x="71538" y="13063"/>
                    <a:pt x="70732" y="13063"/>
                  </a:cubicBezTo>
                  <a:cubicBezTo>
                    <a:pt x="69633" y="13063"/>
                    <a:pt x="68827" y="12706"/>
                    <a:pt x="67985" y="12706"/>
                  </a:cubicBezTo>
                  <a:cubicBezTo>
                    <a:pt x="67728" y="13063"/>
                    <a:pt x="67985" y="13420"/>
                    <a:pt x="68278" y="13777"/>
                  </a:cubicBezTo>
                  <a:cubicBezTo>
                    <a:pt x="68534" y="14301"/>
                    <a:pt x="67985" y="14491"/>
                    <a:pt x="67728" y="15014"/>
                  </a:cubicBezTo>
                  <a:cubicBezTo>
                    <a:pt x="67728" y="15728"/>
                    <a:pt x="67985" y="16775"/>
                    <a:pt x="69084" y="17132"/>
                  </a:cubicBezTo>
                  <a:cubicBezTo>
                    <a:pt x="69084" y="17489"/>
                    <a:pt x="68534" y="17656"/>
                    <a:pt x="68278" y="18179"/>
                  </a:cubicBezTo>
                  <a:cubicBezTo>
                    <a:pt x="66923" y="17489"/>
                    <a:pt x="66373" y="17132"/>
                    <a:pt x="64468" y="17132"/>
                  </a:cubicBezTo>
                  <a:cubicBezTo>
                    <a:pt x="64212" y="17132"/>
                    <a:pt x="60659" y="16252"/>
                    <a:pt x="60659" y="16252"/>
                  </a:cubicBezTo>
                  <a:lnTo>
                    <a:pt x="60659" y="16609"/>
                  </a:lnTo>
                  <a:cubicBezTo>
                    <a:pt x="59560" y="16966"/>
                    <a:pt x="57948" y="16609"/>
                    <a:pt x="56849" y="16609"/>
                  </a:cubicBezTo>
                  <a:cubicBezTo>
                    <a:pt x="56300" y="15895"/>
                    <a:pt x="54945" y="14657"/>
                    <a:pt x="53846" y="14657"/>
                  </a:cubicBezTo>
                  <a:cubicBezTo>
                    <a:pt x="53589" y="15181"/>
                    <a:pt x="51684" y="14848"/>
                    <a:pt x="51135" y="14657"/>
                  </a:cubicBezTo>
                  <a:cubicBezTo>
                    <a:pt x="50329" y="13944"/>
                    <a:pt x="50036" y="13254"/>
                    <a:pt x="48424" y="13420"/>
                  </a:cubicBezTo>
                  <a:cubicBezTo>
                    <a:pt x="48424" y="14301"/>
                    <a:pt x="47875" y="15181"/>
                    <a:pt x="47875" y="15895"/>
                  </a:cubicBezTo>
                  <a:cubicBezTo>
                    <a:pt x="47582" y="16775"/>
                    <a:pt x="48974" y="17489"/>
                    <a:pt x="48681" y="18370"/>
                  </a:cubicBezTo>
                  <a:cubicBezTo>
                    <a:pt x="47875" y="18726"/>
                    <a:pt x="47326" y="19250"/>
                    <a:pt x="47875" y="19964"/>
                  </a:cubicBezTo>
                  <a:cubicBezTo>
                    <a:pt x="48424" y="20678"/>
                    <a:pt x="48131" y="21201"/>
                    <a:pt x="48424" y="22082"/>
                  </a:cubicBezTo>
                  <a:cubicBezTo>
                    <a:pt x="48424" y="22439"/>
                    <a:pt x="48424" y="23676"/>
                    <a:pt x="47069" y="23129"/>
                  </a:cubicBezTo>
                  <a:cubicBezTo>
                    <a:pt x="45970" y="22605"/>
                    <a:pt x="47069" y="22082"/>
                    <a:pt x="45164" y="22248"/>
                  </a:cubicBezTo>
                  <a:cubicBezTo>
                    <a:pt x="45164" y="22439"/>
                    <a:pt x="45164" y="22795"/>
                    <a:pt x="45164" y="23129"/>
                  </a:cubicBezTo>
                  <a:cubicBezTo>
                    <a:pt x="42710" y="23319"/>
                    <a:pt x="39157" y="22605"/>
                    <a:pt x="36996" y="23129"/>
                  </a:cubicBezTo>
                  <a:cubicBezTo>
                    <a:pt x="36996" y="23486"/>
                    <a:pt x="37545" y="24199"/>
                    <a:pt x="36703" y="24366"/>
                  </a:cubicBezTo>
                  <a:cubicBezTo>
                    <a:pt x="35897" y="24556"/>
                    <a:pt x="34542" y="24723"/>
                    <a:pt x="33992" y="24199"/>
                  </a:cubicBezTo>
                  <a:cubicBezTo>
                    <a:pt x="32637" y="22962"/>
                    <a:pt x="29926" y="22795"/>
                    <a:pt x="27728" y="22795"/>
                  </a:cubicBezTo>
                  <a:cubicBezTo>
                    <a:pt x="28278" y="22962"/>
                    <a:pt x="28021" y="24033"/>
                    <a:pt x="28021" y="24366"/>
                  </a:cubicBezTo>
                  <a:cubicBezTo>
                    <a:pt x="27728" y="24366"/>
                    <a:pt x="27472" y="24366"/>
                    <a:pt x="26923" y="24366"/>
                  </a:cubicBezTo>
                  <a:cubicBezTo>
                    <a:pt x="26923" y="25437"/>
                    <a:pt x="26373" y="26151"/>
                    <a:pt x="24761" y="26317"/>
                  </a:cubicBezTo>
                  <a:cubicBezTo>
                    <a:pt x="23956" y="26317"/>
                    <a:pt x="22014" y="26508"/>
                    <a:pt x="21758" y="27031"/>
                  </a:cubicBezTo>
                  <a:cubicBezTo>
                    <a:pt x="19853" y="27031"/>
                    <a:pt x="18754" y="27911"/>
                    <a:pt x="20109" y="28792"/>
                  </a:cubicBezTo>
                  <a:cubicBezTo>
                    <a:pt x="19047" y="28625"/>
                    <a:pt x="18205" y="28982"/>
                    <a:pt x="16849" y="28982"/>
                  </a:cubicBezTo>
                  <a:cubicBezTo>
                    <a:pt x="16849" y="28435"/>
                    <a:pt x="16849" y="27911"/>
                    <a:pt x="16043" y="27555"/>
                  </a:cubicBezTo>
                  <a:cubicBezTo>
                    <a:pt x="15238" y="27555"/>
                    <a:pt x="13589" y="27388"/>
                    <a:pt x="13040" y="27911"/>
                  </a:cubicBezTo>
                  <a:cubicBezTo>
                    <a:pt x="12490" y="28792"/>
                    <a:pt x="13589" y="28625"/>
                    <a:pt x="11684" y="28792"/>
                  </a:cubicBezTo>
                  <a:cubicBezTo>
                    <a:pt x="10586" y="28982"/>
                    <a:pt x="10586" y="29315"/>
                    <a:pt x="10586" y="29863"/>
                  </a:cubicBezTo>
                  <a:cubicBezTo>
                    <a:pt x="9523" y="30029"/>
                    <a:pt x="9230" y="29149"/>
                    <a:pt x="8168" y="29315"/>
                  </a:cubicBezTo>
                  <a:cubicBezTo>
                    <a:pt x="8168" y="30196"/>
                    <a:pt x="11428" y="31624"/>
                    <a:pt x="10329" y="32337"/>
                  </a:cubicBezTo>
                  <a:cubicBezTo>
                    <a:pt x="9523" y="32861"/>
                    <a:pt x="8974" y="32694"/>
                    <a:pt x="9523" y="33575"/>
                  </a:cubicBezTo>
                  <a:cubicBezTo>
                    <a:pt x="9523" y="34098"/>
                    <a:pt x="10329" y="34812"/>
                    <a:pt x="10879" y="33932"/>
                  </a:cubicBezTo>
                  <a:cubicBezTo>
                    <a:pt x="13333" y="33741"/>
                    <a:pt x="14139" y="36383"/>
                    <a:pt x="13882" y="37453"/>
                  </a:cubicBezTo>
                  <a:cubicBezTo>
                    <a:pt x="12490" y="37453"/>
                    <a:pt x="11428" y="37263"/>
                    <a:pt x="10329" y="37620"/>
                  </a:cubicBezTo>
                  <a:cubicBezTo>
                    <a:pt x="9780" y="38857"/>
                    <a:pt x="11684" y="38524"/>
                    <a:pt x="12783" y="38857"/>
                  </a:cubicBezTo>
                  <a:cubicBezTo>
                    <a:pt x="14139" y="39571"/>
                    <a:pt x="11684" y="40999"/>
                    <a:pt x="10586" y="41165"/>
                  </a:cubicBezTo>
                  <a:cubicBezTo>
                    <a:pt x="10586" y="41522"/>
                    <a:pt x="10586" y="42046"/>
                    <a:pt x="10586" y="42403"/>
                  </a:cubicBezTo>
                  <a:cubicBezTo>
                    <a:pt x="9523" y="42403"/>
                    <a:pt x="8974" y="42046"/>
                    <a:pt x="7875" y="42046"/>
                  </a:cubicBezTo>
                  <a:lnTo>
                    <a:pt x="7875" y="42212"/>
                  </a:lnTo>
                  <a:cubicBezTo>
                    <a:pt x="8424" y="42403"/>
                    <a:pt x="8717" y="42569"/>
                    <a:pt x="8717" y="42926"/>
                  </a:cubicBezTo>
                  <a:cubicBezTo>
                    <a:pt x="7069" y="42760"/>
                    <a:pt x="2710" y="43283"/>
                    <a:pt x="3260" y="44878"/>
                  </a:cubicBezTo>
                  <a:cubicBezTo>
                    <a:pt x="3809" y="44878"/>
                    <a:pt x="4358" y="44878"/>
                    <a:pt x="4615" y="45044"/>
                  </a:cubicBezTo>
                  <a:cubicBezTo>
                    <a:pt x="5457" y="45044"/>
                    <a:pt x="6520" y="44878"/>
                    <a:pt x="6813" y="44878"/>
                  </a:cubicBezTo>
                  <a:cubicBezTo>
                    <a:pt x="6520" y="44878"/>
                    <a:pt x="5457" y="45044"/>
                    <a:pt x="4615" y="45044"/>
                  </a:cubicBezTo>
                  <a:cubicBezTo>
                    <a:pt x="5457" y="45044"/>
                    <a:pt x="5970" y="45234"/>
                    <a:pt x="6813" y="45758"/>
                  </a:cubicBezTo>
                  <a:cubicBezTo>
                    <a:pt x="7326" y="46115"/>
                    <a:pt x="8717" y="47162"/>
                    <a:pt x="7326" y="47519"/>
                  </a:cubicBezTo>
                  <a:cubicBezTo>
                    <a:pt x="7875" y="48233"/>
                    <a:pt x="6813" y="49280"/>
                    <a:pt x="6813" y="49827"/>
                  </a:cubicBezTo>
                  <a:cubicBezTo>
                    <a:pt x="8168" y="50184"/>
                    <a:pt x="8974" y="50707"/>
                    <a:pt x="8717" y="51588"/>
                  </a:cubicBezTo>
                  <a:cubicBezTo>
                    <a:pt x="8168" y="51588"/>
                    <a:pt x="8168" y="51588"/>
                    <a:pt x="7875" y="51945"/>
                  </a:cubicBezTo>
                  <a:cubicBezTo>
                    <a:pt x="7875" y="52302"/>
                    <a:pt x="6520" y="52302"/>
                    <a:pt x="5970" y="52302"/>
                  </a:cubicBezTo>
                  <a:cubicBezTo>
                    <a:pt x="5970" y="53182"/>
                    <a:pt x="7875" y="52659"/>
                    <a:pt x="7326" y="53706"/>
                  </a:cubicBezTo>
                  <a:cubicBezTo>
                    <a:pt x="7326" y="53706"/>
                    <a:pt x="7326" y="53706"/>
                    <a:pt x="7069" y="53706"/>
                  </a:cubicBezTo>
                  <a:cubicBezTo>
                    <a:pt x="7069" y="54419"/>
                    <a:pt x="7619" y="55466"/>
                    <a:pt x="6520" y="56014"/>
                  </a:cubicBezTo>
                  <a:cubicBezTo>
                    <a:pt x="5714" y="56347"/>
                    <a:pt x="5970" y="56704"/>
                    <a:pt x="5714" y="57251"/>
                  </a:cubicBezTo>
                  <a:cubicBezTo>
                    <a:pt x="4908" y="57418"/>
                    <a:pt x="4358" y="56704"/>
                    <a:pt x="3516" y="56704"/>
                  </a:cubicBezTo>
                  <a:cubicBezTo>
                    <a:pt x="3516" y="56894"/>
                    <a:pt x="3516" y="57251"/>
                    <a:pt x="3516" y="57418"/>
                  </a:cubicBezTo>
                  <a:lnTo>
                    <a:pt x="3260" y="57418"/>
                  </a:lnTo>
                  <a:lnTo>
                    <a:pt x="3516" y="57608"/>
                  </a:lnTo>
                  <a:cubicBezTo>
                    <a:pt x="2454" y="57775"/>
                    <a:pt x="0" y="57251"/>
                    <a:pt x="549" y="58298"/>
                  </a:cubicBezTo>
                  <a:cubicBezTo>
                    <a:pt x="1611" y="58488"/>
                    <a:pt x="1355" y="59012"/>
                    <a:pt x="1904" y="59179"/>
                  </a:cubicBezTo>
                  <a:cubicBezTo>
                    <a:pt x="2454" y="59369"/>
                    <a:pt x="3260" y="59012"/>
                    <a:pt x="3809" y="59179"/>
                  </a:cubicBezTo>
                  <a:cubicBezTo>
                    <a:pt x="4358" y="59369"/>
                    <a:pt x="4358" y="59892"/>
                    <a:pt x="4908" y="60083"/>
                  </a:cubicBezTo>
                  <a:cubicBezTo>
                    <a:pt x="5457" y="60249"/>
                    <a:pt x="6263" y="59892"/>
                    <a:pt x="6520" y="60249"/>
                  </a:cubicBezTo>
                  <a:cubicBezTo>
                    <a:pt x="6813" y="60606"/>
                    <a:pt x="6520" y="61296"/>
                    <a:pt x="6813" y="61653"/>
                  </a:cubicBezTo>
                  <a:cubicBezTo>
                    <a:pt x="7069" y="62010"/>
                    <a:pt x="7326" y="62010"/>
                    <a:pt x="7619" y="62534"/>
                  </a:cubicBezTo>
                  <a:cubicBezTo>
                    <a:pt x="7875" y="63438"/>
                    <a:pt x="7619" y="64128"/>
                    <a:pt x="9523" y="63961"/>
                  </a:cubicBezTo>
                  <a:cubicBezTo>
                    <a:pt x="9780" y="64485"/>
                    <a:pt x="8974" y="64485"/>
                    <a:pt x="8717" y="64842"/>
                  </a:cubicBezTo>
                  <a:cubicBezTo>
                    <a:pt x="8717" y="65199"/>
                    <a:pt x="8974" y="65722"/>
                    <a:pt x="9230" y="66079"/>
                  </a:cubicBezTo>
                  <a:cubicBezTo>
                    <a:pt x="9523" y="66436"/>
                    <a:pt x="9523" y="66603"/>
                    <a:pt x="9780" y="66960"/>
                  </a:cubicBezTo>
                  <a:cubicBezTo>
                    <a:pt x="10073" y="67317"/>
                    <a:pt x="10879" y="67150"/>
                    <a:pt x="10329" y="67840"/>
                  </a:cubicBezTo>
                  <a:cubicBezTo>
                    <a:pt x="10329" y="67840"/>
                    <a:pt x="10329" y="67840"/>
                    <a:pt x="10073" y="67840"/>
                  </a:cubicBezTo>
                  <a:cubicBezTo>
                    <a:pt x="10073" y="68030"/>
                    <a:pt x="10073" y="68197"/>
                    <a:pt x="10073" y="68197"/>
                  </a:cubicBezTo>
                  <a:cubicBezTo>
                    <a:pt x="11978" y="68364"/>
                    <a:pt x="10586" y="70505"/>
                    <a:pt x="10073" y="70862"/>
                  </a:cubicBezTo>
                  <a:cubicBezTo>
                    <a:pt x="11135" y="71386"/>
                    <a:pt x="13040" y="72790"/>
                    <a:pt x="13589" y="73670"/>
                  </a:cubicBezTo>
                  <a:cubicBezTo>
                    <a:pt x="13882" y="74027"/>
                    <a:pt x="13882" y="74384"/>
                    <a:pt x="14139" y="74741"/>
                  </a:cubicBezTo>
                  <a:cubicBezTo>
                    <a:pt x="14139" y="75098"/>
                    <a:pt x="14432" y="75098"/>
                    <a:pt x="14432" y="75431"/>
                  </a:cubicBezTo>
                  <a:cubicBezTo>
                    <a:pt x="14688" y="76145"/>
                    <a:pt x="14432" y="76859"/>
                    <a:pt x="14432" y="77382"/>
                  </a:cubicBezTo>
                  <a:cubicBezTo>
                    <a:pt x="15238" y="77382"/>
                    <a:pt x="16593" y="77382"/>
                    <a:pt x="16336" y="78096"/>
                  </a:cubicBezTo>
                  <a:cubicBezTo>
                    <a:pt x="13882" y="78619"/>
                    <a:pt x="15494" y="79167"/>
                    <a:pt x="15787" y="80214"/>
                  </a:cubicBezTo>
                  <a:cubicBezTo>
                    <a:pt x="16043" y="81284"/>
                    <a:pt x="16043" y="81975"/>
                    <a:pt x="15787" y="82855"/>
                  </a:cubicBezTo>
                  <a:cubicBezTo>
                    <a:pt x="15494" y="83045"/>
                    <a:pt x="13882" y="83212"/>
                    <a:pt x="13882" y="83402"/>
                  </a:cubicBezTo>
                  <a:cubicBezTo>
                    <a:pt x="13882" y="83759"/>
                    <a:pt x="14688" y="83926"/>
                    <a:pt x="15238" y="84116"/>
                  </a:cubicBezTo>
                  <a:cubicBezTo>
                    <a:pt x="16043" y="84449"/>
                    <a:pt x="15787" y="84283"/>
                    <a:pt x="16043" y="84997"/>
                  </a:cubicBezTo>
                  <a:cubicBezTo>
                    <a:pt x="16336" y="85520"/>
                    <a:pt x="16593" y="85877"/>
                    <a:pt x="16849" y="86400"/>
                  </a:cubicBezTo>
                  <a:cubicBezTo>
                    <a:pt x="17142" y="86757"/>
                    <a:pt x="17399" y="87114"/>
                    <a:pt x="17399" y="87638"/>
                  </a:cubicBezTo>
                  <a:cubicBezTo>
                    <a:pt x="17399" y="88161"/>
                    <a:pt x="17399" y="88685"/>
                    <a:pt x="17142" y="89232"/>
                  </a:cubicBezTo>
                  <a:cubicBezTo>
                    <a:pt x="17142" y="89589"/>
                    <a:pt x="17142" y="90113"/>
                    <a:pt x="17399" y="90636"/>
                  </a:cubicBezTo>
                  <a:cubicBezTo>
                    <a:pt x="17692" y="90993"/>
                    <a:pt x="18205" y="90993"/>
                    <a:pt x="19047" y="91350"/>
                  </a:cubicBezTo>
                  <a:cubicBezTo>
                    <a:pt x="17399" y="91873"/>
                    <a:pt x="19047" y="93111"/>
                    <a:pt x="19597" y="93991"/>
                  </a:cubicBezTo>
                  <a:cubicBezTo>
                    <a:pt x="20109" y="95062"/>
                    <a:pt x="20109" y="96299"/>
                    <a:pt x="20952" y="97346"/>
                  </a:cubicBezTo>
                  <a:cubicBezTo>
                    <a:pt x="22014" y="97703"/>
                    <a:pt x="22564" y="97894"/>
                    <a:pt x="22564" y="9789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" name="Shape 2592"/>
            <p:cNvSpPr/>
            <p:nvPr/>
          </p:nvSpPr>
          <p:spPr>
            <a:xfrm>
              <a:off x="6602591" y="2946461"/>
              <a:ext cx="446166" cy="5461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128" y="109923"/>
                  </a:moveTo>
                  <a:lnTo>
                    <a:pt x="112128" y="109923"/>
                  </a:lnTo>
                  <a:cubicBezTo>
                    <a:pt x="112128" y="109586"/>
                    <a:pt x="112594" y="108862"/>
                    <a:pt x="112594" y="108477"/>
                  </a:cubicBezTo>
                  <a:cubicBezTo>
                    <a:pt x="112128" y="108139"/>
                    <a:pt x="112128" y="108139"/>
                    <a:pt x="112128" y="107802"/>
                  </a:cubicBezTo>
                  <a:cubicBezTo>
                    <a:pt x="111720" y="107416"/>
                    <a:pt x="111720" y="106693"/>
                    <a:pt x="111720" y="105970"/>
                  </a:cubicBezTo>
                  <a:lnTo>
                    <a:pt x="111720" y="105632"/>
                  </a:lnTo>
                  <a:cubicBezTo>
                    <a:pt x="111720" y="103511"/>
                    <a:pt x="111720" y="101679"/>
                    <a:pt x="110437" y="99558"/>
                  </a:cubicBezTo>
                  <a:lnTo>
                    <a:pt x="110437" y="99172"/>
                  </a:lnTo>
                  <a:cubicBezTo>
                    <a:pt x="109970" y="99172"/>
                    <a:pt x="109970" y="98834"/>
                    <a:pt x="109970" y="98834"/>
                  </a:cubicBezTo>
                  <a:cubicBezTo>
                    <a:pt x="109096" y="96665"/>
                    <a:pt x="107813" y="94881"/>
                    <a:pt x="106064" y="93483"/>
                  </a:cubicBezTo>
                  <a:cubicBezTo>
                    <a:pt x="104373" y="91651"/>
                    <a:pt x="104373" y="90590"/>
                    <a:pt x="103906" y="88421"/>
                  </a:cubicBezTo>
                  <a:cubicBezTo>
                    <a:pt x="103906" y="88421"/>
                    <a:pt x="103498" y="87746"/>
                    <a:pt x="103032" y="87360"/>
                  </a:cubicBezTo>
                  <a:lnTo>
                    <a:pt x="103032" y="87360"/>
                  </a:lnTo>
                  <a:cubicBezTo>
                    <a:pt x="102623" y="87746"/>
                    <a:pt x="102623" y="87360"/>
                    <a:pt x="102157" y="87022"/>
                  </a:cubicBezTo>
                  <a:cubicBezTo>
                    <a:pt x="101749" y="87022"/>
                    <a:pt x="101341" y="87360"/>
                    <a:pt x="100874" y="87360"/>
                  </a:cubicBezTo>
                  <a:cubicBezTo>
                    <a:pt x="100000" y="88083"/>
                    <a:pt x="100874" y="88083"/>
                    <a:pt x="100874" y="88806"/>
                  </a:cubicBezTo>
                  <a:cubicBezTo>
                    <a:pt x="100466" y="89144"/>
                    <a:pt x="99125" y="89867"/>
                    <a:pt x="98309" y="89529"/>
                  </a:cubicBezTo>
                  <a:cubicBezTo>
                    <a:pt x="98309" y="89529"/>
                    <a:pt x="98309" y="89529"/>
                    <a:pt x="98309" y="89144"/>
                  </a:cubicBezTo>
                  <a:cubicBezTo>
                    <a:pt x="97842" y="89144"/>
                    <a:pt x="97842" y="89144"/>
                    <a:pt x="97842" y="88806"/>
                  </a:cubicBezTo>
                  <a:cubicBezTo>
                    <a:pt x="97842" y="88421"/>
                    <a:pt x="96967" y="88421"/>
                    <a:pt x="96967" y="88083"/>
                  </a:cubicBezTo>
                  <a:cubicBezTo>
                    <a:pt x="96559" y="88083"/>
                    <a:pt x="96559" y="87746"/>
                    <a:pt x="96967" y="87360"/>
                  </a:cubicBezTo>
                  <a:cubicBezTo>
                    <a:pt x="96967" y="87022"/>
                    <a:pt x="96967" y="87022"/>
                    <a:pt x="96967" y="86637"/>
                  </a:cubicBezTo>
                  <a:cubicBezTo>
                    <a:pt x="96967" y="86637"/>
                    <a:pt x="96559" y="86637"/>
                    <a:pt x="96151" y="86637"/>
                  </a:cubicBezTo>
                  <a:lnTo>
                    <a:pt x="96151" y="86299"/>
                  </a:lnTo>
                  <a:cubicBezTo>
                    <a:pt x="95685" y="86299"/>
                    <a:pt x="95685" y="86299"/>
                    <a:pt x="95276" y="86299"/>
                  </a:cubicBezTo>
                  <a:cubicBezTo>
                    <a:pt x="94810" y="86299"/>
                    <a:pt x="94402" y="85914"/>
                    <a:pt x="94402" y="85576"/>
                  </a:cubicBezTo>
                  <a:cubicBezTo>
                    <a:pt x="93994" y="85239"/>
                    <a:pt x="93119" y="85576"/>
                    <a:pt x="93994" y="85914"/>
                  </a:cubicBezTo>
                  <a:cubicBezTo>
                    <a:pt x="93994" y="85914"/>
                    <a:pt x="93994" y="85914"/>
                    <a:pt x="93527" y="85914"/>
                  </a:cubicBezTo>
                  <a:cubicBezTo>
                    <a:pt x="93119" y="86299"/>
                    <a:pt x="93119" y="85914"/>
                    <a:pt x="92653" y="85914"/>
                  </a:cubicBezTo>
                  <a:cubicBezTo>
                    <a:pt x="92244" y="86299"/>
                    <a:pt x="92244" y="86299"/>
                    <a:pt x="91370" y="86299"/>
                  </a:cubicBezTo>
                  <a:cubicBezTo>
                    <a:pt x="90903" y="86299"/>
                    <a:pt x="90495" y="86299"/>
                    <a:pt x="90029" y="86299"/>
                  </a:cubicBezTo>
                  <a:cubicBezTo>
                    <a:pt x="89620" y="86637"/>
                    <a:pt x="89620" y="86299"/>
                    <a:pt x="90029" y="85914"/>
                  </a:cubicBezTo>
                  <a:cubicBezTo>
                    <a:pt x="90029" y="85914"/>
                    <a:pt x="89620" y="85239"/>
                    <a:pt x="89212" y="85239"/>
                  </a:cubicBezTo>
                  <a:cubicBezTo>
                    <a:pt x="88746" y="85239"/>
                    <a:pt x="88746" y="84853"/>
                    <a:pt x="88746" y="84515"/>
                  </a:cubicBezTo>
                  <a:cubicBezTo>
                    <a:pt x="88746" y="83792"/>
                    <a:pt x="89212" y="84130"/>
                    <a:pt x="89620" y="83792"/>
                  </a:cubicBezTo>
                  <a:cubicBezTo>
                    <a:pt x="89620" y="83455"/>
                    <a:pt x="89620" y="83069"/>
                    <a:pt x="90029" y="82732"/>
                  </a:cubicBezTo>
                  <a:cubicBezTo>
                    <a:pt x="90029" y="82732"/>
                    <a:pt x="90495" y="82732"/>
                    <a:pt x="90903" y="82732"/>
                  </a:cubicBezTo>
                  <a:cubicBezTo>
                    <a:pt x="91370" y="82346"/>
                    <a:pt x="90903" y="82346"/>
                    <a:pt x="91370" y="82008"/>
                  </a:cubicBezTo>
                  <a:cubicBezTo>
                    <a:pt x="91370" y="81623"/>
                    <a:pt x="91778" y="81623"/>
                    <a:pt x="92244" y="81623"/>
                  </a:cubicBezTo>
                  <a:lnTo>
                    <a:pt x="92244" y="80948"/>
                  </a:lnTo>
                  <a:cubicBezTo>
                    <a:pt x="92653" y="80562"/>
                    <a:pt x="92244" y="80562"/>
                    <a:pt x="92244" y="80562"/>
                  </a:cubicBezTo>
                  <a:cubicBezTo>
                    <a:pt x="91778" y="80224"/>
                    <a:pt x="92653" y="79839"/>
                    <a:pt x="92244" y="79501"/>
                  </a:cubicBezTo>
                  <a:cubicBezTo>
                    <a:pt x="91778" y="79164"/>
                    <a:pt x="91778" y="78055"/>
                    <a:pt x="91778" y="77717"/>
                  </a:cubicBezTo>
                  <a:cubicBezTo>
                    <a:pt x="92244" y="77332"/>
                    <a:pt x="92653" y="76994"/>
                    <a:pt x="93119" y="76657"/>
                  </a:cubicBezTo>
                  <a:cubicBezTo>
                    <a:pt x="93527" y="76657"/>
                    <a:pt x="93994" y="76994"/>
                    <a:pt x="94402" y="76994"/>
                  </a:cubicBezTo>
                  <a:cubicBezTo>
                    <a:pt x="94810" y="76657"/>
                    <a:pt x="94810" y="76271"/>
                    <a:pt x="95276" y="75934"/>
                  </a:cubicBezTo>
                  <a:cubicBezTo>
                    <a:pt x="95685" y="75548"/>
                    <a:pt x="96559" y="75934"/>
                    <a:pt x="97434" y="75934"/>
                  </a:cubicBezTo>
                  <a:cubicBezTo>
                    <a:pt x="97434" y="76271"/>
                    <a:pt x="97434" y="76271"/>
                    <a:pt x="97434" y="76271"/>
                  </a:cubicBezTo>
                  <a:lnTo>
                    <a:pt x="97842" y="76271"/>
                  </a:lnTo>
                  <a:cubicBezTo>
                    <a:pt x="97842" y="71595"/>
                    <a:pt x="97842" y="64122"/>
                    <a:pt x="96559" y="60506"/>
                  </a:cubicBezTo>
                  <a:cubicBezTo>
                    <a:pt x="95276" y="56938"/>
                    <a:pt x="96559" y="51924"/>
                    <a:pt x="98309" y="48356"/>
                  </a:cubicBezTo>
                  <a:lnTo>
                    <a:pt x="98717" y="48356"/>
                  </a:lnTo>
                  <a:cubicBezTo>
                    <a:pt x="99591" y="47247"/>
                    <a:pt x="99591" y="45849"/>
                    <a:pt x="100874" y="44789"/>
                  </a:cubicBezTo>
                  <a:cubicBezTo>
                    <a:pt x="101749" y="44065"/>
                    <a:pt x="102623" y="43342"/>
                    <a:pt x="102623" y="41896"/>
                  </a:cubicBezTo>
                  <a:cubicBezTo>
                    <a:pt x="102623" y="40112"/>
                    <a:pt x="102157" y="37267"/>
                    <a:pt x="105655" y="37267"/>
                  </a:cubicBezTo>
                  <a:cubicBezTo>
                    <a:pt x="106064" y="36159"/>
                    <a:pt x="106938" y="36159"/>
                    <a:pt x="106938" y="35098"/>
                  </a:cubicBezTo>
                  <a:cubicBezTo>
                    <a:pt x="107405" y="33652"/>
                    <a:pt x="109096" y="34037"/>
                    <a:pt x="110437" y="34037"/>
                  </a:cubicBezTo>
                  <a:cubicBezTo>
                    <a:pt x="110845" y="30084"/>
                    <a:pt x="116034" y="27963"/>
                    <a:pt x="117784" y="24347"/>
                  </a:cubicBezTo>
                  <a:cubicBezTo>
                    <a:pt x="118192" y="24347"/>
                    <a:pt x="119067" y="23623"/>
                    <a:pt x="119941" y="22900"/>
                  </a:cubicBezTo>
                  <a:cubicBezTo>
                    <a:pt x="119067" y="22563"/>
                    <a:pt x="118658" y="21840"/>
                    <a:pt x="118192" y="21116"/>
                  </a:cubicBezTo>
                  <a:cubicBezTo>
                    <a:pt x="117784" y="21502"/>
                    <a:pt x="117317" y="21502"/>
                    <a:pt x="116909" y="21502"/>
                  </a:cubicBezTo>
                  <a:cubicBezTo>
                    <a:pt x="117317" y="21502"/>
                    <a:pt x="117784" y="21502"/>
                    <a:pt x="118192" y="21116"/>
                  </a:cubicBezTo>
                  <a:lnTo>
                    <a:pt x="118192" y="20779"/>
                  </a:lnTo>
                  <a:cubicBezTo>
                    <a:pt x="116909" y="21502"/>
                    <a:pt x="116034" y="21840"/>
                    <a:pt x="116034" y="19333"/>
                  </a:cubicBezTo>
                  <a:cubicBezTo>
                    <a:pt x="113877" y="19333"/>
                    <a:pt x="111720" y="19718"/>
                    <a:pt x="110437" y="17934"/>
                  </a:cubicBezTo>
                  <a:cubicBezTo>
                    <a:pt x="108688" y="16151"/>
                    <a:pt x="106530" y="15765"/>
                    <a:pt x="103906" y="15765"/>
                  </a:cubicBezTo>
                  <a:cubicBezTo>
                    <a:pt x="103906" y="13644"/>
                    <a:pt x="104373" y="11811"/>
                    <a:pt x="103906" y="10028"/>
                  </a:cubicBezTo>
                  <a:cubicBezTo>
                    <a:pt x="103906" y="8581"/>
                    <a:pt x="101341" y="7521"/>
                    <a:pt x="100000" y="6797"/>
                  </a:cubicBezTo>
                  <a:cubicBezTo>
                    <a:pt x="98309" y="5399"/>
                    <a:pt x="96967" y="3953"/>
                    <a:pt x="95685" y="2892"/>
                  </a:cubicBezTo>
                  <a:cubicBezTo>
                    <a:pt x="94810" y="2169"/>
                    <a:pt x="93994" y="1108"/>
                    <a:pt x="93527" y="0"/>
                  </a:cubicBezTo>
                  <a:cubicBezTo>
                    <a:pt x="93119" y="1832"/>
                    <a:pt x="91778" y="5014"/>
                    <a:pt x="90029" y="6122"/>
                  </a:cubicBezTo>
                  <a:cubicBezTo>
                    <a:pt x="90903" y="7906"/>
                    <a:pt x="91778" y="9304"/>
                    <a:pt x="93527" y="10028"/>
                  </a:cubicBezTo>
                  <a:cubicBezTo>
                    <a:pt x="94810" y="11088"/>
                    <a:pt x="93994" y="12535"/>
                    <a:pt x="93994" y="13981"/>
                  </a:cubicBezTo>
                  <a:cubicBezTo>
                    <a:pt x="93994" y="14704"/>
                    <a:pt x="94402" y="19718"/>
                    <a:pt x="93119" y="19718"/>
                  </a:cubicBezTo>
                  <a:cubicBezTo>
                    <a:pt x="92244" y="18609"/>
                    <a:pt x="92244" y="17211"/>
                    <a:pt x="90903" y="16826"/>
                  </a:cubicBezTo>
                  <a:cubicBezTo>
                    <a:pt x="90029" y="16826"/>
                    <a:pt x="88746" y="16488"/>
                    <a:pt x="88746" y="15765"/>
                  </a:cubicBezTo>
                  <a:cubicBezTo>
                    <a:pt x="87871" y="15427"/>
                    <a:pt x="86588" y="15427"/>
                    <a:pt x="86180" y="16151"/>
                  </a:cubicBezTo>
                  <a:cubicBezTo>
                    <a:pt x="85714" y="17211"/>
                    <a:pt x="85714" y="17934"/>
                    <a:pt x="87055" y="17934"/>
                  </a:cubicBezTo>
                  <a:cubicBezTo>
                    <a:pt x="87463" y="18995"/>
                    <a:pt x="87055" y="19718"/>
                    <a:pt x="87055" y="20779"/>
                  </a:cubicBezTo>
                  <a:cubicBezTo>
                    <a:pt x="85714" y="20779"/>
                    <a:pt x="84431" y="20779"/>
                    <a:pt x="83556" y="21502"/>
                  </a:cubicBezTo>
                  <a:cubicBezTo>
                    <a:pt x="82682" y="21840"/>
                    <a:pt x="82274" y="22900"/>
                    <a:pt x="80991" y="22900"/>
                  </a:cubicBezTo>
                  <a:cubicBezTo>
                    <a:pt x="80991" y="22900"/>
                    <a:pt x="80991" y="23286"/>
                    <a:pt x="80991" y="23623"/>
                  </a:cubicBezTo>
                  <a:cubicBezTo>
                    <a:pt x="82682" y="23623"/>
                    <a:pt x="83556" y="24009"/>
                    <a:pt x="83556" y="25456"/>
                  </a:cubicBezTo>
                  <a:cubicBezTo>
                    <a:pt x="83556" y="27239"/>
                    <a:pt x="82682" y="26854"/>
                    <a:pt x="80991" y="27963"/>
                  </a:cubicBezTo>
                  <a:cubicBezTo>
                    <a:pt x="80524" y="28300"/>
                    <a:pt x="79650" y="30084"/>
                    <a:pt x="78367" y="28638"/>
                  </a:cubicBezTo>
                  <a:cubicBezTo>
                    <a:pt x="77959" y="27963"/>
                    <a:pt x="77959" y="26854"/>
                    <a:pt x="77492" y="26130"/>
                  </a:cubicBezTo>
                  <a:cubicBezTo>
                    <a:pt x="77084" y="24009"/>
                    <a:pt x="74927" y="24347"/>
                    <a:pt x="74927" y="26516"/>
                  </a:cubicBezTo>
                  <a:cubicBezTo>
                    <a:pt x="74460" y="28300"/>
                    <a:pt x="69737" y="26130"/>
                    <a:pt x="68396" y="25793"/>
                  </a:cubicBezTo>
                  <a:cubicBezTo>
                    <a:pt x="67988" y="27239"/>
                    <a:pt x="68396" y="29023"/>
                    <a:pt x="67521" y="30470"/>
                  </a:cubicBezTo>
                  <a:cubicBezTo>
                    <a:pt x="67521" y="31145"/>
                    <a:pt x="67113" y="31868"/>
                    <a:pt x="66705" y="32591"/>
                  </a:cubicBezTo>
                  <a:cubicBezTo>
                    <a:pt x="66705" y="33652"/>
                    <a:pt x="66239" y="36544"/>
                    <a:pt x="68396" y="36159"/>
                  </a:cubicBezTo>
                  <a:cubicBezTo>
                    <a:pt x="68396" y="36882"/>
                    <a:pt x="67521" y="37267"/>
                    <a:pt x="67113" y="37942"/>
                  </a:cubicBezTo>
                  <a:cubicBezTo>
                    <a:pt x="66705" y="38328"/>
                    <a:pt x="65364" y="37942"/>
                    <a:pt x="64956" y="38328"/>
                  </a:cubicBezTo>
                  <a:cubicBezTo>
                    <a:pt x="64081" y="38666"/>
                    <a:pt x="64548" y="39389"/>
                    <a:pt x="63673" y="39775"/>
                  </a:cubicBezTo>
                  <a:cubicBezTo>
                    <a:pt x="63673" y="39389"/>
                    <a:pt x="63206" y="39389"/>
                    <a:pt x="62798" y="39051"/>
                  </a:cubicBezTo>
                  <a:cubicBezTo>
                    <a:pt x="62798" y="39389"/>
                    <a:pt x="62332" y="39775"/>
                    <a:pt x="62332" y="40112"/>
                  </a:cubicBezTo>
                  <a:cubicBezTo>
                    <a:pt x="60641" y="40835"/>
                    <a:pt x="61924" y="41558"/>
                    <a:pt x="59766" y="41173"/>
                  </a:cubicBezTo>
                  <a:cubicBezTo>
                    <a:pt x="58425" y="40835"/>
                    <a:pt x="57142" y="40835"/>
                    <a:pt x="55393" y="40835"/>
                  </a:cubicBezTo>
                  <a:cubicBezTo>
                    <a:pt x="55393" y="37267"/>
                    <a:pt x="47172" y="36882"/>
                    <a:pt x="47638" y="39775"/>
                  </a:cubicBezTo>
                  <a:cubicBezTo>
                    <a:pt x="45014" y="39775"/>
                    <a:pt x="42857" y="39389"/>
                    <a:pt x="40699" y="38328"/>
                  </a:cubicBezTo>
                  <a:cubicBezTo>
                    <a:pt x="38075" y="37605"/>
                    <a:pt x="37259" y="39389"/>
                    <a:pt x="35918" y="41173"/>
                  </a:cubicBezTo>
                  <a:cubicBezTo>
                    <a:pt x="35102" y="42282"/>
                    <a:pt x="32069" y="43342"/>
                    <a:pt x="32069" y="45126"/>
                  </a:cubicBezTo>
                  <a:cubicBezTo>
                    <a:pt x="32069" y="46910"/>
                    <a:pt x="31603" y="47633"/>
                    <a:pt x="29446" y="47247"/>
                  </a:cubicBezTo>
                  <a:cubicBezTo>
                    <a:pt x="28979" y="46187"/>
                    <a:pt x="28979" y="45126"/>
                    <a:pt x="28163" y="44403"/>
                  </a:cubicBezTo>
                  <a:cubicBezTo>
                    <a:pt x="27696" y="44065"/>
                    <a:pt x="25947" y="43342"/>
                    <a:pt x="25947" y="42957"/>
                  </a:cubicBezTo>
                  <a:cubicBezTo>
                    <a:pt x="26413" y="41173"/>
                    <a:pt x="28979" y="40112"/>
                    <a:pt x="28979" y="38328"/>
                  </a:cubicBezTo>
                  <a:cubicBezTo>
                    <a:pt x="28979" y="37942"/>
                    <a:pt x="29446" y="36544"/>
                    <a:pt x="28163" y="36544"/>
                  </a:cubicBezTo>
                  <a:cubicBezTo>
                    <a:pt x="27288" y="36544"/>
                    <a:pt x="27696" y="37267"/>
                    <a:pt x="27288" y="37605"/>
                  </a:cubicBezTo>
                  <a:cubicBezTo>
                    <a:pt x="24664" y="39775"/>
                    <a:pt x="25539" y="33652"/>
                    <a:pt x="25539" y="33314"/>
                  </a:cubicBezTo>
                  <a:cubicBezTo>
                    <a:pt x="23381" y="31530"/>
                    <a:pt x="23381" y="36544"/>
                    <a:pt x="20349" y="32253"/>
                  </a:cubicBezTo>
                  <a:cubicBezTo>
                    <a:pt x="18192" y="29746"/>
                    <a:pt x="13002" y="29746"/>
                    <a:pt x="9970" y="29746"/>
                  </a:cubicBezTo>
                  <a:cubicBezTo>
                    <a:pt x="9504" y="30470"/>
                    <a:pt x="8629" y="30470"/>
                    <a:pt x="8629" y="31145"/>
                  </a:cubicBezTo>
                  <a:cubicBezTo>
                    <a:pt x="5655" y="32591"/>
                    <a:pt x="3440" y="30084"/>
                    <a:pt x="874" y="29746"/>
                  </a:cubicBezTo>
                  <a:cubicBezTo>
                    <a:pt x="408" y="29746"/>
                    <a:pt x="0" y="29746"/>
                    <a:pt x="0" y="29746"/>
                  </a:cubicBezTo>
                  <a:cubicBezTo>
                    <a:pt x="0" y="30084"/>
                    <a:pt x="0" y="30470"/>
                    <a:pt x="0" y="30470"/>
                  </a:cubicBezTo>
                  <a:cubicBezTo>
                    <a:pt x="0" y="31530"/>
                    <a:pt x="408" y="32591"/>
                    <a:pt x="1282" y="33314"/>
                  </a:cubicBezTo>
                  <a:cubicBezTo>
                    <a:pt x="1749" y="33652"/>
                    <a:pt x="3906" y="33652"/>
                    <a:pt x="3906" y="34037"/>
                  </a:cubicBezTo>
                  <a:cubicBezTo>
                    <a:pt x="4314" y="34375"/>
                    <a:pt x="4314" y="35435"/>
                    <a:pt x="3906" y="36159"/>
                  </a:cubicBezTo>
                  <a:cubicBezTo>
                    <a:pt x="874" y="36159"/>
                    <a:pt x="1749" y="38666"/>
                    <a:pt x="1749" y="40498"/>
                  </a:cubicBezTo>
                  <a:cubicBezTo>
                    <a:pt x="2623" y="40498"/>
                    <a:pt x="3906" y="40498"/>
                    <a:pt x="5189" y="40835"/>
                  </a:cubicBezTo>
                  <a:cubicBezTo>
                    <a:pt x="5189" y="42619"/>
                    <a:pt x="5189" y="43680"/>
                    <a:pt x="3906" y="45126"/>
                  </a:cubicBezTo>
                  <a:cubicBezTo>
                    <a:pt x="3032" y="46910"/>
                    <a:pt x="4314" y="48694"/>
                    <a:pt x="3906" y="50478"/>
                  </a:cubicBezTo>
                  <a:cubicBezTo>
                    <a:pt x="2623" y="50478"/>
                    <a:pt x="1282" y="50478"/>
                    <a:pt x="0" y="50478"/>
                  </a:cubicBezTo>
                  <a:cubicBezTo>
                    <a:pt x="0" y="51924"/>
                    <a:pt x="1749" y="52310"/>
                    <a:pt x="3032" y="52647"/>
                  </a:cubicBezTo>
                  <a:cubicBezTo>
                    <a:pt x="3032" y="53370"/>
                    <a:pt x="3440" y="53708"/>
                    <a:pt x="3440" y="54431"/>
                  </a:cubicBezTo>
                  <a:cubicBezTo>
                    <a:pt x="6064" y="53708"/>
                    <a:pt x="8629" y="54094"/>
                    <a:pt x="10845" y="54431"/>
                  </a:cubicBezTo>
                  <a:cubicBezTo>
                    <a:pt x="11253" y="51201"/>
                    <a:pt x="16034" y="54094"/>
                    <a:pt x="18192" y="54817"/>
                  </a:cubicBezTo>
                  <a:cubicBezTo>
                    <a:pt x="18192" y="55492"/>
                    <a:pt x="18192" y="56601"/>
                    <a:pt x="18192" y="57276"/>
                  </a:cubicBezTo>
                  <a:cubicBezTo>
                    <a:pt x="18600" y="57276"/>
                    <a:pt x="19475" y="57661"/>
                    <a:pt x="19941" y="57276"/>
                  </a:cubicBezTo>
                  <a:cubicBezTo>
                    <a:pt x="21224" y="61566"/>
                    <a:pt x="28979" y="57661"/>
                    <a:pt x="31195" y="57999"/>
                  </a:cubicBezTo>
                  <a:cubicBezTo>
                    <a:pt x="31195" y="58384"/>
                    <a:pt x="31603" y="58722"/>
                    <a:pt x="31603" y="59108"/>
                  </a:cubicBezTo>
                  <a:cubicBezTo>
                    <a:pt x="35102" y="59108"/>
                    <a:pt x="34635" y="61566"/>
                    <a:pt x="34227" y="63736"/>
                  </a:cubicBezTo>
                  <a:cubicBezTo>
                    <a:pt x="34227" y="64459"/>
                    <a:pt x="34227" y="65905"/>
                    <a:pt x="34635" y="66629"/>
                  </a:cubicBezTo>
                  <a:cubicBezTo>
                    <a:pt x="35102" y="66966"/>
                    <a:pt x="37259" y="68027"/>
                    <a:pt x="37259" y="67304"/>
                  </a:cubicBezTo>
                  <a:cubicBezTo>
                    <a:pt x="36384" y="71595"/>
                    <a:pt x="35102" y="77332"/>
                    <a:pt x="38075" y="80948"/>
                  </a:cubicBezTo>
                  <a:cubicBezTo>
                    <a:pt x="39416" y="82732"/>
                    <a:pt x="39416" y="84130"/>
                    <a:pt x="40291" y="85914"/>
                  </a:cubicBezTo>
                  <a:cubicBezTo>
                    <a:pt x="41107" y="87746"/>
                    <a:pt x="44139" y="87022"/>
                    <a:pt x="45889" y="87022"/>
                  </a:cubicBezTo>
                  <a:cubicBezTo>
                    <a:pt x="45889" y="89529"/>
                    <a:pt x="46763" y="90590"/>
                    <a:pt x="49387" y="91651"/>
                  </a:cubicBezTo>
                  <a:cubicBezTo>
                    <a:pt x="51953" y="92760"/>
                    <a:pt x="54577" y="95604"/>
                    <a:pt x="55393" y="98111"/>
                  </a:cubicBezTo>
                  <a:cubicBezTo>
                    <a:pt x="56734" y="101341"/>
                    <a:pt x="47638" y="109923"/>
                    <a:pt x="55860" y="110984"/>
                  </a:cubicBezTo>
                  <a:cubicBezTo>
                    <a:pt x="56734" y="110984"/>
                    <a:pt x="57609" y="110984"/>
                    <a:pt x="58017" y="110984"/>
                  </a:cubicBezTo>
                  <a:cubicBezTo>
                    <a:pt x="59300" y="110646"/>
                    <a:pt x="60174" y="111707"/>
                    <a:pt x="61457" y="111370"/>
                  </a:cubicBezTo>
                  <a:cubicBezTo>
                    <a:pt x="61457" y="109586"/>
                    <a:pt x="60174" y="108139"/>
                    <a:pt x="60641" y="106355"/>
                  </a:cubicBezTo>
                  <a:cubicBezTo>
                    <a:pt x="61049" y="104186"/>
                    <a:pt x="65364" y="105295"/>
                    <a:pt x="67113" y="105295"/>
                  </a:cubicBezTo>
                  <a:cubicBezTo>
                    <a:pt x="66239" y="103848"/>
                    <a:pt x="65830" y="102788"/>
                    <a:pt x="65830" y="101341"/>
                  </a:cubicBezTo>
                  <a:cubicBezTo>
                    <a:pt x="66705" y="101341"/>
                    <a:pt x="66705" y="100956"/>
                    <a:pt x="67113" y="100956"/>
                  </a:cubicBezTo>
                  <a:cubicBezTo>
                    <a:pt x="65830" y="100956"/>
                    <a:pt x="64548" y="100618"/>
                    <a:pt x="64956" y="99558"/>
                  </a:cubicBezTo>
                  <a:cubicBezTo>
                    <a:pt x="71895" y="98449"/>
                    <a:pt x="72711" y="105970"/>
                    <a:pt x="78833" y="105632"/>
                  </a:cubicBezTo>
                  <a:cubicBezTo>
                    <a:pt x="79650" y="104909"/>
                    <a:pt x="78833" y="103125"/>
                    <a:pt x="80116" y="102402"/>
                  </a:cubicBezTo>
                  <a:cubicBezTo>
                    <a:pt x="80991" y="101679"/>
                    <a:pt x="83148" y="102402"/>
                    <a:pt x="84431" y="102402"/>
                  </a:cubicBezTo>
                  <a:cubicBezTo>
                    <a:pt x="84431" y="101341"/>
                    <a:pt x="84839" y="100618"/>
                    <a:pt x="84839" y="99558"/>
                  </a:cubicBezTo>
                  <a:cubicBezTo>
                    <a:pt x="87055" y="98449"/>
                    <a:pt x="88746" y="102065"/>
                    <a:pt x="91370" y="102402"/>
                  </a:cubicBezTo>
                  <a:cubicBezTo>
                    <a:pt x="90903" y="102402"/>
                    <a:pt x="91370" y="102788"/>
                    <a:pt x="90903" y="103125"/>
                  </a:cubicBezTo>
                  <a:cubicBezTo>
                    <a:pt x="87871" y="104186"/>
                    <a:pt x="88746" y="109923"/>
                    <a:pt x="88338" y="112093"/>
                  </a:cubicBezTo>
                  <a:cubicBezTo>
                    <a:pt x="87871" y="113877"/>
                    <a:pt x="85714" y="119951"/>
                    <a:pt x="90029" y="118891"/>
                  </a:cubicBezTo>
                  <a:cubicBezTo>
                    <a:pt x="90495" y="116721"/>
                    <a:pt x="92244" y="116384"/>
                    <a:pt x="94402" y="116721"/>
                  </a:cubicBezTo>
                  <a:cubicBezTo>
                    <a:pt x="94402" y="115660"/>
                    <a:pt x="94402" y="114937"/>
                    <a:pt x="93994" y="114214"/>
                  </a:cubicBezTo>
                  <a:cubicBezTo>
                    <a:pt x="96151" y="115323"/>
                    <a:pt x="100874" y="114937"/>
                    <a:pt x="102623" y="113877"/>
                  </a:cubicBezTo>
                  <a:cubicBezTo>
                    <a:pt x="104373" y="112768"/>
                    <a:pt x="105189" y="110984"/>
                    <a:pt x="107405" y="110261"/>
                  </a:cubicBezTo>
                  <a:cubicBezTo>
                    <a:pt x="106938" y="109923"/>
                    <a:pt x="106530" y="109200"/>
                    <a:pt x="106064" y="108862"/>
                  </a:cubicBezTo>
                  <a:cubicBezTo>
                    <a:pt x="106530" y="109200"/>
                    <a:pt x="106938" y="109923"/>
                    <a:pt x="107405" y="110261"/>
                  </a:cubicBezTo>
                  <a:lnTo>
                    <a:pt x="107405" y="110261"/>
                  </a:lnTo>
                  <a:cubicBezTo>
                    <a:pt x="108688" y="109923"/>
                    <a:pt x="110845" y="110646"/>
                    <a:pt x="112128" y="109923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" name="Shape 2593"/>
            <p:cNvSpPr/>
            <p:nvPr/>
          </p:nvSpPr>
          <p:spPr>
            <a:xfrm>
              <a:off x="6215172" y="4380059"/>
              <a:ext cx="1254347" cy="10128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65" y="116305"/>
                  </a:moveTo>
                  <a:lnTo>
                    <a:pt x="9865" y="116305"/>
                  </a:lnTo>
                  <a:cubicBezTo>
                    <a:pt x="10010" y="115550"/>
                    <a:pt x="10488" y="115550"/>
                    <a:pt x="11256" y="115550"/>
                  </a:cubicBezTo>
                  <a:cubicBezTo>
                    <a:pt x="11568" y="117085"/>
                    <a:pt x="12481" y="117658"/>
                    <a:pt x="12481" y="119219"/>
                  </a:cubicBezTo>
                  <a:cubicBezTo>
                    <a:pt x="13416" y="119401"/>
                    <a:pt x="14496" y="119973"/>
                    <a:pt x="15410" y="119973"/>
                  </a:cubicBezTo>
                  <a:cubicBezTo>
                    <a:pt x="15410" y="119973"/>
                    <a:pt x="15576" y="119973"/>
                    <a:pt x="15721" y="119973"/>
                  </a:cubicBezTo>
                  <a:cubicBezTo>
                    <a:pt x="15576" y="119791"/>
                    <a:pt x="15264" y="119791"/>
                    <a:pt x="14953" y="119791"/>
                  </a:cubicBezTo>
                  <a:cubicBezTo>
                    <a:pt x="14641" y="118048"/>
                    <a:pt x="17113" y="117476"/>
                    <a:pt x="18047" y="117658"/>
                  </a:cubicBezTo>
                  <a:cubicBezTo>
                    <a:pt x="18047" y="117267"/>
                    <a:pt x="17881" y="117085"/>
                    <a:pt x="17570" y="116877"/>
                  </a:cubicBezTo>
                  <a:lnTo>
                    <a:pt x="17570" y="116695"/>
                  </a:lnTo>
                  <a:cubicBezTo>
                    <a:pt x="18193" y="116695"/>
                    <a:pt x="18504" y="117085"/>
                    <a:pt x="19106" y="117085"/>
                  </a:cubicBezTo>
                  <a:cubicBezTo>
                    <a:pt x="19106" y="116695"/>
                    <a:pt x="19106" y="116123"/>
                    <a:pt x="19106" y="115732"/>
                  </a:cubicBezTo>
                  <a:cubicBezTo>
                    <a:pt x="19730" y="115550"/>
                    <a:pt x="21121" y="113989"/>
                    <a:pt x="20353" y="113209"/>
                  </a:cubicBezTo>
                  <a:cubicBezTo>
                    <a:pt x="19730" y="112844"/>
                    <a:pt x="18650" y="113209"/>
                    <a:pt x="18961" y="111856"/>
                  </a:cubicBezTo>
                  <a:cubicBezTo>
                    <a:pt x="19584" y="111465"/>
                    <a:pt x="20186" y="111673"/>
                    <a:pt x="20976" y="111673"/>
                  </a:cubicBezTo>
                  <a:cubicBezTo>
                    <a:pt x="21121" y="110503"/>
                    <a:pt x="20664" y="107614"/>
                    <a:pt x="19273" y="107823"/>
                  </a:cubicBezTo>
                  <a:cubicBezTo>
                    <a:pt x="18961" y="108785"/>
                    <a:pt x="18504" y="108005"/>
                    <a:pt x="18504" y="107432"/>
                  </a:cubicBezTo>
                  <a:cubicBezTo>
                    <a:pt x="18193" y="106470"/>
                    <a:pt x="18504" y="106652"/>
                    <a:pt x="18961" y="106079"/>
                  </a:cubicBezTo>
                  <a:cubicBezTo>
                    <a:pt x="19584" y="105299"/>
                    <a:pt x="17736" y="103738"/>
                    <a:pt x="17736" y="102775"/>
                  </a:cubicBezTo>
                  <a:cubicBezTo>
                    <a:pt x="18338" y="102593"/>
                    <a:pt x="18504" y="103555"/>
                    <a:pt x="19106" y="103373"/>
                  </a:cubicBezTo>
                  <a:cubicBezTo>
                    <a:pt x="19106" y="102775"/>
                    <a:pt x="19106" y="102411"/>
                    <a:pt x="19730" y="102202"/>
                  </a:cubicBezTo>
                  <a:cubicBezTo>
                    <a:pt x="20809" y="102020"/>
                    <a:pt x="20186" y="102202"/>
                    <a:pt x="20498" y="101240"/>
                  </a:cubicBezTo>
                  <a:cubicBezTo>
                    <a:pt x="20809" y="100667"/>
                    <a:pt x="21744" y="100849"/>
                    <a:pt x="22201" y="100849"/>
                  </a:cubicBezTo>
                  <a:cubicBezTo>
                    <a:pt x="22658" y="101240"/>
                    <a:pt x="22658" y="101812"/>
                    <a:pt x="22658" y="102411"/>
                  </a:cubicBezTo>
                  <a:cubicBezTo>
                    <a:pt x="23426" y="102411"/>
                    <a:pt x="23904" y="102020"/>
                    <a:pt x="24506" y="102202"/>
                  </a:cubicBezTo>
                  <a:cubicBezTo>
                    <a:pt x="23738" y="101240"/>
                    <a:pt x="24361" y="100277"/>
                    <a:pt x="25441" y="100277"/>
                  </a:cubicBezTo>
                  <a:cubicBezTo>
                    <a:pt x="25586" y="99705"/>
                    <a:pt x="26687" y="99496"/>
                    <a:pt x="27144" y="99496"/>
                  </a:cubicBezTo>
                  <a:cubicBezTo>
                    <a:pt x="28058" y="99314"/>
                    <a:pt x="28369" y="98534"/>
                    <a:pt x="28369" y="97363"/>
                  </a:cubicBezTo>
                  <a:cubicBezTo>
                    <a:pt x="28681" y="97363"/>
                    <a:pt x="28826" y="97363"/>
                    <a:pt x="28992" y="97363"/>
                  </a:cubicBezTo>
                  <a:cubicBezTo>
                    <a:pt x="28992" y="96999"/>
                    <a:pt x="29138" y="95828"/>
                    <a:pt x="28826" y="95646"/>
                  </a:cubicBezTo>
                  <a:cubicBezTo>
                    <a:pt x="30072" y="95646"/>
                    <a:pt x="31609" y="95828"/>
                    <a:pt x="32377" y="97181"/>
                  </a:cubicBezTo>
                  <a:cubicBezTo>
                    <a:pt x="32689" y="97753"/>
                    <a:pt x="33457" y="97571"/>
                    <a:pt x="33914" y="97363"/>
                  </a:cubicBezTo>
                  <a:cubicBezTo>
                    <a:pt x="34392" y="97181"/>
                    <a:pt x="34080" y="96400"/>
                    <a:pt x="34080" y="96010"/>
                  </a:cubicBezTo>
                  <a:cubicBezTo>
                    <a:pt x="35306" y="95437"/>
                    <a:pt x="37320" y="96218"/>
                    <a:pt x="38712" y="96010"/>
                  </a:cubicBezTo>
                  <a:cubicBezTo>
                    <a:pt x="38712" y="95646"/>
                    <a:pt x="38712" y="95255"/>
                    <a:pt x="38712" y="95047"/>
                  </a:cubicBezTo>
                  <a:cubicBezTo>
                    <a:pt x="39792" y="94865"/>
                    <a:pt x="39169" y="95437"/>
                    <a:pt x="39792" y="96010"/>
                  </a:cubicBezTo>
                  <a:cubicBezTo>
                    <a:pt x="40560" y="96608"/>
                    <a:pt x="40560" y="95255"/>
                    <a:pt x="40560" y="94865"/>
                  </a:cubicBezTo>
                  <a:cubicBezTo>
                    <a:pt x="40394" y="93902"/>
                    <a:pt x="40560" y="93330"/>
                    <a:pt x="40249" y="92549"/>
                  </a:cubicBezTo>
                  <a:cubicBezTo>
                    <a:pt x="39937" y="91769"/>
                    <a:pt x="40249" y="91196"/>
                    <a:pt x="40706" y="90806"/>
                  </a:cubicBezTo>
                  <a:cubicBezTo>
                    <a:pt x="40872" y="89843"/>
                    <a:pt x="40083" y="89063"/>
                    <a:pt x="40249" y="88100"/>
                  </a:cubicBezTo>
                  <a:cubicBezTo>
                    <a:pt x="40249" y="87320"/>
                    <a:pt x="40560" y="86357"/>
                    <a:pt x="40560" y="85394"/>
                  </a:cubicBezTo>
                  <a:cubicBezTo>
                    <a:pt x="41474" y="85212"/>
                    <a:pt x="41640" y="85967"/>
                    <a:pt x="42097" y="86747"/>
                  </a:cubicBezTo>
                  <a:cubicBezTo>
                    <a:pt x="42409" y="86955"/>
                    <a:pt x="43489" y="87320"/>
                    <a:pt x="43634" y="86747"/>
                  </a:cubicBezTo>
                  <a:cubicBezTo>
                    <a:pt x="44257" y="86747"/>
                    <a:pt x="45025" y="88100"/>
                    <a:pt x="45337" y="88881"/>
                  </a:cubicBezTo>
                  <a:cubicBezTo>
                    <a:pt x="45960" y="88881"/>
                    <a:pt x="46874" y="89271"/>
                    <a:pt x="47497" y="88881"/>
                  </a:cubicBezTo>
                  <a:lnTo>
                    <a:pt x="47497" y="88490"/>
                  </a:lnTo>
                  <a:cubicBezTo>
                    <a:pt x="47497" y="88490"/>
                    <a:pt x="49511" y="89453"/>
                    <a:pt x="49657" y="89453"/>
                  </a:cubicBezTo>
                  <a:cubicBezTo>
                    <a:pt x="50737" y="89453"/>
                    <a:pt x="51048" y="89843"/>
                    <a:pt x="51817" y="90598"/>
                  </a:cubicBezTo>
                  <a:cubicBezTo>
                    <a:pt x="51962" y="90026"/>
                    <a:pt x="52274" y="89843"/>
                    <a:pt x="52274" y="89453"/>
                  </a:cubicBezTo>
                  <a:cubicBezTo>
                    <a:pt x="51651" y="89063"/>
                    <a:pt x="51505" y="87918"/>
                    <a:pt x="51505" y="87137"/>
                  </a:cubicBezTo>
                  <a:cubicBezTo>
                    <a:pt x="51651" y="86565"/>
                    <a:pt x="51962" y="86357"/>
                    <a:pt x="51817" y="85784"/>
                  </a:cubicBezTo>
                  <a:cubicBezTo>
                    <a:pt x="51651" y="85394"/>
                    <a:pt x="51505" y="85004"/>
                    <a:pt x="51651" y="84614"/>
                  </a:cubicBezTo>
                  <a:cubicBezTo>
                    <a:pt x="52128" y="84614"/>
                    <a:pt x="52585" y="85004"/>
                    <a:pt x="53208" y="85004"/>
                  </a:cubicBezTo>
                  <a:cubicBezTo>
                    <a:pt x="53665" y="85004"/>
                    <a:pt x="53354" y="83859"/>
                    <a:pt x="53665" y="83469"/>
                  </a:cubicBezTo>
                  <a:cubicBezTo>
                    <a:pt x="54122" y="82870"/>
                    <a:pt x="54122" y="82298"/>
                    <a:pt x="54890" y="82116"/>
                  </a:cubicBezTo>
                  <a:cubicBezTo>
                    <a:pt x="55514" y="82116"/>
                    <a:pt x="55970" y="82506"/>
                    <a:pt x="56593" y="82506"/>
                  </a:cubicBezTo>
                  <a:cubicBezTo>
                    <a:pt x="57217" y="84614"/>
                    <a:pt x="57362" y="82298"/>
                    <a:pt x="58296" y="81908"/>
                  </a:cubicBezTo>
                  <a:cubicBezTo>
                    <a:pt x="58899" y="81725"/>
                    <a:pt x="59065" y="81153"/>
                    <a:pt x="58442" y="80555"/>
                  </a:cubicBezTo>
                  <a:cubicBezTo>
                    <a:pt x="57985" y="80190"/>
                    <a:pt x="58296" y="79410"/>
                    <a:pt x="58442" y="78837"/>
                  </a:cubicBezTo>
                  <a:cubicBezTo>
                    <a:pt x="58442" y="78837"/>
                    <a:pt x="58442" y="78837"/>
                    <a:pt x="58608" y="78837"/>
                  </a:cubicBezTo>
                  <a:cubicBezTo>
                    <a:pt x="58608" y="79019"/>
                    <a:pt x="58608" y="79228"/>
                    <a:pt x="58608" y="79410"/>
                  </a:cubicBezTo>
                  <a:cubicBezTo>
                    <a:pt x="59376" y="79982"/>
                    <a:pt x="60145" y="79800"/>
                    <a:pt x="60913" y="79410"/>
                  </a:cubicBezTo>
                  <a:cubicBezTo>
                    <a:pt x="60768" y="79410"/>
                    <a:pt x="61225" y="78837"/>
                    <a:pt x="61225" y="78837"/>
                  </a:cubicBezTo>
                  <a:cubicBezTo>
                    <a:pt x="61370" y="78629"/>
                    <a:pt x="61225" y="78057"/>
                    <a:pt x="61225" y="77666"/>
                  </a:cubicBezTo>
                  <a:cubicBezTo>
                    <a:pt x="61993" y="77666"/>
                    <a:pt x="61993" y="77666"/>
                    <a:pt x="61993" y="76704"/>
                  </a:cubicBezTo>
                  <a:cubicBezTo>
                    <a:pt x="61993" y="76313"/>
                    <a:pt x="61682" y="75923"/>
                    <a:pt x="61370" y="75923"/>
                  </a:cubicBezTo>
                  <a:cubicBezTo>
                    <a:pt x="61993" y="73425"/>
                    <a:pt x="64153" y="75923"/>
                    <a:pt x="64922" y="74388"/>
                  </a:cubicBezTo>
                  <a:cubicBezTo>
                    <a:pt x="65379" y="73425"/>
                    <a:pt x="66313" y="73217"/>
                    <a:pt x="66770" y="72254"/>
                  </a:cubicBezTo>
                  <a:cubicBezTo>
                    <a:pt x="67393" y="71084"/>
                    <a:pt x="67082" y="70719"/>
                    <a:pt x="68307" y="70901"/>
                  </a:cubicBezTo>
                  <a:cubicBezTo>
                    <a:pt x="68473" y="71682"/>
                    <a:pt x="68161" y="75923"/>
                    <a:pt x="69387" y="73425"/>
                  </a:cubicBezTo>
                  <a:cubicBezTo>
                    <a:pt x="69553" y="73425"/>
                    <a:pt x="69553" y="73425"/>
                    <a:pt x="69698" y="73425"/>
                  </a:cubicBezTo>
                  <a:cubicBezTo>
                    <a:pt x="69698" y="73035"/>
                    <a:pt x="69698" y="72827"/>
                    <a:pt x="69865" y="72645"/>
                  </a:cubicBezTo>
                  <a:cubicBezTo>
                    <a:pt x="70010" y="71864"/>
                    <a:pt x="70488" y="71084"/>
                    <a:pt x="70176" y="70121"/>
                  </a:cubicBezTo>
                  <a:cubicBezTo>
                    <a:pt x="70010" y="69549"/>
                    <a:pt x="69698" y="69549"/>
                    <a:pt x="69698" y="68768"/>
                  </a:cubicBezTo>
                  <a:cubicBezTo>
                    <a:pt x="70176" y="68586"/>
                    <a:pt x="70176" y="68196"/>
                    <a:pt x="70010" y="67805"/>
                  </a:cubicBezTo>
                  <a:cubicBezTo>
                    <a:pt x="70488" y="67805"/>
                    <a:pt x="70778" y="67623"/>
                    <a:pt x="70633" y="67051"/>
                  </a:cubicBezTo>
                  <a:cubicBezTo>
                    <a:pt x="71090" y="66660"/>
                    <a:pt x="71858" y="67233"/>
                    <a:pt x="72315" y="67051"/>
                  </a:cubicBezTo>
                  <a:cubicBezTo>
                    <a:pt x="72627" y="67051"/>
                    <a:pt x="72793" y="65099"/>
                    <a:pt x="72938" y="64917"/>
                  </a:cubicBezTo>
                  <a:cubicBezTo>
                    <a:pt x="73395" y="63746"/>
                    <a:pt x="74018" y="62784"/>
                    <a:pt x="74787" y="62393"/>
                  </a:cubicBezTo>
                  <a:cubicBezTo>
                    <a:pt x="75410" y="62003"/>
                    <a:pt x="75721" y="61821"/>
                    <a:pt x="75576" y="60858"/>
                  </a:cubicBezTo>
                  <a:lnTo>
                    <a:pt x="74953" y="60858"/>
                  </a:lnTo>
                  <a:cubicBezTo>
                    <a:pt x="75098" y="59505"/>
                    <a:pt x="72315" y="57762"/>
                    <a:pt x="74330" y="56981"/>
                  </a:cubicBezTo>
                  <a:cubicBezTo>
                    <a:pt x="75264" y="56591"/>
                    <a:pt x="74641" y="55446"/>
                    <a:pt x="75098" y="54483"/>
                  </a:cubicBezTo>
                  <a:cubicBezTo>
                    <a:pt x="75410" y="53911"/>
                    <a:pt x="76033" y="53703"/>
                    <a:pt x="75867" y="52740"/>
                  </a:cubicBezTo>
                  <a:cubicBezTo>
                    <a:pt x="76178" y="52558"/>
                    <a:pt x="76490" y="52558"/>
                    <a:pt x="76801" y="52740"/>
                  </a:cubicBezTo>
                  <a:cubicBezTo>
                    <a:pt x="76656" y="53703"/>
                    <a:pt x="77881" y="53911"/>
                    <a:pt x="77424" y="55056"/>
                  </a:cubicBezTo>
                  <a:cubicBezTo>
                    <a:pt x="77881" y="54275"/>
                    <a:pt x="78795" y="54483"/>
                    <a:pt x="79418" y="54483"/>
                  </a:cubicBezTo>
                  <a:cubicBezTo>
                    <a:pt x="79563" y="54275"/>
                    <a:pt x="79730" y="54093"/>
                    <a:pt x="79730" y="54093"/>
                  </a:cubicBezTo>
                  <a:cubicBezTo>
                    <a:pt x="79418" y="53703"/>
                    <a:pt x="79418" y="52948"/>
                    <a:pt x="78961" y="52558"/>
                  </a:cubicBezTo>
                  <a:cubicBezTo>
                    <a:pt x="78650" y="52350"/>
                    <a:pt x="78504" y="52350"/>
                    <a:pt x="78504" y="51960"/>
                  </a:cubicBezTo>
                  <a:cubicBezTo>
                    <a:pt x="79730" y="51777"/>
                    <a:pt x="80498" y="51960"/>
                    <a:pt x="81433" y="50607"/>
                  </a:cubicBezTo>
                  <a:cubicBezTo>
                    <a:pt x="81889" y="50034"/>
                    <a:pt x="81889" y="47901"/>
                    <a:pt x="81889" y="47146"/>
                  </a:cubicBezTo>
                  <a:cubicBezTo>
                    <a:pt x="81889" y="46548"/>
                    <a:pt x="81266" y="46756"/>
                    <a:pt x="81578" y="46183"/>
                  </a:cubicBezTo>
                  <a:cubicBezTo>
                    <a:pt x="81744" y="45793"/>
                    <a:pt x="82201" y="45975"/>
                    <a:pt x="82346" y="45585"/>
                  </a:cubicBezTo>
                  <a:cubicBezTo>
                    <a:pt x="83115" y="44440"/>
                    <a:pt x="81744" y="43842"/>
                    <a:pt x="81744" y="42879"/>
                  </a:cubicBezTo>
                  <a:cubicBezTo>
                    <a:pt x="81889" y="42879"/>
                    <a:pt x="82201" y="42489"/>
                    <a:pt x="82346" y="42307"/>
                  </a:cubicBezTo>
                  <a:cubicBezTo>
                    <a:pt x="82658" y="42879"/>
                    <a:pt x="84672" y="43660"/>
                    <a:pt x="84672" y="44622"/>
                  </a:cubicBezTo>
                  <a:cubicBezTo>
                    <a:pt x="85586" y="44830"/>
                    <a:pt x="86521" y="44050"/>
                    <a:pt x="87435" y="44440"/>
                  </a:cubicBezTo>
                  <a:cubicBezTo>
                    <a:pt x="88203" y="44830"/>
                    <a:pt x="88992" y="44830"/>
                    <a:pt x="89761" y="44830"/>
                  </a:cubicBezTo>
                  <a:cubicBezTo>
                    <a:pt x="89761" y="45793"/>
                    <a:pt x="89761" y="46756"/>
                    <a:pt x="89761" y="47536"/>
                  </a:cubicBezTo>
                  <a:cubicBezTo>
                    <a:pt x="90363" y="47718"/>
                    <a:pt x="91131" y="47328"/>
                    <a:pt x="91754" y="47536"/>
                  </a:cubicBezTo>
                  <a:cubicBezTo>
                    <a:pt x="91921" y="48109"/>
                    <a:pt x="91609" y="48291"/>
                    <a:pt x="91298" y="48499"/>
                  </a:cubicBezTo>
                  <a:cubicBezTo>
                    <a:pt x="90841" y="48863"/>
                    <a:pt x="90841" y="49644"/>
                    <a:pt x="90841" y="50216"/>
                  </a:cubicBezTo>
                  <a:cubicBezTo>
                    <a:pt x="91609" y="50424"/>
                    <a:pt x="92523" y="50216"/>
                    <a:pt x="93312" y="50424"/>
                  </a:cubicBezTo>
                  <a:cubicBezTo>
                    <a:pt x="93312" y="50216"/>
                    <a:pt x="93312" y="50216"/>
                    <a:pt x="93457" y="50034"/>
                  </a:cubicBezTo>
                  <a:cubicBezTo>
                    <a:pt x="94226" y="50034"/>
                    <a:pt x="94371" y="51387"/>
                    <a:pt x="95306" y="51205"/>
                  </a:cubicBezTo>
                  <a:cubicBezTo>
                    <a:pt x="94994" y="50815"/>
                    <a:pt x="94683" y="50034"/>
                    <a:pt x="95306" y="49644"/>
                  </a:cubicBezTo>
                  <a:cubicBezTo>
                    <a:pt x="95306" y="49254"/>
                    <a:pt x="95306" y="48681"/>
                    <a:pt x="95306" y="48109"/>
                  </a:cubicBezTo>
                  <a:cubicBezTo>
                    <a:pt x="95451" y="48109"/>
                    <a:pt x="95617" y="48109"/>
                    <a:pt x="95763" y="48109"/>
                  </a:cubicBezTo>
                  <a:cubicBezTo>
                    <a:pt x="95929" y="48291"/>
                    <a:pt x="95929" y="48863"/>
                    <a:pt x="96074" y="48863"/>
                  </a:cubicBezTo>
                  <a:cubicBezTo>
                    <a:pt x="96386" y="49254"/>
                    <a:pt x="97009" y="49071"/>
                    <a:pt x="97466" y="49071"/>
                  </a:cubicBezTo>
                  <a:cubicBezTo>
                    <a:pt x="97466" y="49254"/>
                    <a:pt x="97466" y="49644"/>
                    <a:pt x="97466" y="49852"/>
                  </a:cubicBezTo>
                  <a:cubicBezTo>
                    <a:pt x="97611" y="49852"/>
                    <a:pt x="97923" y="49852"/>
                    <a:pt x="98089" y="49852"/>
                  </a:cubicBezTo>
                  <a:cubicBezTo>
                    <a:pt x="97923" y="50607"/>
                    <a:pt x="98857" y="51960"/>
                    <a:pt x="99314" y="50997"/>
                  </a:cubicBezTo>
                  <a:cubicBezTo>
                    <a:pt x="99480" y="50607"/>
                    <a:pt x="99169" y="50216"/>
                    <a:pt x="99480" y="49852"/>
                  </a:cubicBezTo>
                  <a:cubicBezTo>
                    <a:pt x="99771" y="49644"/>
                    <a:pt x="100083" y="50216"/>
                    <a:pt x="100083" y="50607"/>
                  </a:cubicBezTo>
                  <a:cubicBezTo>
                    <a:pt x="100539" y="50607"/>
                    <a:pt x="100706" y="50034"/>
                    <a:pt x="100706" y="49462"/>
                  </a:cubicBezTo>
                  <a:cubicBezTo>
                    <a:pt x="101474" y="49462"/>
                    <a:pt x="101931" y="49852"/>
                    <a:pt x="102699" y="49644"/>
                  </a:cubicBezTo>
                  <a:cubicBezTo>
                    <a:pt x="103011" y="49462"/>
                    <a:pt x="103177" y="49644"/>
                    <a:pt x="103489" y="50034"/>
                  </a:cubicBezTo>
                  <a:cubicBezTo>
                    <a:pt x="103946" y="50815"/>
                    <a:pt x="104859" y="51960"/>
                    <a:pt x="105794" y="52168"/>
                  </a:cubicBezTo>
                  <a:cubicBezTo>
                    <a:pt x="105794" y="52740"/>
                    <a:pt x="106251" y="52948"/>
                    <a:pt x="106251" y="53521"/>
                  </a:cubicBezTo>
                  <a:cubicBezTo>
                    <a:pt x="106251" y="54275"/>
                    <a:pt x="106105" y="54666"/>
                    <a:pt x="105939" y="55264"/>
                  </a:cubicBezTo>
                  <a:cubicBezTo>
                    <a:pt x="105649" y="56409"/>
                    <a:pt x="105939" y="57762"/>
                    <a:pt x="105337" y="58725"/>
                  </a:cubicBezTo>
                  <a:cubicBezTo>
                    <a:pt x="104569" y="59505"/>
                    <a:pt x="104091" y="60468"/>
                    <a:pt x="105171" y="61040"/>
                  </a:cubicBezTo>
                  <a:cubicBezTo>
                    <a:pt x="105794" y="61431"/>
                    <a:pt x="106105" y="63954"/>
                    <a:pt x="105939" y="64709"/>
                  </a:cubicBezTo>
                  <a:cubicBezTo>
                    <a:pt x="105025" y="64709"/>
                    <a:pt x="105939" y="65880"/>
                    <a:pt x="106251" y="66088"/>
                  </a:cubicBezTo>
                  <a:cubicBezTo>
                    <a:pt x="107019" y="67051"/>
                    <a:pt x="108099" y="67233"/>
                    <a:pt x="109034" y="67623"/>
                  </a:cubicBezTo>
                  <a:cubicBezTo>
                    <a:pt x="109345" y="67623"/>
                    <a:pt x="109491" y="67623"/>
                    <a:pt x="109657" y="67623"/>
                  </a:cubicBezTo>
                  <a:cubicBezTo>
                    <a:pt x="109657" y="67415"/>
                    <a:pt x="109657" y="67415"/>
                    <a:pt x="109657" y="67415"/>
                  </a:cubicBezTo>
                  <a:cubicBezTo>
                    <a:pt x="109657" y="67415"/>
                    <a:pt x="109657" y="67415"/>
                    <a:pt x="109657" y="67623"/>
                  </a:cubicBezTo>
                  <a:lnTo>
                    <a:pt x="109802" y="67623"/>
                  </a:lnTo>
                  <a:cubicBezTo>
                    <a:pt x="109802" y="67051"/>
                    <a:pt x="109802" y="66452"/>
                    <a:pt x="109802" y="66452"/>
                  </a:cubicBezTo>
                  <a:cubicBezTo>
                    <a:pt x="109491" y="65099"/>
                    <a:pt x="110571" y="65490"/>
                    <a:pt x="111339" y="64917"/>
                  </a:cubicBezTo>
                  <a:cubicBezTo>
                    <a:pt x="112585" y="63954"/>
                    <a:pt x="111028" y="63174"/>
                    <a:pt x="110737" y="62601"/>
                  </a:cubicBezTo>
                  <a:cubicBezTo>
                    <a:pt x="110425" y="62003"/>
                    <a:pt x="110114" y="59687"/>
                    <a:pt x="110882" y="59505"/>
                  </a:cubicBezTo>
                  <a:cubicBezTo>
                    <a:pt x="111817" y="59323"/>
                    <a:pt x="110882" y="57580"/>
                    <a:pt x="111817" y="57372"/>
                  </a:cubicBezTo>
                  <a:cubicBezTo>
                    <a:pt x="111817" y="57189"/>
                    <a:pt x="111817" y="57189"/>
                    <a:pt x="111817" y="56981"/>
                  </a:cubicBezTo>
                  <a:cubicBezTo>
                    <a:pt x="112731" y="57189"/>
                    <a:pt x="114267" y="54093"/>
                    <a:pt x="114890" y="54666"/>
                  </a:cubicBezTo>
                  <a:cubicBezTo>
                    <a:pt x="115347" y="55056"/>
                    <a:pt x="115514" y="56019"/>
                    <a:pt x="116116" y="56227"/>
                  </a:cubicBezTo>
                  <a:cubicBezTo>
                    <a:pt x="116593" y="56409"/>
                    <a:pt x="117362" y="56591"/>
                    <a:pt x="117985" y="56409"/>
                  </a:cubicBezTo>
                  <a:cubicBezTo>
                    <a:pt x="118130" y="56019"/>
                    <a:pt x="118442" y="56019"/>
                    <a:pt x="118753" y="55836"/>
                  </a:cubicBezTo>
                  <a:cubicBezTo>
                    <a:pt x="118899" y="55446"/>
                    <a:pt x="118899" y="55628"/>
                    <a:pt x="119065" y="55446"/>
                  </a:cubicBezTo>
                  <a:cubicBezTo>
                    <a:pt x="119065" y="54874"/>
                    <a:pt x="119356" y="54666"/>
                    <a:pt x="119667" y="54275"/>
                  </a:cubicBezTo>
                  <a:cubicBezTo>
                    <a:pt x="119522" y="54275"/>
                    <a:pt x="119356" y="54093"/>
                    <a:pt x="119210" y="54093"/>
                  </a:cubicBezTo>
                  <a:cubicBezTo>
                    <a:pt x="119065" y="53313"/>
                    <a:pt x="119979" y="52948"/>
                    <a:pt x="119833" y="52168"/>
                  </a:cubicBezTo>
                  <a:cubicBezTo>
                    <a:pt x="119522" y="51205"/>
                    <a:pt x="118276" y="51205"/>
                    <a:pt x="117507" y="51205"/>
                  </a:cubicBezTo>
                  <a:cubicBezTo>
                    <a:pt x="117507" y="50815"/>
                    <a:pt x="117362" y="50607"/>
                    <a:pt x="117362" y="50216"/>
                  </a:cubicBezTo>
                  <a:cubicBezTo>
                    <a:pt x="116282" y="50216"/>
                    <a:pt x="116282" y="49644"/>
                    <a:pt x="116282" y="48109"/>
                  </a:cubicBezTo>
                  <a:cubicBezTo>
                    <a:pt x="115514" y="47901"/>
                    <a:pt x="115659" y="46756"/>
                    <a:pt x="115057" y="46183"/>
                  </a:cubicBezTo>
                  <a:cubicBezTo>
                    <a:pt x="114267" y="45585"/>
                    <a:pt x="113811" y="46548"/>
                    <a:pt x="113187" y="46938"/>
                  </a:cubicBezTo>
                  <a:cubicBezTo>
                    <a:pt x="112731" y="46183"/>
                    <a:pt x="113354" y="46183"/>
                    <a:pt x="113665" y="45403"/>
                  </a:cubicBezTo>
                  <a:cubicBezTo>
                    <a:pt x="113811" y="44830"/>
                    <a:pt x="113187" y="44440"/>
                    <a:pt x="113354" y="43842"/>
                  </a:cubicBezTo>
                  <a:cubicBezTo>
                    <a:pt x="114579" y="43660"/>
                    <a:pt x="114745" y="43660"/>
                    <a:pt x="114745" y="41916"/>
                  </a:cubicBezTo>
                  <a:cubicBezTo>
                    <a:pt x="114890" y="40563"/>
                    <a:pt x="114434" y="40381"/>
                    <a:pt x="113499" y="39809"/>
                  </a:cubicBezTo>
                  <a:cubicBezTo>
                    <a:pt x="113354" y="39991"/>
                    <a:pt x="113042" y="40173"/>
                    <a:pt x="112876" y="40173"/>
                  </a:cubicBezTo>
                  <a:cubicBezTo>
                    <a:pt x="112731" y="39601"/>
                    <a:pt x="112731" y="39028"/>
                    <a:pt x="112876" y="38638"/>
                  </a:cubicBezTo>
                  <a:cubicBezTo>
                    <a:pt x="113042" y="38065"/>
                    <a:pt x="113499" y="37857"/>
                    <a:pt x="113354" y="37285"/>
                  </a:cubicBezTo>
                  <a:cubicBezTo>
                    <a:pt x="113499" y="38065"/>
                    <a:pt x="115347" y="36712"/>
                    <a:pt x="115514" y="36322"/>
                  </a:cubicBezTo>
                  <a:cubicBezTo>
                    <a:pt x="115970" y="35359"/>
                    <a:pt x="115825" y="34579"/>
                    <a:pt x="115825" y="33798"/>
                  </a:cubicBezTo>
                  <a:cubicBezTo>
                    <a:pt x="115825" y="33044"/>
                    <a:pt x="115970" y="32263"/>
                    <a:pt x="115970" y="31300"/>
                  </a:cubicBezTo>
                  <a:cubicBezTo>
                    <a:pt x="115347" y="31300"/>
                    <a:pt x="114890" y="31873"/>
                    <a:pt x="114434" y="31691"/>
                  </a:cubicBezTo>
                  <a:cubicBezTo>
                    <a:pt x="114434" y="29739"/>
                    <a:pt x="116427" y="27814"/>
                    <a:pt x="115347" y="25680"/>
                  </a:cubicBezTo>
                  <a:cubicBezTo>
                    <a:pt x="114890" y="24926"/>
                    <a:pt x="114122" y="25316"/>
                    <a:pt x="113811" y="24353"/>
                  </a:cubicBezTo>
                  <a:cubicBezTo>
                    <a:pt x="113499" y="23755"/>
                    <a:pt x="113811" y="22974"/>
                    <a:pt x="113665" y="22220"/>
                  </a:cubicBezTo>
                  <a:cubicBezTo>
                    <a:pt x="113665" y="21621"/>
                    <a:pt x="113499" y="21257"/>
                    <a:pt x="113499" y="20659"/>
                  </a:cubicBezTo>
                  <a:cubicBezTo>
                    <a:pt x="113977" y="20477"/>
                    <a:pt x="114434" y="20659"/>
                    <a:pt x="114267" y="21439"/>
                  </a:cubicBezTo>
                  <a:cubicBezTo>
                    <a:pt x="114890" y="21439"/>
                    <a:pt x="115202" y="20477"/>
                    <a:pt x="115659" y="20477"/>
                  </a:cubicBezTo>
                  <a:cubicBezTo>
                    <a:pt x="116282" y="20268"/>
                    <a:pt x="116739" y="20086"/>
                    <a:pt x="116905" y="19514"/>
                  </a:cubicBezTo>
                  <a:cubicBezTo>
                    <a:pt x="117196" y="18551"/>
                    <a:pt x="116905" y="18161"/>
                    <a:pt x="116593" y="17953"/>
                  </a:cubicBezTo>
                  <a:cubicBezTo>
                    <a:pt x="116282" y="18343"/>
                    <a:pt x="115970" y="18551"/>
                    <a:pt x="115347" y="18551"/>
                  </a:cubicBezTo>
                  <a:cubicBezTo>
                    <a:pt x="115970" y="18551"/>
                    <a:pt x="116282" y="18343"/>
                    <a:pt x="116593" y="17953"/>
                  </a:cubicBezTo>
                  <a:cubicBezTo>
                    <a:pt x="116282" y="17588"/>
                    <a:pt x="115659" y="17588"/>
                    <a:pt x="115202" y="17380"/>
                  </a:cubicBezTo>
                  <a:cubicBezTo>
                    <a:pt x="113811" y="17198"/>
                    <a:pt x="112876" y="15845"/>
                    <a:pt x="112419" y="14284"/>
                  </a:cubicBezTo>
                  <a:cubicBezTo>
                    <a:pt x="112107" y="13529"/>
                    <a:pt x="111339" y="13529"/>
                    <a:pt x="111194" y="12931"/>
                  </a:cubicBezTo>
                  <a:cubicBezTo>
                    <a:pt x="110571" y="12931"/>
                    <a:pt x="110425" y="12931"/>
                    <a:pt x="109948" y="12359"/>
                  </a:cubicBezTo>
                  <a:cubicBezTo>
                    <a:pt x="109802" y="12176"/>
                    <a:pt x="109345" y="12541"/>
                    <a:pt x="109179" y="12749"/>
                  </a:cubicBezTo>
                  <a:cubicBezTo>
                    <a:pt x="108577" y="13529"/>
                    <a:pt x="108265" y="13712"/>
                    <a:pt x="107331" y="13712"/>
                  </a:cubicBezTo>
                  <a:cubicBezTo>
                    <a:pt x="106417" y="13894"/>
                    <a:pt x="105482" y="13894"/>
                    <a:pt x="104714" y="13529"/>
                  </a:cubicBezTo>
                  <a:cubicBezTo>
                    <a:pt x="103634" y="12749"/>
                    <a:pt x="103011" y="12541"/>
                    <a:pt x="101786" y="12749"/>
                  </a:cubicBezTo>
                  <a:cubicBezTo>
                    <a:pt x="101474" y="12749"/>
                    <a:pt x="99626" y="13529"/>
                    <a:pt x="99626" y="12541"/>
                  </a:cubicBezTo>
                  <a:cubicBezTo>
                    <a:pt x="99626" y="11396"/>
                    <a:pt x="98857" y="11214"/>
                    <a:pt x="98089" y="11214"/>
                  </a:cubicBezTo>
                  <a:cubicBezTo>
                    <a:pt x="97009" y="11214"/>
                    <a:pt x="97154" y="10225"/>
                    <a:pt x="96531" y="9653"/>
                  </a:cubicBezTo>
                  <a:cubicBezTo>
                    <a:pt x="95763" y="8872"/>
                    <a:pt x="95617" y="10615"/>
                    <a:pt x="95451" y="11214"/>
                  </a:cubicBezTo>
                  <a:cubicBezTo>
                    <a:pt x="95160" y="11214"/>
                    <a:pt x="94849" y="11214"/>
                    <a:pt x="94537" y="11214"/>
                  </a:cubicBezTo>
                  <a:cubicBezTo>
                    <a:pt x="94537" y="11578"/>
                    <a:pt x="94537" y="11786"/>
                    <a:pt x="94537" y="11968"/>
                  </a:cubicBezTo>
                  <a:cubicBezTo>
                    <a:pt x="93603" y="11968"/>
                    <a:pt x="92689" y="11214"/>
                    <a:pt x="91754" y="11396"/>
                  </a:cubicBezTo>
                  <a:cubicBezTo>
                    <a:pt x="91754" y="12176"/>
                    <a:pt x="91754" y="12749"/>
                    <a:pt x="91754" y="13529"/>
                  </a:cubicBezTo>
                  <a:cubicBezTo>
                    <a:pt x="90529" y="13529"/>
                    <a:pt x="89138" y="14492"/>
                    <a:pt x="87912" y="13712"/>
                  </a:cubicBezTo>
                  <a:cubicBezTo>
                    <a:pt x="87144" y="13321"/>
                    <a:pt x="86521" y="11968"/>
                    <a:pt x="85586" y="12176"/>
                  </a:cubicBezTo>
                  <a:cubicBezTo>
                    <a:pt x="85441" y="12749"/>
                    <a:pt x="84672" y="13529"/>
                    <a:pt x="84361" y="12541"/>
                  </a:cubicBezTo>
                  <a:cubicBezTo>
                    <a:pt x="84195" y="11968"/>
                    <a:pt x="84361" y="11396"/>
                    <a:pt x="84361" y="10615"/>
                  </a:cubicBezTo>
                  <a:cubicBezTo>
                    <a:pt x="83738" y="10433"/>
                    <a:pt x="83883" y="11396"/>
                    <a:pt x="83426" y="11786"/>
                  </a:cubicBezTo>
                  <a:cubicBezTo>
                    <a:pt x="82969" y="11968"/>
                    <a:pt x="82512" y="11578"/>
                    <a:pt x="82035" y="11396"/>
                  </a:cubicBezTo>
                  <a:cubicBezTo>
                    <a:pt x="80955" y="10615"/>
                    <a:pt x="80041" y="11968"/>
                    <a:pt x="79875" y="13139"/>
                  </a:cubicBezTo>
                  <a:cubicBezTo>
                    <a:pt x="77881" y="13139"/>
                    <a:pt x="76178" y="14674"/>
                    <a:pt x="73873" y="14102"/>
                  </a:cubicBezTo>
                  <a:cubicBezTo>
                    <a:pt x="73104" y="13894"/>
                    <a:pt x="72938" y="14284"/>
                    <a:pt x="72315" y="13321"/>
                  </a:cubicBezTo>
                  <a:cubicBezTo>
                    <a:pt x="72024" y="12359"/>
                    <a:pt x="71401" y="13894"/>
                    <a:pt x="71401" y="14284"/>
                  </a:cubicBezTo>
                  <a:cubicBezTo>
                    <a:pt x="70633" y="14102"/>
                    <a:pt x="70488" y="11968"/>
                    <a:pt x="70176" y="11214"/>
                  </a:cubicBezTo>
                  <a:cubicBezTo>
                    <a:pt x="70778" y="11214"/>
                    <a:pt x="71713" y="11578"/>
                    <a:pt x="72170" y="11214"/>
                  </a:cubicBezTo>
                  <a:cubicBezTo>
                    <a:pt x="72170" y="11396"/>
                    <a:pt x="72315" y="11786"/>
                    <a:pt x="72315" y="11968"/>
                  </a:cubicBezTo>
                  <a:cubicBezTo>
                    <a:pt x="72481" y="11578"/>
                    <a:pt x="72793" y="11396"/>
                    <a:pt x="73104" y="11396"/>
                  </a:cubicBezTo>
                  <a:cubicBezTo>
                    <a:pt x="72170" y="10043"/>
                    <a:pt x="72024" y="7337"/>
                    <a:pt x="70633" y="6947"/>
                  </a:cubicBezTo>
                  <a:cubicBezTo>
                    <a:pt x="69075" y="6556"/>
                    <a:pt x="68473" y="7337"/>
                    <a:pt x="67705" y="8690"/>
                  </a:cubicBezTo>
                  <a:cubicBezTo>
                    <a:pt x="67227" y="8690"/>
                    <a:pt x="66625" y="8482"/>
                    <a:pt x="66313" y="8872"/>
                  </a:cubicBezTo>
                  <a:cubicBezTo>
                    <a:pt x="66313" y="7909"/>
                    <a:pt x="64922" y="8117"/>
                    <a:pt x="64465" y="8300"/>
                  </a:cubicBezTo>
                  <a:cubicBezTo>
                    <a:pt x="63530" y="8482"/>
                    <a:pt x="62907" y="9262"/>
                    <a:pt x="61848" y="9262"/>
                  </a:cubicBezTo>
                  <a:cubicBezTo>
                    <a:pt x="61848" y="10043"/>
                    <a:pt x="61682" y="10433"/>
                    <a:pt x="60913" y="10615"/>
                  </a:cubicBezTo>
                  <a:cubicBezTo>
                    <a:pt x="61059" y="11214"/>
                    <a:pt x="61059" y="12176"/>
                    <a:pt x="60456" y="12541"/>
                  </a:cubicBezTo>
                  <a:cubicBezTo>
                    <a:pt x="60145" y="12749"/>
                    <a:pt x="59833" y="12749"/>
                    <a:pt x="59833" y="13321"/>
                  </a:cubicBezTo>
                  <a:cubicBezTo>
                    <a:pt x="59065" y="13321"/>
                    <a:pt x="58608" y="14284"/>
                    <a:pt x="58296" y="14856"/>
                  </a:cubicBezTo>
                  <a:cubicBezTo>
                    <a:pt x="58899" y="15247"/>
                    <a:pt x="59210" y="15455"/>
                    <a:pt x="59065" y="16418"/>
                  </a:cubicBezTo>
                  <a:cubicBezTo>
                    <a:pt x="58608" y="16235"/>
                    <a:pt x="58296" y="16990"/>
                    <a:pt x="57819" y="17198"/>
                  </a:cubicBezTo>
                  <a:cubicBezTo>
                    <a:pt x="57362" y="17380"/>
                    <a:pt x="56739" y="16990"/>
                    <a:pt x="56282" y="16990"/>
                  </a:cubicBezTo>
                  <a:cubicBezTo>
                    <a:pt x="56137" y="17588"/>
                    <a:pt x="56448" y="18551"/>
                    <a:pt x="55825" y="18551"/>
                  </a:cubicBezTo>
                  <a:cubicBezTo>
                    <a:pt x="55368" y="18733"/>
                    <a:pt x="54890" y="18551"/>
                    <a:pt x="54434" y="18551"/>
                  </a:cubicBezTo>
                  <a:cubicBezTo>
                    <a:pt x="53811" y="18551"/>
                    <a:pt x="51962" y="18941"/>
                    <a:pt x="51962" y="17771"/>
                  </a:cubicBezTo>
                  <a:cubicBezTo>
                    <a:pt x="51962" y="17771"/>
                    <a:pt x="51962" y="17771"/>
                    <a:pt x="52128" y="17771"/>
                  </a:cubicBezTo>
                  <a:cubicBezTo>
                    <a:pt x="52419" y="16808"/>
                    <a:pt x="52274" y="13894"/>
                    <a:pt x="51505" y="13529"/>
                  </a:cubicBezTo>
                  <a:cubicBezTo>
                    <a:pt x="51048" y="13321"/>
                    <a:pt x="50280" y="13321"/>
                    <a:pt x="50114" y="12931"/>
                  </a:cubicBezTo>
                  <a:cubicBezTo>
                    <a:pt x="49657" y="11968"/>
                    <a:pt x="49200" y="12176"/>
                    <a:pt x="48431" y="12176"/>
                  </a:cubicBezTo>
                  <a:cubicBezTo>
                    <a:pt x="46874" y="11968"/>
                    <a:pt x="45025" y="12931"/>
                    <a:pt x="43634" y="12176"/>
                  </a:cubicBezTo>
                  <a:cubicBezTo>
                    <a:pt x="42866" y="11578"/>
                    <a:pt x="42409" y="11786"/>
                    <a:pt x="41640" y="11968"/>
                  </a:cubicBezTo>
                  <a:cubicBezTo>
                    <a:pt x="41017" y="12176"/>
                    <a:pt x="40560" y="11578"/>
                    <a:pt x="39792" y="11578"/>
                  </a:cubicBezTo>
                  <a:cubicBezTo>
                    <a:pt x="38400" y="11786"/>
                    <a:pt x="38089" y="10823"/>
                    <a:pt x="37466" y="9262"/>
                  </a:cubicBezTo>
                  <a:cubicBezTo>
                    <a:pt x="36863" y="7519"/>
                    <a:pt x="36240" y="6947"/>
                    <a:pt x="34683" y="6764"/>
                  </a:cubicBezTo>
                  <a:cubicBezTo>
                    <a:pt x="33457" y="6556"/>
                    <a:pt x="31609" y="7909"/>
                    <a:pt x="30529" y="6556"/>
                  </a:cubicBezTo>
                  <a:cubicBezTo>
                    <a:pt x="29449" y="5203"/>
                    <a:pt x="29595" y="3486"/>
                    <a:pt x="29449" y="1743"/>
                  </a:cubicBezTo>
                  <a:cubicBezTo>
                    <a:pt x="29449" y="1925"/>
                    <a:pt x="27912" y="0"/>
                    <a:pt x="27746" y="0"/>
                  </a:cubicBezTo>
                  <a:cubicBezTo>
                    <a:pt x="26687" y="0"/>
                    <a:pt x="26978" y="2107"/>
                    <a:pt x="25441" y="1535"/>
                  </a:cubicBezTo>
                  <a:cubicBezTo>
                    <a:pt x="24984" y="1352"/>
                    <a:pt x="24506" y="962"/>
                    <a:pt x="24049" y="754"/>
                  </a:cubicBezTo>
                  <a:cubicBezTo>
                    <a:pt x="24049" y="962"/>
                    <a:pt x="24215" y="962"/>
                    <a:pt x="24215" y="962"/>
                  </a:cubicBezTo>
                  <a:cubicBezTo>
                    <a:pt x="24215" y="962"/>
                    <a:pt x="24049" y="962"/>
                    <a:pt x="24049" y="754"/>
                  </a:cubicBezTo>
                  <a:lnTo>
                    <a:pt x="23904" y="754"/>
                  </a:lnTo>
                  <a:cubicBezTo>
                    <a:pt x="23426" y="962"/>
                    <a:pt x="23136" y="1352"/>
                    <a:pt x="22824" y="1352"/>
                  </a:cubicBezTo>
                  <a:cubicBezTo>
                    <a:pt x="22512" y="1352"/>
                    <a:pt x="22201" y="1535"/>
                    <a:pt x="21889" y="1535"/>
                  </a:cubicBezTo>
                  <a:cubicBezTo>
                    <a:pt x="21121" y="1743"/>
                    <a:pt x="21121" y="2705"/>
                    <a:pt x="20664" y="2888"/>
                  </a:cubicBezTo>
                  <a:cubicBezTo>
                    <a:pt x="20186" y="3096"/>
                    <a:pt x="19730" y="2888"/>
                    <a:pt x="19273" y="2888"/>
                  </a:cubicBezTo>
                  <a:cubicBezTo>
                    <a:pt x="18961" y="3668"/>
                    <a:pt x="19584" y="3668"/>
                    <a:pt x="20041" y="3850"/>
                  </a:cubicBezTo>
                  <a:cubicBezTo>
                    <a:pt x="20041" y="4449"/>
                    <a:pt x="20041" y="4813"/>
                    <a:pt x="20041" y="5411"/>
                  </a:cubicBezTo>
                  <a:cubicBezTo>
                    <a:pt x="19730" y="5411"/>
                    <a:pt x="19273" y="6374"/>
                    <a:pt x="19273" y="6764"/>
                  </a:cubicBezTo>
                  <a:cubicBezTo>
                    <a:pt x="20498" y="6764"/>
                    <a:pt x="19730" y="10433"/>
                    <a:pt x="21744" y="8300"/>
                  </a:cubicBezTo>
                  <a:cubicBezTo>
                    <a:pt x="22969" y="6764"/>
                    <a:pt x="25441" y="8300"/>
                    <a:pt x="26375" y="9470"/>
                  </a:cubicBezTo>
                  <a:cubicBezTo>
                    <a:pt x="25898" y="9262"/>
                    <a:pt x="25441" y="9861"/>
                    <a:pt x="24984" y="9861"/>
                  </a:cubicBezTo>
                  <a:cubicBezTo>
                    <a:pt x="24361" y="9861"/>
                    <a:pt x="23904" y="9470"/>
                    <a:pt x="23281" y="9653"/>
                  </a:cubicBezTo>
                  <a:cubicBezTo>
                    <a:pt x="23136" y="9861"/>
                    <a:pt x="22969" y="10225"/>
                    <a:pt x="22824" y="10433"/>
                  </a:cubicBezTo>
                  <a:cubicBezTo>
                    <a:pt x="22367" y="10823"/>
                    <a:pt x="21889" y="10823"/>
                    <a:pt x="21433" y="10823"/>
                  </a:cubicBezTo>
                  <a:cubicBezTo>
                    <a:pt x="21433" y="11006"/>
                    <a:pt x="21287" y="11396"/>
                    <a:pt x="21287" y="11786"/>
                  </a:cubicBezTo>
                  <a:cubicBezTo>
                    <a:pt x="20664" y="11968"/>
                    <a:pt x="19418" y="11578"/>
                    <a:pt x="18961" y="12541"/>
                  </a:cubicBezTo>
                  <a:cubicBezTo>
                    <a:pt x="18650" y="13139"/>
                    <a:pt x="18961" y="14102"/>
                    <a:pt x="18338" y="14284"/>
                  </a:cubicBezTo>
                  <a:cubicBezTo>
                    <a:pt x="17881" y="14492"/>
                    <a:pt x="17570" y="14856"/>
                    <a:pt x="17113" y="14856"/>
                  </a:cubicBezTo>
                  <a:cubicBezTo>
                    <a:pt x="16490" y="15247"/>
                    <a:pt x="15887" y="14856"/>
                    <a:pt x="15098" y="14856"/>
                  </a:cubicBezTo>
                  <a:cubicBezTo>
                    <a:pt x="15098" y="14856"/>
                    <a:pt x="15264" y="15455"/>
                    <a:pt x="15264" y="15637"/>
                  </a:cubicBezTo>
                  <a:cubicBezTo>
                    <a:pt x="15410" y="15845"/>
                    <a:pt x="16033" y="15845"/>
                    <a:pt x="16199" y="15845"/>
                  </a:cubicBezTo>
                  <a:cubicBezTo>
                    <a:pt x="17258" y="15845"/>
                    <a:pt x="17258" y="16418"/>
                    <a:pt x="18047" y="17198"/>
                  </a:cubicBezTo>
                  <a:cubicBezTo>
                    <a:pt x="19418" y="18733"/>
                    <a:pt x="19730" y="20268"/>
                    <a:pt x="19584" y="22610"/>
                  </a:cubicBezTo>
                  <a:cubicBezTo>
                    <a:pt x="19273" y="22610"/>
                    <a:pt x="17736" y="22610"/>
                    <a:pt x="17736" y="22974"/>
                  </a:cubicBezTo>
                  <a:cubicBezTo>
                    <a:pt x="17570" y="23365"/>
                    <a:pt x="18047" y="23755"/>
                    <a:pt x="18047" y="24145"/>
                  </a:cubicBezTo>
                  <a:cubicBezTo>
                    <a:pt x="18047" y="25680"/>
                    <a:pt x="16199" y="24535"/>
                    <a:pt x="15887" y="25888"/>
                  </a:cubicBezTo>
                  <a:cubicBezTo>
                    <a:pt x="15576" y="25316"/>
                    <a:pt x="15410" y="24926"/>
                    <a:pt x="14807" y="25108"/>
                  </a:cubicBezTo>
                  <a:cubicBezTo>
                    <a:pt x="14807" y="24535"/>
                    <a:pt x="14807" y="24145"/>
                    <a:pt x="14807" y="23755"/>
                  </a:cubicBezTo>
                  <a:cubicBezTo>
                    <a:pt x="14184" y="23573"/>
                    <a:pt x="13561" y="23755"/>
                    <a:pt x="13104" y="23183"/>
                  </a:cubicBezTo>
                  <a:cubicBezTo>
                    <a:pt x="12647" y="22610"/>
                    <a:pt x="12793" y="22012"/>
                    <a:pt x="12024" y="22220"/>
                  </a:cubicBezTo>
                  <a:cubicBezTo>
                    <a:pt x="12024" y="22610"/>
                    <a:pt x="11713" y="22974"/>
                    <a:pt x="11568" y="23573"/>
                  </a:cubicBezTo>
                  <a:cubicBezTo>
                    <a:pt x="12938" y="23755"/>
                    <a:pt x="12024" y="26461"/>
                    <a:pt x="11713" y="27241"/>
                  </a:cubicBezTo>
                  <a:cubicBezTo>
                    <a:pt x="11568" y="27996"/>
                    <a:pt x="12024" y="29167"/>
                    <a:pt x="11401" y="29557"/>
                  </a:cubicBezTo>
                  <a:cubicBezTo>
                    <a:pt x="10799" y="29947"/>
                    <a:pt x="10944" y="31483"/>
                    <a:pt x="10944" y="32263"/>
                  </a:cubicBezTo>
                  <a:cubicBezTo>
                    <a:pt x="10488" y="32263"/>
                    <a:pt x="10176" y="32263"/>
                    <a:pt x="9865" y="32263"/>
                  </a:cubicBezTo>
                  <a:cubicBezTo>
                    <a:pt x="9719" y="32263"/>
                    <a:pt x="9553" y="32836"/>
                    <a:pt x="9408" y="32836"/>
                  </a:cubicBezTo>
                  <a:cubicBezTo>
                    <a:pt x="8930" y="33044"/>
                    <a:pt x="8473" y="32653"/>
                    <a:pt x="8016" y="32836"/>
                  </a:cubicBezTo>
                  <a:cubicBezTo>
                    <a:pt x="8016" y="33408"/>
                    <a:pt x="8016" y="34006"/>
                    <a:pt x="8016" y="34397"/>
                  </a:cubicBezTo>
                  <a:cubicBezTo>
                    <a:pt x="4776" y="34579"/>
                    <a:pt x="4465" y="38065"/>
                    <a:pt x="3530" y="32445"/>
                  </a:cubicBezTo>
                  <a:cubicBezTo>
                    <a:pt x="3385" y="31691"/>
                    <a:pt x="3385" y="29167"/>
                    <a:pt x="3696" y="27814"/>
                  </a:cubicBezTo>
                  <a:cubicBezTo>
                    <a:pt x="3696" y="27814"/>
                    <a:pt x="3530" y="27814"/>
                    <a:pt x="3385" y="27814"/>
                  </a:cubicBezTo>
                  <a:cubicBezTo>
                    <a:pt x="3385" y="27996"/>
                    <a:pt x="3385" y="28204"/>
                    <a:pt x="3239" y="28386"/>
                  </a:cubicBezTo>
                  <a:cubicBezTo>
                    <a:pt x="2928" y="28985"/>
                    <a:pt x="1993" y="28594"/>
                    <a:pt x="1848" y="29167"/>
                  </a:cubicBezTo>
                  <a:cubicBezTo>
                    <a:pt x="1682" y="29557"/>
                    <a:pt x="2305" y="30130"/>
                    <a:pt x="2159" y="30728"/>
                  </a:cubicBezTo>
                  <a:cubicBezTo>
                    <a:pt x="1993" y="31691"/>
                    <a:pt x="1536" y="31092"/>
                    <a:pt x="1225" y="31873"/>
                  </a:cubicBezTo>
                  <a:cubicBezTo>
                    <a:pt x="768" y="33044"/>
                    <a:pt x="2159" y="33798"/>
                    <a:pt x="1993" y="34969"/>
                  </a:cubicBezTo>
                  <a:cubicBezTo>
                    <a:pt x="1848" y="34579"/>
                    <a:pt x="1536" y="34579"/>
                    <a:pt x="1536" y="34006"/>
                  </a:cubicBezTo>
                  <a:cubicBezTo>
                    <a:pt x="1225" y="34006"/>
                    <a:pt x="913" y="34006"/>
                    <a:pt x="768" y="34006"/>
                  </a:cubicBezTo>
                  <a:cubicBezTo>
                    <a:pt x="456" y="34579"/>
                    <a:pt x="602" y="34761"/>
                    <a:pt x="768" y="35359"/>
                  </a:cubicBezTo>
                  <a:cubicBezTo>
                    <a:pt x="913" y="35359"/>
                    <a:pt x="1536" y="36322"/>
                    <a:pt x="1391" y="36322"/>
                  </a:cubicBezTo>
                  <a:cubicBezTo>
                    <a:pt x="1225" y="36504"/>
                    <a:pt x="913" y="36504"/>
                    <a:pt x="768" y="36504"/>
                  </a:cubicBezTo>
                  <a:cubicBezTo>
                    <a:pt x="768" y="37467"/>
                    <a:pt x="311" y="38248"/>
                    <a:pt x="456" y="39210"/>
                  </a:cubicBezTo>
                  <a:cubicBezTo>
                    <a:pt x="1536" y="39028"/>
                    <a:pt x="0" y="42697"/>
                    <a:pt x="456" y="42697"/>
                  </a:cubicBezTo>
                  <a:cubicBezTo>
                    <a:pt x="768" y="42697"/>
                    <a:pt x="1079" y="42697"/>
                    <a:pt x="1391" y="42697"/>
                  </a:cubicBezTo>
                  <a:cubicBezTo>
                    <a:pt x="1391" y="42307"/>
                    <a:pt x="1225" y="41344"/>
                    <a:pt x="1682" y="41344"/>
                  </a:cubicBezTo>
                  <a:cubicBezTo>
                    <a:pt x="1848" y="41344"/>
                    <a:pt x="2305" y="42307"/>
                    <a:pt x="2616" y="42489"/>
                  </a:cubicBezTo>
                  <a:cubicBezTo>
                    <a:pt x="2159" y="43087"/>
                    <a:pt x="1079" y="42879"/>
                    <a:pt x="913" y="43842"/>
                  </a:cubicBezTo>
                  <a:cubicBezTo>
                    <a:pt x="768" y="44440"/>
                    <a:pt x="1079" y="44440"/>
                    <a:pt x="1225" y="44830"/>
                  </a:cubicBezTo>
                  <a:cubicBezTo>
                    <a:pt x="1225" y="45403"/>
                    <a:pt x="1225" y="45975"/>
                    <a:pt x="1225" y="46366"/>
                  </a:cubicBezTo>
                  <a:cubicBezTo>
                    <a:pt x="1848" y="46548"/>
                    <a:pt x="2450" y="46366"/>
                    <a:pt x="3073" y="46548"/>
                  </a:cubicBezTo>
                  <a:cubicBezTo>
                    <a:pt x="2450" y="46938"/>
                    <a:pt x="1225" y="46366"/>
                    <a:pt x="913" y="47328"/>
                  </a:cubicBezTo>
                  <a:cubicBezTo>
                    <a:pt x="913" y="47718"/>
                    <a:pt x="1079" y="49644"/>
                    <a:pt x="1391" y="49852"/>
                  </a:cubicBezTo>
                  <a:cubicBezTo>
                    <a:pt x="1391" y="50216"/>
                    <a:pt x="1391" y="50607"/>
                    <a:pt x="1391" y="50997"/>
                  </a:cubicBezTo>
                  <a:cubicBezTo>
                    <a:pt x="768" y="51205"/>
                    <a:pt x="1391" y="51777"/>
                    <a:pt x="1225" y="52168"/>
                  </a:cubicBezTo>
                  <a:cubicBezTo>
                    <a:pt x="768" y="52350"/>
                    <a:pt x="768" y="54093"/>
                    <a:pt x="1391" y="53911"/>
                  </a:cubicBezTo>
                  <a:cubicBezTo>
                    <a:pt x="1682" y="53313"/>
                    <a:pt x="1993" y="52740"/>
                    <a:pt x="2159" y="51960"/>
                  </a:cubicBezTo>
                  <a:cubicBezTo>
                    <a:pt x="2450" y="51960"/>
                    <a:pt x="2928" y="51960"/>
                    <a:pt x="3385" y="51960"/>
                  </a:cubicBezTo>
                  <a:cubicBezTo>
                    <a:pt x="3530" y="51387"/>
                    <a:pt x="3239" y="49644"/>
                    <a:pt x="3842" y="49852"/>
                  </a:cubicBezTo>
                  <a:cubicBezTo>
                    <a:pt x="3842" y="50424"/>
                    <a:pt x="4008" y="50607"/>
                    <a:pt x="4153" y="51205"/>
                  </a:cubicBezTo>
                  <a:cubicBezTo>
                    <a:pt x="4153" y="51595"/>
                    <a:pt x="4153" y="52168"/>
                    <a:pt x="4008" y="52558"/>
                  </a:cubicBezTo>
                  <a:cubicBezTo>
                    <a:pt x="3696" y="52558"/>
                    <a:pt x="3239" y="52350"/>
                    <a:pt x="3073" y="52558"/>
                  </a:cubicBezTo>
                  <a:cubicBezTo>
                    <a:pt x="2616" y="52740"/>
                    <a:pt x="2928" y="52948"/>
                    <a:pt x="2616" y="53130"/>
                  </a:cubicBezTo>
                  <a:cubicBezTo>
                    <a:pt x="2450" y="53521"/>
                    <a:pt x="1536" y="54483"/>
                    <a:pt x="2305" y="54874"/>
                  </a:cubicBezTo>
                  <a:cubicBezTo>
                    <a:pt x="2305" y="55056"/>
                    <a:pt x="2450" y="55264"/>
                    <a:pt x="2305" y="55446"/>
                  </a:cubicBezTo>
                  <a:cubicBezTo>
                    <a:pt x="2762" y="55628"/>
                    <a:pt x="3073" y="55446"/>
                    <a:pt x="3385" y="55446"/>
                  </a:cubicBezTo>
                  <a:cubicBezTo>
                    <a:pt x="3530" y="55628"/>
                    <a:pt x="3696" y="56019"/>
                    <a:pt x="3842" y="56227"/>
                  </a:cubicBezTo>
                  <a:cubicBezTo>
                    <a:pt x="3530" y="56591"/>
                    <a:pt x="2762" y="56409"/>
                    <a:pt x="2305" y="56227"/>
                  </a:cubicBezTo>
                  <a:lnTo>
                    <a:pt x="2305" y="56019"/>
                  </a:lnTo>
                  <a:cubicBezTo>
                    <a:pt x="913" y="55628"/>
                    <a:pt x="913" y="57970"/>
                    <a:pt x="1225" y="58933"/>
                  </a:cubicBezTo>
                  <a:cubicBezTo>
                    <a:pt x="1391" y="59115"/>
                    <a:pt x="1682" y="59323"/>
                    <a:pt x="1682" y="59505"/>
                  </a:cubicBezTo>
                  <a:cubicBezTo>
                    <a:pt x="1848" y="59895"/>
                    <a:pt x="1848" y="60078"/>
                    <a:pt x="1848" y="60468"/>
                  </a:cubicBezTo>
                  <a:cubicBezTo>
                    <a:pt x="1993" y="61040"/>
                    <a:pt x="2305" y="61639"/>
                    <a:pt x="2616" y="62003"/>
                  </a:cubicBezTo>
                  <a:cubicBezTo>
                    <a:pt x="2450" y="62003"/>
                    <a:pt x="2305" y="62003"/>
                    <a:pt x="2159" y="62003"/>
                  </a:cubicBezTo>
                  <a:cubicBezTo>
                    <a:pt x="2159" y="61821"/>
                    <a:pt x="2159" y="61821"/>
                    <a:pt x="2159" y="61639"/>
                  </a:cubicBezTo>
                  <a:cubicBezTo>
                    <a:pt x="1993" y="61639"/>
                    <a:pt x="1848" y="61639"/>
                    <a:pt x="1848" y="61639"/>
                  </a:cubicBezTo>
                  <a:cubicBezTo>
                    <a:pt x="1536" y="62601"/>
                    <a:pt x="1536" y="63746"/>
                    <a:pt x="1682" y="64527"/>
                  </a:cubicBezTo>
                  <a:cubicBezTo>
                    <a:pt x="1848" y="64709"/>
                    <a:pt x="1993" y="64917"/>
                    <a:pt x="2305" y="64917"/>
                  </a:cubicBezTo>
                  <a:cubicBezTo>
                    <a:pt x="2305" y="65490"/>
                    <a:pt x="2305" y="66088"/>
                    <a:pt x="1993" y="66270"/>
                  </a:cubicBezTo>
                  <a:cubicBezTo>
                    <a:pt x="2305" y="66452"/>
                    <a:pt x="2616" y="66452"/>
                    <a:pt x="2928" y="66452"/>
                  </a:cubicBezTo>
                  <a:cubicBezTo>
                    <a:pt x="2928" y="66088"/>
                    <a:pt x="3239" y="65698"/>
                    <a:pt x="3530" y="65880"/>
                  </a:cubicBezTo>
                  <a:cubicBezTo>
                    <a:pt x="3385" y="66452"/>
                    <a:pt x="3530" y="67051"/>
                    <a:pt x="3385" y="67415"/>
                  </a:cubicBezTo>
                  <a:cubicBezTo>
                    <a:pt x="3385" y="66452"/>
                    <a:pt x="2305" y="66660"/>
                    <a:pt x="1682" y="66660"/>
                  </a:cubicBezTo>
                  <a:cubicBezTo>
                    <a:pt x="1536" y="67805"/>
                    <a:pt x="2159" y="67805"/>
                    <a:pt x="2616" y="68196"/>
                  </a:cubicBezTo>
                  <a:cubicBezTo>
                    <a:pt x="2762" y="68976"/>
                    <a:pt x="2305" y="69549"/>
                    <a:pt x="1993" y="70121"/>
                  </a:cubicBezTo>
                  <a:cubicBezTo>
                    <a:pt x="2305" y="70121"/>
                    <a:pt x="2305" y="70121"/>
                    <a:pt x="2450" y="70121"/>
                  </a:cubicBezTo>
                  <a:cubicBezTo>
                    <a:pt x="2450" y="70901"/>
                    <a:pt x="2616" y="72463"/>
                    <a:pt x="3530" y="72254"/>
                  </a:cubicBezTo>
                  <a:cubicBezTo>
                    <a:pt x="2159" y="72645"/>
                    <a:pt x="3073" y="74388"/>
                    <a:pt x="3530" y="75351"/>
                  </a:cubicBezTo>
                  <a:cubicBezTo>
                    <a:pt x="4319" y="76704"/>
                    <a:pt x="3696" y="78057"/>
                    <a:pt x="3842" y="79592"/>
                  </a:cubicBezTo>
                  <a:cubicBezTo>
                    <a:pt x="4153" y="79592"/>
                    <a:pt x="4465" y="79592"/>
                    <a:pt x="4776" y="79800"/>
                  </a:cubicBezTo>
                  <a:cubicBezTo>
                    <a:pt x="4465" y="80190"/>
                    <a:pt x="4153" y="80190"/>
                    <a:pt x="3842" y="80372"/>
                  </a:cubicBezTo>
                  <a:cubicBezTo>
                    <a:pt x="4153" y="81725"/>
                    <a:pt x="4922" y="84041"/>
                    <a:pt x="4008" y="85212"/>
                  </a:cubicBezTo>
                  <a:cubicBezTo>
                    <a:pt x="4319" y="85212"/>
                    <a:pt x="4631" y="85212"/>
                    <a:pt x="4922" y="85394"/>
                  </a:cubicBezTo>
                  <a:cubicBezTo>
                    <a:pt x="4922" y="85967"/>
                    <a:pt x="4465" y="85784"/>
                    <a:pt x="4465" y="86175"/>
                  </a:cubicBezTo>
                  <a:cubicBezTo>
                    <a:pt x="4319" y="86357"/>
                    <a:pt x="4465" y="86955"/>
                    <a:pt x="4465" y="87320"/>
                  </a:cubicBezTo>
                  <a:cubicBezTo>
                    <a:pt x="4776" y="87528"/>
                    <a:pt x="5233" y="87710"/>
                    <a:pt x="5088" y="88490"/>
                  </a:cubicBezTo>
                  <a:cubicBezTo>
                    <a:pt x="4631" y="88282"/>
                    <a:pt x="4465" y="88881"/>
                    <a:pt x="4631" y="89271"/>
                  </a:cubicBezTo>
                  <a:cubicBezTo>
                    <a:pt x="5399" y="89271"/>
                    <a:pt x="4776" y="90988"/>
                    <a:pt x="4776" y="91769"/>
                  </a:cubicBezTo>
                  <a:cubicBezTo>
                    <a:pt x="5088" y="91769"/>
                    <a:pt x="5233" y="91977"/>
                    <a:pt x="5399" y="91977"/>
                  </a:cubicBezTo>
                  <a:cubicBezTo>
                    <a:pt x="5545" y="92549"/>
                    <a:pt x="5088" y="92549"/>
                    <a:pt x="4631" y="92549"/>
                  </a:cubicBezTo>
                  <a:cubicBezTo>
                    <a:pt x="5233" y="93512"/>
                    <a:pt x="5088" y="95828"/>
                    <a:pt x="5088" y="96999"/>
                  </a:cubicBezTo>
                  <a:cubicBezTo>
                    <a:pt x="5088" y="97571"/>
                    <a:pt x="4922" y="98352"/>
                    <a:pt x="4922" y="99106"/>
                  </a:cubicBezTo>
                  <a:cubicBezTo>
                    <a:pt x="4922" y="99887"/>
                    <a:pt x="5233" y="100667"/>
                    <a:pt x="5399" y="101422"/>
                  </a:cubicBezTo>
                  <a:cubicBezTo>
                    <a:pt x="5399" y="102202"/>
                    <a:pt x="5233" y="102983"/>
                    <a:pt x="5545" y="103738"/>
                  </a:cubicBezTo>
                  <a:cubicBezTo>
                    <a:pt x="5856" y="104518"/>
                    <a:pt x="5856" y="105091"/>
                    <a:pt x="6002" y="106079"/>
                  </a:cubicBezTo>
                  <a:cubicBezTo>
                    <a:pt x="6002" y="106470"/>
                    <a:pt x="5856" y="107042"/>
                    <a:pt x="6002" y="107432"/>
                  </a:cubicBezTo>
                  <a:cubicBezTo>
                    <a:pt x="6002" y="107823"/>
                    <a:pt x="6479" y="108005"/>
                    <a:pt x="6479" y="108395"/>
                  </a:cubicBezTo>
                  <a:cubicBezTo>
                    <a:pt x="6479" y="108967"/>
                    <a:pt x="6002" y="109358"/>
                    <a:pt x="5711" y="109748"/>
                  </a:cubicBezTo>
                  <a:cubicBezTo>
                    <a:pt x="5711" y="110320"/>
                    <a:pt x="6168" y="110503"/>
                    <a:pt x="6479" y="110893"/>
                  </a:cubicBezTo>
                  <a:cubicBezTo>
                    <a:pt x="6770" y="111101"/>
                    <a:pt x="7082" y="111673"/>
                    <a:pt x="7393" y="112064"/>
                  </a:cubicBezTo>
                  <a:cubicBezTo>
                    <a:pt x="7850" y="113026"/>
                    <a:pt x="7850" y="114197"/>
                    <a:pt x="8328" y="115342"/>
                  </a:cubicBezTo>
                  <a:cubicBezTo>
                    <a:pt x="8473" y="115732"/>
                    <a:pt x="8473" y="116123"/>
                    <a:pt x="8618" y="116305"/>
                  </a:cubicBezTo>
                  <a:cubicBezTo>
                    <a:pt x="9096" y="116305"/>
                    <a:pt x="9408" y="116513"/>
                    <a:pt x="9865" y="11630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4" name="Shape 2594"/>
            <p:cNvSpPr/>
            <p:nvPr/>
          </p:nvSpPr>
          <p:spPr>
            <a:xfrm>
              <a:off x="5851569" y="3051242"/>
              <a:ext cx="1267050" cy="1147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765" y="88075"/>
                  </a:moveTo>
                  <a:lnTo>
                    <a:pt x="22765" y="88075"/>
                  </a:lnTo>
                  <a:cubicBezTo>
                    <a:pt x="23073" y="88235"/>
                    <a:pt x="22929" y="88925"/>
                    <a:pt x="23073" y="89431"/>
                  </a:cubicBezTo>
                  <a:cubicBezTo>
                    <a:pt x="23238" y="89936"/>
                    <a:pt x="23835" y="89936"/>
                    <a:pt x="24308" y="89775"/>
                  </a:cubicBezTo>
                  <a:cubicBezTo>
                    <a:pt x="24308" y="89615"/>
                    <a:pt x="24452" y="89270"/>
                    <a:pt x="24452" y="88925"/>
                  </a:cubicBezTo>
                  <a:cubicBezTo>
                    <a:pt x="25214" y="88925"/>
                    <a:pt x="26284" y="88580"/>
                    <a:pt x="27046" y="88925"/>
                  </a:cubicBezTo>
                  <a:cubicBezTo>
                    <a:pt x="27663" y="89270"/>
                    <a:pt x="28116" y="89431"/>
                    <a:pt x="28878" y="89431"/>
                  </a:cubicBezTo>
                  <a:cubicBezTo>
                    <a:pt x="29660" y="89270"/>
                    <a:pt x="30257" y="89431"/>
                    <a:pt x="30566" y="90120"/>
                  </a:cubicBezTo>
                  <a:cubicBezTo>
                    <a:pt x="30710" y="90626"/>
                    <a:pt x="30874" y="91476"/>
                    <a:pt x="31492" y="91315"/>
                  </a:cubicBezTo>
                  <a:cubicBezTo>
                    <a:pt x="31492" y="90810"/>
                    <a:pt x="31780" y="89775"/>
                    <a:pt x="32397" y="89936"/>
                  </a:cubicBezTo>
                  <a:cubicBezTo>
                    <a:pt x="32397" y="90465"/>
                    <a:pt x="32562" y="90626"/>
                    <a:pt x="33015" y="90626"/>
                  </a:cubicBezTo>
                  <a:cubicBezTo>
                    <a:pt x="33159" y="89775"/>
                    <a:pt x="34229" y="89086"/>
                    <a:pt x="34847" y="89270"/>
                  </a:cubicBezTo>
                  <a:cubicBezTo>
                    <a:pt x="34991" y="89936"/>
                    <a:pt x="34847" y="90626"/>
                    <a:pt x="35464" y="90971"/>
                  </a:cubicBezTo>
                  <a:cubicBezTo>
                    <a:pt x="36061" y="91476"/>
                    <a:pt x="37296" y="90626"/>
                    <a:pt x="37749" y="91476"/>
                  </a:cubicBezTo>
                  <a:cubicBezTo>
                    <a:pt x="38058" y="92005"/>
                    <a:pt x="37893" y="92511"/>
                    <a:pt x="38367" y="93016"/>
                  </a:cubicBezTo>
                  <a:cubicBezTo>
                    <a:pt x="38984" y="93545"/>
                    <a:pt x="39128" y="93867"/>
                    <a:pt x="39272" y="94717"/>
                  </a:cubicBezTo>
                  <a:cubicBezTo>
                    <a:pt x="39890" y="94556"/>
                    <a:pt x="39890" y="93867"/>
                    <a:pt x="40343" y="93361"/>
                  </a:cubicBezTo>
                  <a:cubicBezTo>
                    <a:pt x="40960" y="93200"/>
                    <a:pt x="41722" y="94717"/>
                    <a:pt x="42339" y="94901"/>
                  </a:cubicBezTo>
                  <a:cubicBezTo>
                    <a:pt x="42339" y="95407"/>
                    <a:pt x="42339" y="95912"/>
                    <a:pt x="42483" y="96441"/>
                  </a:cubicBezTo>
                  <a:cubicBezTo>
                    <a:pt x="43409" y="96441"/>
                    <a:pt x="45241" y="95912"/>
                    <a:pt x="45550" y="97107"/>
                  </a:cubicBezTo>
                  <a:cubicBezTo>
                    <a:pt x="46456" y="97636"/>
                    <a:pt x="46312" y="95751"/>
                    <a:pt x="46620" y="95246"/>
                  </a:cubicBezTo>
                  <a:cubicBezTo>
                    <a:pt x="47073" y="94556"/>
                    <a:pt x="47835" y="94901"/>
                    <a:pt x="48596" y="95062"/>
                  </a:cubicBezTo>
                  <a:cubicBezTo>
                    <a:pt x="48596" y="95751"/>
                    <a:pt x="48288" y="96441"/>
                    <a:pt x="48452" y="97107"/>
                  </a:cubicBezTo>
                  <a:cubicBezTo>
                    <a:pt x="48905" y="97107"/>
                    <a:pt x="49358" y="96946"/>
                    <a:pt x="49667" y="97291"/>
                  </a:cubicBezTo>
                  <a:cubicBezTo>
                    <a:pt x="48761" y="97958"/>
                    <a:pt x="47835" y="98142"/>
                    <a:pt x="47691" y="99337"/>
                  </a:cubicBezTo>
                  <a:cubicBezTo>
                    <a:pt x="47526" y="100532"/>
                    <a:pt x="48144" y="101727"/>
                    <a:pt x="49214" y="101543"/>
                  </a:cubicBezTo>
                  <a:cubicBezTo>
                    <a:pt x="48905" y="102922"/>
                    <a:pt x="49523" y="103773"/>
                    <a:pt x="50449" y="102578"/>
                  </a:cubicBezTo>
                  <a:cubicBezTo>
                    <a:pt x="51355" y="101221"/>
                    <a:pt x="52425" y="102738"/>
                    <a:pt x="52116" y="104117"/>
                  </a:cubicBezTo>
                  <a:cubicBezTo>
                    <a:pt x="51807" y="105152"/>
                    <a:pt x="49831" y="106163"/>
                    <a:pt x="50284" y="107358"/>
                  </a:cubicBezTo>
                  <a:cubicBezTo>
                    <a:pt x="50593" y="108048"/>
                    <a:pt x="51355" y="107703"/>
                    <a:pt x="51663" y="108209"/>
                  </a:cubicBezTo>
                  <a:cubicBezTo>
                    <a:pt x="52116" y="108898"/>
                    <a:pt x="51663" y="109749"/>
                    <a:pt x="52281" y="110438"/>
                  </a:cubicBezTo>
                  <a:cubicBezTo>
                    <a:pt x="54874" y="108898"/>
                    <a:pt x="52878" y="112484"/>
                    <a:pt x="53804" y="113495"/>
                  </a:cubicBezTo>
                  <a:cubicBezTo>
                    <a:pt x="54401" y="114001"/>
                    <a:pt x="55492" y="113495"/>
                    <a:pt x="56089" y="113840"/>
                  </a:cubicBezTo>
                  <a:cubicBezTo>
                    <a:pt x="56850" y="114185"/>
                    <a:pt x="56706" y="115380"/>
                    <a:pt x="57612" y="115196"/>
                  </a:cubicBezTo>
                  <a:lnTo>
                    <a:pt x="57612" y="115380"/>
                  </a:lnTo>
                  <a:cubicBezTo>
                    <a:pt x="58229" y="115380"/>
                    <a:pt x="59156" y="115196"/>
                    <a:pt x="59608" y="115724"/>
                  </a:cubicBezTo>
                  <a:cubicBezTo>
                    <a:pt x="60370" y="116575"/>
                    <a:pt x="59917" y="116920"/>
                    <a:pt x="59917" y="117770"/>
                  </a:cubicBezTo>
                  <a:cubicBezTo>
                    <a:pt x="59608" y="118965"/>
                    <a:pt x="61132" y="118115"/>
                    <a:pt x="61605" y="118276"/>
                  </a:cubicBezTo>
                  <a:cubicBezTo>
                    <a:pt x="62202" y="118460"/>
                    <a:pt x="62202" y="119126"/>
                    <a:pt x="62202" y="119816"/>
                  </a:cubicBezTo>
                  <a:cubicBezTo>
                    <a:pt x="62367" y="119816"/>
                    <a:pt x="62367" y="119816"/>
                    <a:pt x="62511" y="119977"/>
                  </a:cubicBezTo>
                  <a:cubicBezTo>
                    <a:pt x="62675" y="119977"/>
                    <a:pt x="62675" y="119977"/>
                    <a:pt x="62675" y="119816"/>
                  </a:cubicBezTo>
                  <a:cubicBezTo>
                    <a:pt x="62819" y="119310"/>
                    <a:pt x="63890" y="119816"/>
                    <a:pt x="64034" y="119977"/>
                  </a:cubicBezTo>
                  <a:cubicBezTo>
                    <a:pt x="64960" y="118460"/>
                    <a:pt x="66792" y="119126"/>
                    <a:pt x="67862" y="117931"/>
                  </a:cubicBezTo>
                  <a:cubicBezTo>
                    <a:pt x="68624" y="117081"/>
                    <a:pt x="66030" y="116230"/>
                    <a:pt x="65578" y="115885"/>
                  </a:cubicBezTo>
                  <a:cubicBezTo>
                    <a:pt x="66339" y="115196"/>
                    <a:pt x="65886" y="114874"/>
                    <a:pt x="65886" y="113840"/>
                  </a:cubicBezTo>
                  <a:cubicBezTo>
                    <a:pt x="67245" y="113334"/>
                    <a:pt x="68933" y="113150"/>
                    <a:pt x="70147" y="112300"/>
                  </a:cubicBezTo>
                  <a:cubicBezTo>
                    <a:pt x="71217" y="111633"/>
                    <a:pt x="71382" y="110254"/>
                    <a:pt x="71382" y="109059"/>
                  </a:cubicBezTo>
                  <a:cubicBezTo>
                    <a:pt x="71382" y="108370"/>
                    <a:pt x="71217" y="107519"/>
                    <a:pt x="71382" y="106853"/>
                  </a:cubicBezTo>
                  <a:cubicBezTo>
                    <a:pt x="71382" y="106002"/>
                    <a:pt x="71835" y="105657"/>
                    <a:pt x="72288" y="105152"/>
                  </a:cubicBezTo>
                  <a:cubicBezTo>
                    <a:pt x="72761" y="104462"/>
                    <a:pt x="72452" y="103773"/>
                    <a:pt x="72144" y="103083"/>
                  </a:cubicBezTo>
                  <a:cubicBezTo>
                    <a:pt x="71835" y="102417"/>
                    <a:pt x="71835" y="101382"/>
                    <a:pt x="71835" y="100532"/>
                  </a:cubicBezTo>
                  <a:cubicBezTo>
                    <a:pt x="71073" y="100532"/>
                    <a:pt x="70147" y="100532"/>
                    <a:pt x="69385" y="100532"/>
                  </a:cubicBezTo>
                  <a:cubicBezTo>
                    <a:pt x="69694" y="100026"/>
                    <a:pt x="70147" y="99682"/>
                    <a:pt x="70312" y="99176"/>
                  </a:cubicBezTo>
                  <a:cubicBezTo>
                    <a:pt x="70620" y="98486"/>
                    <a:pt x="70147" y="97636"/>
                    <a:pt x="70765" y="97291"/>
                  </a:cubicBezTo>
                  <a:cubicBezTo>
                    <a:pt x="70620" y="96763"/>
                    <a:pt x="69838" y="96602"/>
                    <a:pt x="69385" y="96441"/>
                  </a:cubicBezTo>
                  <a:cubicBezTo>
                    <a:pt x="69385" y="95912"/>
                    <a:pt x="69077" y="95246"/>
                    <a:pt x="69385" y="94717"/>
                  </a:cubicBezTo>
                  <a:cubicBezTo>
                    <a:pt x="69694" y="94211"/>
                    <a:pt x="70620" y="94211"/>
                    <a:pt x="70620" y="93545"/>
                  </a:cubicBezTo>
                  <a:cubicBezTo>
                    <a:pt x="70620" y="92855"/>
                    <a:pt x="69550" y="91131"/>
                    <a:pt x="71073" y="91476"/>
                  </a:cubicBezTo>
                  <a:cubicBezTo>
                    <a:pt x="70929" y="92327"/>
                    <a:pt x="71382" y="91821"/>
                    <a:pt x="71691" y="92327"/>
                  </a:cubicBezTo>
                  <a:cubicBezTo>
                    <a:pt x="72144" y="92671"/>
                    <a:pt x="72288" y="93361"/>
                    <a:pt x="72905" y="93200"/>
                  </a:cubicBezTo>
                  <a:cubicBezTo>
                    <a:pt x="72905" y="91315"/>
                    <a:pt x="70147" y="89936"/>
                    <a:pt x="71382" y="88075"/>
                  </a:cubicBezTo>
                  <a:cubicBezTo>
                    <a:pt x="72000" y="88235"/>
                    <a:pt x="72000" y="89086"/>
                    <a:pt x="72288" y="89615"/>
                  </a:cubicBezTo>
                  <a:cubicBezTo>
                    <a:pt x="72761" y="90281"/>
                    <a:pt x="73831" y="90281"/>
                    <a:pt x="74428" y="89936"/>
                  </a:cubicBezTo>
                  <a:cubicBezTo>
                    <a:pt x="75190" y="89431"/>
                    <a:pt x="74902" y="88580"/>
                    <a:pt x="75190" y="87730"/>
                  </a:cubicBezTo>
                  <a:cubicBezTo>
                    <a:pt x="75807" y="86879"/>
                    <a:pt x="77186" y="87224"/>
                    <a:pt x="78113" y="87224"/>
                  </a:cubicBezTo>
                  <a:cubicBezTo>
                    <a:pt x="78113" y="88075"/>
                    <a:pt x="78113" y="88764"/>
                    <a:pt x="77948" y="89615"/>
                  </a:cubicBezTo>
                  <a:cubicBezTo>
                    <a:pt x="76878" y="89431"/>
                    <a:pt x="77186" y="90626"/>
                    <a:pt x="77186" y="91315"/>
                  </a:cubicBezTo>
                  <a:cubicBezTo>
                    <a:pt x="76116" y="91315"/>
                    <a:pt x="75807" y="92671"/>
                    <a:pt x="76878" y="93016"/>
                  </a:cubicBezTo>
                  <a:cubicBezTo>
                    <a:pt x="78113" y="93200"/>
                    <a:pt x="79636" y="93361"/>
                    <a:pt x="80850" y="93545"/>
                  </a:cubicBezTo>
                  <a:cubicBezTo>
                    <a:pt x="80542" y="95062"/>
                    <a:pt x="81921" y="93867"/>
                    <a:pt x="82394" y="93545"/>
                  </a:cubicBezTo>
                  <a:cubicBezTo>
                    <a:pt x="83156" y="93016"/>
                    <a:pt x="83464" y="92855"/>
                    <a:pt x="84679" y="93016"/>
                  </a:cubicBezTo>
                  <a:cubicBezTo>
                    <a:pt x="84679" y="93867"/>
                    <a:pt x="84514" y="94717"/>
                    <a:pt x="84679" y="95751"/>
                  </a:cubicBezTo>
                  <a:cubicBezTo>
                    <a:pt x="84987" y="95912"/>
                    <a:pt x="85440" y="95912"/>
                    <a:pt x="85893" y="95912"/>
                  </a:cubicBezTo>
                  <a:cubicBezTo>
                    <a:pt x="86058" y="96946"/>
                    <a:pt x="85893" y="99682"/>
                    <a:pt x="84370" y="97958"/>
                  </a:cubicBezTo>
                  <a:cubicBezTo>
                    <a:pt x="83753" y="98142"/>
                    <a:pt x="83464" y="99176"/>
                    <a:pt x="83608" y="99842"/>
                  </a:cubicBezTo>
                  <a:cubicBezTo>
                    <a:pt x="83608" y="100348"/>
                    <a:pt x="84370" y="99842"/>
                    <a:pt x="84226" y="101038"/>
                  </a:cubicBezTo>
                  <a:cubicBezTo>
                    <a:pt x="84226" y="101727"/>
                    <a:pt x="83753" y="102417"/>
                    <a:pt x="83917" y="102922"/>
                  </a:cubicBezTo>
                  <a:cubicBezTo>
                    <a:pt x="84061" y="103773"/>
                    <a:pt x="84987" y="103589"/>
                    <a:pt x="85132" y="104278"/>
                  </a:cubicBezTo>
                  <a:cubicBezTo>
                    <a:pt x="84226" y="104623"/>
                    <a:pt x="83753" y="105152"/>
                    <a:pt x="82847" y="105313"/>
                  </a:cubicBezTo>
                  <a:cubicBezTo>
                    <a:pt x="81921" y="105474"/>
                    <a:pt x="81612" y="105313"/>
                    <a:pt x="80850" y="104968"/>
                  </a:cubicBezTo>
                  <a:cubicBezTo>
                    <a:pt x="79636" y="104117"/>
                    <a:pt x="79636" y="107197"/>
                    <a:pt x="79780" y="107864"/>
                  </a:cubicBezTo>
                  <a:cubicBezTo>
                    <a:pt x="81303" y="107864"/>
                    <a:pt x="81159" y="108714"/>
                    <a:pt x="82229" y="109404"/>
                  </a:cubicBezTo>
                  <a:cubicBezTo>
                    <a:pt x="82538" y="108898"/>
                    <a:pt x="82229" y="108209"/>
                    <a:pt x="82538" y="107703"/>
                  </a:cubicBezTo>
                  <a:cubicBezTo>
                    <a:pt x="83464" y="107358"/>
                    <a:pt x="84370" y="107864"/>
                    <a:pt x="85296" y="107864"/>
                  </a:cubicBezTo>
                  <a:cubicBezTo>
                    <a:pt x="85440" y="107358"/>
                    <a:pt x="85749" y="107197"/>
                    <a:pt x="86202" y="107197"/>
                  </a:cubicBezTo>
                  <a:cubicBezTo>
                    <a:pt x="86346" y="106508"/>
                    <a:pt x="85893" y="106002"/>
                    <a:pt x="85893" y="105474"/>
                  </a:cubicBezTo>
                  <a:cubicBezTo>
                    <a:pt x="86511" y="105152"/>
                    <a:pt x="87128" y="105313"/>
                    <a:pt x="87581" y="104807"/>
                  </a:cubicBezTo>
                  <a:cubicBezTo>
                    <a:pt x="88198" y="103934"/>
                    <a:pt x="88651" y="102738"/>
                    <a:pt x="88651" y="101888"/>
                  </a:cubicBezTo>
                  <a:cubicBezTo>
                    <a:pt x="89722" y="101543"/>
                    <a:pt x="90627" y="102072"/>
                    <a:pt x="91554" y="102417"/>
                  </a:cubicBezTo>
                  <a:cubicBezTo>
                    <a:pt x="92624" y="102578"/>
                    <a:pt x="93694" y="102578"/>
                    <a:pt x="94620" y="103083"/>
                  </a:cubicBezTo>
                  <a:cubicBezTo>
                    <a:pt x="94620" y="102738"/>
                    <a:pt x="94765" y="102417"/>
                    <a:pt x="94620" y="102233"/>
                  </a:cubicBezTo>
                  <a:cubicBezTo>
                    <a:pt x="95073" y="102233"/>
                    <a:pt x="95526" y="102233"/>
                    <a:pt x="95835" y="102072"/>
                  </a:cubicBezTo>
                  <a:lnTo>
                    <a:pt x="95979" y="101888"/>
                  </a:lnTo>
                  <a:cubicBezTo>
                    <a:pt x="95979" y="102233"/>
                    <a:pt x="95979" y="102738"/>
                    <a:pt x="95979" y="103267"/>
                  </a:cubicBezTo>
                  <a:cubicBezTo>
                    <a:pt x="96596" y="103267"/>
                    <a:pt x="96905" y="103773"/>
                    <a:pt x="97667" y="103589"/>
                  </a:cubicBezTo>
                  <a:cubicBezTo>
                    <a:pt x="97523" y="104278"/>
                    <a:pt x="97811" y="104968"/>
                    <a:pt x="98428" y="104807"/>
                  </a:cubicBezTo>
                  <a:cubicBezTo>
                    <a:pt x="98428" y="103934"/>
                    <a:pt x="99972" y="104117"/>
                    <a:pt x="99972" y="103083"/>
                  </a:cubicBezTo>
                  <a:cubicBezTo>
                    <a:pt x="98737" y="102738"/>
                    <a:pt x="99355" y="98647"/>
                    <a:pt x="99046" y="97636"/>
                  </a:cubicBezTo>
                  <a:cubicBezTo>
                    <a:pt x="99972" y="97291"/>
                    <a:pt x="100116" y="98303"/>
                    <a:pt x="100878" y="98486"/>
                  </a:cubicBezTo>
                  <a:cubicBezTo>
                    <a:pt x="101948" y="98831"/>
                    <a:pt x="102257" y="97291"/>
                    <a:pt x="102401" y="96441"/>
                  </a:cubicBezTo>
                  <a:cubicBezTo>
                    <a:pt x="102401" y="95246"/>
                    <a:pt x="101948" y="94717"/>
                    <a:pt x="101022" y="94395"/>
                  </a:cubicBezTo>
                  <a:cubicBezTo>
                    <a:pt x="99807" y="94211"/>
                    <a:pt x="99190" y="93867"/>
                    <a:pt x="98902" y="92671"/>
                  </a:cubicBezTo>
                  <a:cubicBezTo>
                    <a:pt x="99499" y="92671"/>
                    <a:pt x="100734" y="92855"/>
                    <a:pt x="100569" y="91821"/>
                  </a:cubicBezTo>
                  <a:cubicBezTo>
                    <a:pt x="100569" y="91131"/>
                    <a:pt x="99972" y="90971"/>
                    <a:pt x="99807" y="90281"/>
                  </a:cubicBezTo>
                  <a:cubicBezTo>
                    <a:pt x="99663" y="89775"/>
                    <a:pt x="99807" y="89270"/>
                    <a:pt x="99972" y="88764"/>
                  </a:cubicBezTo>
                  <a:cubicBezTo>
                    <a:pt x="101022" y="88580"/>
                    <a:pt x="102092" y="88925"/>
                    <a:pt x="103327" y="88764"/>
                  </a:cubicBezTo>
                  <a:cubicBezTo>
                    <a:pt x="104253" y="88764"/>
                    <a:pt x="104850" y="88075"/>
                    <a:pt x="105777" y="87730"/>
                  </a:cubicBezTo>
                  <a:cubicBezTo>
                    <a:pt x="105612" y="87891"/>
                    <a:pt x="105777" y="88419"/>
                    <a:pt x="105777" y="88580"/>
                  </a:cubicBezTo>
                  <a:cubicBezTo>
                    <a:pt x="106229" y="88580"/>
                    <a:pt x="106682" y="88419"/>
                    <a:pt x="107135" y="88419"/>
                  </a:cubicBezTo>
                  <a:cubicBezTo>
                    <a:pt x="107300" y="87224"/>
                    <a:pt x="107300" y="86029"/>
                    <a:pt x="107300" y="84834"/>
                  </a:cubicBezTo>
                  <a:cubicBezTo>
                    <a:pt x="106229" y="84834"/>
                    <a:pt x="106682" y="83639"/>
                    <a:pt x="106538" y="82949"/>
                  </a:cubicBezTo>
                  <a:cubicBezTo>
                    <a:pt x="105303" y="82788"/>
                    <a:pt x="105159" y="83455"/>
                    <a:pt x="104850" y="84650"/>
                  </a:cubicBezTo>
                  <a:cubicBezTo>
                    <a:pt x="104397" y="84489"/>
                    <a:pt x="104089" y="84144"/>
                    <a:pt x="103636" y="84144"/>
                  </a:cubicBezTo>
                  <a:cubicBezTo>
                    <a:pt x="103162" y="83983"/>
                    <a:pt x="102854" y="84305"/>
                    <a:pt x="102401" y="84489"/>
                  </a:cubicBezTo>
                  <a:cubicBezTo>
                    <a:pt x="100878" y="84650"/>
                    <a:pt x="98902" y="84305"/>
                    <a:pt x="97523" y="83800"/>
                  </a:cubicBezTo>
                  <a:cubicBezTo>
                    <a:pt x="96740" y="83455"/>
                    <a:pt x="96144" y="82949"/>
                    <a:pt x="95979" y="81938"/>
                  </a:cubicBezTo>
                  <a:cubicBezTo>
                    <a:pt x="95691" y="80398"/>
                    <a:pt x="95217" y="78858"/>
                    <a:pt x="94765" y="77318"/>
                  </a:cubicBezTo>
                  <a:cubicBezTo>
                    <a:pt x="95979" y="77479"/>
                    <a:pt x="95382" y="75778"/>
                    <a:pt x="96144" y="75272"/>
                  </a:cubicBezTo>
                  <a:cubicBezTo>
                    <a:pt x="97358" y="75272"/>
                    <a:pt x="98593" y="74767"/>
                    <a:pt x="99190" y="73572"/>
                  </a:cubicBezTo>
                  <a:cubicBezTo>
                    <a:pt x="99807" y="72376"/>
                    <a:pt x="100878" y="70653"/>
                    <a:pt x="102257" y="70331"/>
                  </a:cubicBezTo>
                  <a:cubicBezTo>
                    <a:pt x="103018" y="70147"/>
                    <a:pt x="103780" y="70331"/>
                    <a:pt x="104253" y="69457"/>
                  </a:cubicBezTo>
                  <a:cubicBezTo>
                    <a:pt x="104542" y="68952"/>
                    <a:pt x="104850" y="68607"/>
                    <a:pt x="105303" y="68262"/>
                  </a:cubicBezTo>
                  <a:cubicBezTo>
                    <a:pt x="106229" y="67757"/>
                    <a:pt x="107753" y="67757"/>
                    <a:pt x="108205" y="66722"/>
                  </a:cubicBezTo>
                  <a:cubicBezTo>
                    <a:pt x="109132" y="66722"/>
                    <a:pt x="110202" y="66401"/>
                    <a:pt x="110963" y="65711"/>
                  </a:cubicBezTo>
                  <a:cubicBezTo>
                    <a:pt x="111272" y="65550"/>
                    <a:pt x="111416" y="65205"/>
                    <a:pt x="111725" y="64861"/>
                  </a:cubicBezTo>
                  <a:cubicBezTo>
                    <a:pt x="112198" y="64355"/>
                    <a:pt x="112960" y="64516"/>
                    <a:pt x="113557" y="64171"/>
                  </a:cubicBezTo>
                  <a:cubicBezTo>
                    <a:pt x="113866" y="61620"/>
                    <a:pt x="116768" y="62631"/>
                    <a:pt x="118312" y="62470"/>
                  </a:cubicBezTo>
                  <a:lnTo>
                    <a:pt x="118765" y="61091"/>
                  </a:lnTo>
                  <a:cubicBezTo>
                    <a:pt x="118909" y="60769"/>
                    <a:pt x="119382" y="60241"/>
                    <a:pt x="119670" y="59735"/>
                  </a:cubicBezTo>
                  <a:cubicBezTo>
                    <a:pt x="119526" y="59390"/>
                    <a:pt x="119670" y="58885"/>
                    <a:pt x="119979" y="58724"/>
                  </a:cubicBezTo>
                  <a:cubicBezTo>
                    <a:pt x="119382" y="58724"/>
                    <a:pt x="119073" y="58034"/>
                    <a:pt x="118909" y="57345"/>
                  </a:cubicBezTo>
                  <a:cubicBezTo>
                    <a:pt x="118456" y="57529"/>
                    <a:pt x="118312" y="57690"/>
                    <a:pt x="118312" y="58034"/>
                  </a:cubicBezTo>
                  <a:cubicBezTo>
                    <a:pt x="118147" y="58034"/>
                    <a:pt x="118003" y="58195"/>
                    <a:pt x="117838" y="58195"/>
                  </a:cubicBezTo>
                  <a:cubicBezTo>
                    <a:pt x="117694" y="58540"/>
                    <a:pt x="117530" y="59046"/>
                    <a:pt x="117530" y="59390"/>
                  </a:cubicBezTo>
                  <a:cubicBezTo>
                    <a:pt x="116768" y="59574"/>
                    <a:pt x="116768" y="58885"/>
                    <a:pt x="116624" y="58195"/>
                  </a:cubicBezTo>
                  <a:cubicBezTo>
                    <a:pt x="116006" y="58034"/>
                    <a:pt x="115101" y="59390"/>
                    <a:pt x="114627" y="58724"/>
                  </a:cubicBezTo>
                  <a:cubicBezTo>
                    <a:pt x="114030" y="58034"/>
                    <a:pt x="113557" y="58034"/>
                    <a:pt x="112795" y="58195"/>
                  </a:cubicBezTo>
                  <a:cubicBezTo>
                    <a:pt x="112795" y="58540"/>
                    <a:pt x="112651" y="58885"/>
                    <a:pt x="112651" y="59390"/>
                  </a:cubicBezTo>
                  <a:cubicBezTo>
                    <a:pt x="111272" y="59390"/>
                    <a:pt x="108987" y="58540"/>
                    <a:pt x="109132" y="60769"/>
                  </a:cubicBezTo>
                  <a:cubicBezTo>
                    <a:pt x="107917" y="60769"/>
                    <a:pt x="108514" y="58034"/>
                    <a:pt x="109893" y="58034"/>
                  </a:cubicBezTo>
                  <a:cubicBezTo>
                    <a:pt x="109893" y="57850"/>
                    <a:pt x="109893" y="57850"/>
                    <a:pt x="110058" y="57690"/>
                  </a:cubicBezTo>
                  <a:cubicBezTo>
                    <a:pt x="110511" y="57690"/>
                    <a:pt x="111128" y="57850"/>
                    <a:pt x="111725" y="57690"/>
                  </a:cubicBezTo>
                  <a:cubicBezTo>
                    <a:pt x="111725" y="56839"/>
                    <a:pt x="112795" y="57000"/>
                    <a:pt x="113413" y="57000"/>
                  </a:cubicBezTo>
                  <a:cubicBezTo>
                    <a:pt x="113248" y="55805"/>
                    <a:pt x="111725" y="55989"/>
                    <a:pt x="110819" y="55805"/>
                  </a:cubicBezTo>
                  <a:cubicBezTo>
                    <a:pt x="110819" y="54954"/>
                    <a:pt x="110819" y="54104"/>
                    <a:pt x="111890" y="54449"/>
                  </a:cubicBezTo>
                  <a:cubicBezTo>
                    <a:pt x="111725" y="53943"/>
                    <a:pt x="111890" y="53598"/>
                    <a:pt x="112198" y="53415"/>
                  </a:cubicBezTo>
                  <a:cubicBezTo>
                    <a:pt x="112651" y="51898"/>
                    <a:pt x="110963" y="52909"/>
                    <a:pt x="111128" y="51898"/>
                  </a:cubicBezTo>
                  <a:cubicBezTo>
                    <a:pt x="111128" y="51714"/>
                    <a:pt x="112198" y="51714"/>
                    <a:pt x="111725" y="51208"/>
                  </a:cubicBezTo>
                  <a:cubicBezTo>
                    <a:pt x="111581" y="50863"/>
                    <a:pt x="111128" y="50863"/>
                    <a:pt x="110819" y="50702"/>
                  </a:cubicBezTo>
                  <a:cubicBezTo>
                    <a:pt x="110058" y="50358"/>
                    <a:pt x="108987" y="50519"/>
                    <a:pt x="108987" y="49323"/>
                  </a:cubicBezTo>
                  <a:cubicBezTo>
                    <a:pt x="108987" y="47623"/>
                    <a:pt x="106991" y="44543"/>
                    <a:pt x="108370" y="43003"/>
                  </a:cubicBezTo>
                  <a:cubicBezTo>
                    <a:pt x="108823" y="42497"/>
                    <a:pt x="108987" y="41991"/>
                    <a:pt x="108987" y="41463"/>
                  </a:cubicBezTo>
                  <a:cubicBezTo>
                    <a:pt x="108205" y="41808"/>
                    <a:pt x="107917" y="42658"/>
                    <a:pt x="107300" y="43187"/>
                  </a:cubicBezTo>
                  <a:cubicBezTo>
                    <a:pt x="106682" y="43692"/>
                    <a:pt x="105015" y="43876"/>
                    <a:pt x="104253" y="43348"/>
                  </a:cubicBezTo>
                  <a:cubicBezTo>
                    <a:pt x="104397" y="43692"/>
                    <a:pt x="104397" y="44037"/>
                    <a:pt x="104397" y="44543"/>
                  </a:cubicBezTo>
                  <a:cubicBezTo>
                    <a:pt x="103636" y="44382"/>
                    <a:pt x="103018" y="44543"/>
                    <a:pt x="102854" y="45577"/>
                  </a:cubicBezTo>
                  <a:cubicBezTo>
                    <a:pt x="101331" y="46083"/>
                    <a:pt x="102092" y="43187"/>
                    <a:pt x="102257" y="42336"/>
                  </a:cubicBezTo>
                  <a:cubicBezTo>
                    <a:pt x="102401" y="41302"/>
                    <a:pt x="102092" y="38567"/>
                    <a:pt x="103162" y="38061"/>
                  </a:cubicBezTo>
                  <a:cubicBezTo>
                    <a:pt x="103327" y="37900"/>
                    <a:pt x="103162" y="37716"/>
                    <a:pt x="103327" y="37716"/>
                  </a:cubicBezTo>
                  <a:cubicBezTo>
                    <a:pt x="102401" y="37556"/>
                    <a:pt x="101804" y="35832"/>
                    <a:pt x="101022" y="36360"/>
                  </a:cubicBezTo>
                  <a:cubicBezTo>
                    <a:pt x="101022" y="36866"/>
                    <a:pt x="100878" y="37211"/>
                    <a:pt x="100878" y="37716"/>
                  </a:cubicBezTo>
                  <a:cubicBezTo>
                    <a:pt x="100425" y="37716"/>
                    <a:pt x="99663" y="37372"/>
                    <a:pt x="99355" y="37716"/>
                  </a:cubicBezTo>
                  <a:cubicBezTo>
                    <a:pt x="98902" y="38061"/>
                    <a:pt x="99190" y="38912"/>
                    <a:pt x="98902" y="39256"/>
                  </a:cubicBezTo>
                  <a:cubicBezTo>
                    <a:pt x="96740" y="39417"/>
                    <a:pt x="96452" y="35832"/>
                    <a:pt x="94003" y="36360"/>
                  </a:cubicBezTo>
                  <a:cubicBezTo>
                    <a:pt x="93859" y="36866"/>
                    <a:pt x="94312" y="37027"/>
                    <a:pt x="94765" y="37027"/>
                  </a:cubicBezTo>
                  <a:cubicBezTo>
                    <a:pt x="94620" y="37027"/>
                    <a:pt x="94620" y="37211"/>
                    <a:pt x="94312" y="37211"/>
                  </a:cubicBezTo>
                  <a:cubicBezTo>
                    <a:pt x="94312" y="37900"/>
                    <a:pt x="94456" y="38406"/>
                    <a:pt x="94765" y="39095"/>
                  </a:cubicBezTo>
                  <a:cubicBezTo>
                    <a:pt x="94147" y="39095"/>
                    <a:pt x="92624" y="38567"/>
                    <a:pt x="92480" y="39601"/>
                  </a:cubicBezTo>
                  <a:cubicBezTo>
                    <a:pt x="92315" y="40452"/>
                    <a:pt x="92768" y="41141"/>
                    <a:pt x="92768" y="41991"/>
                  </a:cubicBezTo>
                  <a:cubicBezTo>
                    <a:pt x="92315" y="42152"/>
                    <a:pt x="92006" y="41647"/>
                    <a:pt x="91554" y="41808"/>
                  </a:cubicBezTo>
                  <a:cubicBezTo>
                    <a:pt x="91409" y="41808"/>
                    <a:pt x="91101" y="41808"/>
                    <a:pt x="90792" y="41808"/>
                  </a:cubicBezTo>
                  <a:cubicBezTo>
                    <a:pt x="87890" y="41302"/>
                    <a:pt x="91101" y="37211"/>
                    <a:pt x="90627" y="35671"/>
                  </a:cubicBezTo>
                  <a:cubicBezTo>
                    <a:pt x="90339" y="34476"/>
                    <a:pt x="89413" y="33120"/>
                    <a:pt x="88507" y="32591"/>
                  </a:cubicBezTo>
                  <a:cubicBezTo>
                    <a:pt x="87581" y="32085"/>
                    <a:pt x="87272" y="31580"/>
                    <a:pt x="87272" y="30384"/>
                  </a:cubicBezTo>
                  <a:cubicBezTo>
                    <a:pt x="86655" y="30384"/>
                    <a:pt x="85584" y="30729"/>
                    <a:pt x="85296" y="29856"/>
                  </a:cubicBezTo>
                  <a:cubicBezTo>
                    <a:pt x="84987" y="29005"/>
                    <a:pt x="84987" y="28339"/>
                    <a:pt x="84514" y="27488"/>
                  </a:cubicBezTo>
                  <a:cubicBezTo>
                    <a:pt x="83464" y="25765"/>
                    <a:pt x="83917" y="23030"/>
                    <a:pt x="84226" y="20984"/>
                  </a:cubicBezTo>
                  <a:cubicBezTo>
                    <a:pt x="84226" y="21329"/>
                    <a:pt x="83464" y="20823"/>
                    <a:pt x="83300" y="20662"/>
                  </a:cubicBezTo>
                  <a:cubicBezTo>
                    <a:pt x="83156" y="20317"/>
                    <a:pt x="83156" y="19628"/>
                    <a:pt x="83156" y="19283"/>
                  </a:cubicBezTo>
                  <a:cubicBezTo>
                    <a:pt x="83300" y="18249"/>
                    <a:pt x="83464" y="17077"/>
                    <a:pt x="82229" y="17077"/>
                  </a:cubicBezTo>
                  <a:cubicBezTo>
                    <a:pt x="82229" y="16893"/>
                    <a:pt x="82085" y="16732"/>
                    <a:pt x="82085" y="16548"/>
                  </a:cubicBezTo>
                  <a:cubicBezTo>
                    <a:pt x="81303" y="16387"/>
                    <a:pt x="78566" y="18249"/>
                    <a:pt x="78113" y="16203"/>
                  </a:cubicBezTo>
                  <a:cubicBezTo>
                    <a:pt x="77948" y="16387"/>
                    <a:pt x="77639" y="16203"/>
                    <a:pt x="77495" y="16203"/>
                  </a:cubicBezTo>
                  <a:cubicBezTo>
                    <a:pt x="77495" y="15882"/>
                    <a:pt x="77495" y="15353"/>
                    <a:pt x="77495" y="15031"/>
                  </a:cubicBezTo>
                  <a:cubicBezTo>
                    <a:pt x="76734" y="14686"/>
                    <a:pt x="75046" y="13307"/>
                    <a:pt x="74902" y="14847"/>
                  </a:cubicBezTo>
                  <a:cubicBezTo>
                    <a:pt x="74120" y="14686"/>
                    <a:pt x="73214" y="14502"/>
                    <a:pt x="72288" y="14847"/>
                  </a:cubicBezTo>
                  <a:cubicBezTo>
                    <a:pt x="72288" y="14502"/>
                    <a:pt x="72144" y="14342"/>
                    <a:pt x="72144" y="13997"/>
                  </a:cubicBezTo>
                  <a:cubicBezTo>
                    <a:pt x="71691" y="13836"/>
                    <a:pt x="71073" y="13652"/>
                    <a:pt x="71073" y="12963"/>
                  </a:cubicBezTo>
                  <a:cubicBezTo>
                    <a:pt x="71526" y="12963"/>
                    <a:pt x="72000" y="12963"/>
                    <a:pt x="72452" y="12963"/>
                  </a:cubicBezTo>
                  <a:cubicBezTo>
                    <a:pt x="72596" y="12112"/>
                    <a:pt x="72144" y="11262"/>
                    <a:pt x="72452" y="10411"/>
                  </a:cubicBezTo>
                  <a:cubicBezTo>
                    <a:pt x="72905" y="9722"/>
                    <a:pt x="72905" y="9216"/>
                    <a:pt x="72905" y="8366"/>
                  </a:cubicBezTo>
                  <a:cubicBezTo>
                    <a:pt x="72452" y="8205"/>
                    <a:pt x="72000" y="8205"/>
                    <a:pt x="71691" y="8205"/>
                  </a:cubicBezTo>
                  <a:cubicBezTo>
                    <a:pt x="71691" y="7331"/>
                    <a:pt x="71382" y="6136"/>
                    <a:pt x="72452" y="6136"/>
                  </a:cubicBezTo>
                  <a:cubicBezTo>
                    <a:pt x="72596" y="5791"/>
                    <a:pt x="72596" y="5286"/>
                    <a:pt x="72452" y="5125"/>
                  </a:cubicBezTo>
                  <a:cubicBezTo>
                    <a:pt x="72452" y="4941"/>
                    <a:pt x="71691" y="4941"/>
                    <a:pt x="71526" y="4780"/>
                  </a:cubicBezTo>
                  <a:cubicBezTo>
                    <a:pt x="71217" y="4435"/>
                    <a:pt x="71073" y="3930"/>
                    <a:pt x="71073" y="3424"/>
                  </a:cubicBezTo>
                  <a:cubicBezTo>
                    <a:pt x="71073" y="3424"/>
                    <a:pt x="71073" y="3240"/>
                    <a:pt x="71073" y="3079"/>
                  </a:cubicBezTo>
                  <a:cubicBezTo>
                    <a:pt x="70147" y="2895"/>
                    <a:pt x="69241" y="3079"/>
                    <a:pt x="68480" y="2735"/>
                  </a:cubicBezTo>
                  <a:cubicBezTo>
                    <a:pt x="67554" y="2390"/>
                    <a:pt x="66957" y="2229"/>
                    <a:pt x="66030" y="2229"/>
                  </a:cubicBezTo>
                  <a:cubicBezTo>
                    <a:pt x="65578" y="2229"/>
                    <a:pt x="64343" y="2390"/>
                    <a:pt x="64343" y="1700"/>
                  </a:cubicBezTo>
                  <a:cubicBezTo>
                    <a:pt x="64507" y="850"/>
                    <a:pt x="63890" y="344"/>
                    <a:pt x="63272" y="0"/>
                  </a:cubicBezTo>
                  <a:cubicBezTo>
                    <a:pt x="62963" y="505"/>
                    <a:pt x="62819" y="1034"/>
                    <a:pt x="62058" y="1034"/>
                  </a:cubicBezTo>
                  <a:cubicBezTo>
                    <a:pt x="61440" y="1034"/>
                    <a:pt x="60679" y="850"/>
                    <a:pt x="59917" y="689"/>
                  </a:cubicBezTo>
                  <a:cubicBezTo>
                    <a:pt x="58847" y="689"/>
                    <a:pt x="58229" y="1034"/>
                    <a:pt x="57324" y="1539"/>
                  </a:cubicBezTo>
                  <a:cubicBezTo>
                    <a:pt x="57159" y="3424"/>
                    <a:pt x="56706" y="4941"/>
                    <a:pt x="56089" y="6665"/>
                  </a:cubicBezTo>
                  <a:cubicBezTo>
                    <a:pt x="55780" y="7515"/>
                    <a:pt x="55492" y="8527"/>
                    <a:pt x="55183" y="9377"/>
                  </a:cubicBezTo>
                  <a:cubicBezTo>
                    <a:pt x="54874" y="10250"/>
                    <a:pt x="54401" y="11101"/>
                    <a:pt x="53804" y="11606"/>
                  </a:cubicBezTo>
                  <a:cubicBezTo>
                    <a:pt x="52281" y="13146"/>
                    <a:pt x="51972" y="15537"/>
                    <a:pt x="50140" y="16893"/>
                  </a:cubicBezTo>
                  <a:cubicBezTo>
                    <a:pt x="48596" y="18088"/>
                    <a:pt x="46929" y="18433"/>
                    <a:pt x="45550" y="19628"/>
                  </a:cubicBezTo>
                  <a:cubicBezTo>
                    <a:pt x="44789" y="20134"/>
                    <a:pt x="44171" y="19973"/>
                    <a:pt x="43409" y="20317"/>
                  </a:cubicBezTo>
                  <a:cubicBezTo>
                    <a:pt x="41886" y="20823"/>
                    <a:pt x="41104" y="22524"/>
                    <a:pt x="40507" y="23903"/>
                  </a:cubicBezTo>
                  <a:cubicBezTo>
                    <a:pt x="39437" y="24064"/>
                    <a:pt x="40198" y="25765"/>
                    <a:pt x="39890" y="26454"/>
                  </a:cubicBezTo>
                  <a:cubicBezTo>
                    <a:pt x="39581" y="27305"/>
                    <a:pt x="39128" y="27305"/>
                    <a:pt x="38511" y="27810"/>
                  </a:cubicBezTo>
                  <a:cubicBezTo>
                    <a:pt x="37749" y="28155"/>
                    <a:pt x="37132" y="28500"/>
                    <a:pt x="36679" y="29189"/>
                  </a:cubicBezTo>
                  <a:cubicBezTo>
                    <a:pt x="35773" y="30384"/>
                    <a:pt x="35917" y="32085"/>
                    <a:pt x="34703" y="33280"/>
                  </a:cubicBezTo>
                  <a:cubicBezTo>
                    <a:pt x="32850" y="34981"/>
                    <a:pt x="30566" y="34131"/>
                    <a:pt x="28281" y="34131"/>
                  </a:cubicBezTo>
                  <a:cubicBezTo>
                    <a:pt x="26902" y="34131"/>
                    <a:pt x="25667" y="34131"/>
                    <a:pt x="24452" y="34637"/>
                  </a:cubicBezTo>
                  <a:cubicBezTo>
                    <a:pt x="23238" y="35165"/>
                    <a:pt x="21859" y="36682"/>
                    <a:pt x="20315" y="36176"/>
                  </a:cubicBezTo>
                  <a:cubicBezTo>
                    <a:pt x="19554" y="36016"/>
                    <a:pt x="18195" y="34315"/>
                    <a:pt x="17886" y="33280"/>
                  </a:cubicBezTo>
                  <a:cubicBezTo>
                    <a:pt x="17722" y="32085"/>
                    <a:pt x="18195" y="31580"/>
                    <a:pt x="17433" y="30729"/>
                  </a:cubicBezTo>
                  <a:cubicBezTo>
                    <a:pt x="15581" y="28845"/>
                    <a:pt x="12987" y="30545"/>
                    <a:pt x="11773" y="32085"/>
                  </a:cubicBezTo>
                  <a:cubicBezTo>
                    <a:pt x="11464" y="32430"/>
                    <a:pt x="11300" y="33120"/>
                    <a:pt x="11012" y="33464"/>
                  </a:cubicBezTo>
                  <a:cubicBezTo>
                    <a:pt x="10394" y="34315"/>
                    <a:pt x="9777" y="35165"/>
                    <a:pt x="9159" y="36176"/>
                  </a:cubicBezTo>
                  <a:cubicBezTo>
                    <a:pt x="8397" y="37027"/>
                    <a:pt x="7492" y="38406"/>
                    <a:pt x="6566" y="39095"/>
                  </a:cubicBezTo>
                  <a:cubicBezTo>
                    <a:pt x="5660" y="39946"/>
                    <a:pt x="4425" y="40452"/>
                    <a:pt x="3355" y="41302"/>
                  </a:cubicBezTo>
                  <a:cubicBezTo>
                    <a:pt x="1687" y="42336"/>
                    <a:pt x="1831" y="43187"/>
                    <a:pt x="1523" y="45071"/>
                  </a:cubicBezTo>
                  <a:cubicBezTo>
                    <a:pt x="1379" y="46083"/>
                    <a:pt x="926" y="46427"/>
                    <a:pt x="617" y="47278"/>
                  </a:cubicBezTo>
                  <a:cubicBezTo>
                    <a:pt x="0" y="50174"/>
                    <a:pt x="1975" y="50358"/>
                    <a:pt x="3663" y="51898"/>
                  </a:cubicBezTo>
                  <a:cubicBezTo>
                    <a:pt x="3972" y="52219"/>
                    <a:pt x="4281" y="52564"/>
                    <a:pt x="4590" y="52909"/>
                  </a:cubicBezTo>
                  <a:cubicBezTo>
                    <a:pt x="4878" y="53070"/>
                    <a:pt x="4734" y="53415"/>
                    <a:pt x="5186" y="53598"/>
                  </a:cubicBezTo>
                  <a:cubicBezTo>
                    <a:pt x="5495" y="53598"/>
                    <a:pt x="5495" y="53070"/>
                    <a:pt x="5804" y="53070"/>
                  </a:cubicBezTo>
                  <a:cubicBezTo>
                    <a:pt x="6730" y="53070"/>
                    <a:pt x="7945" y="53415"/>
                    <a:pt x="8706" y="53943"/>
                  </a:cubicBezTo>
                  <a:cubicBezTo>
                    <a:pt x="9777" y="54794"/>
                    <a:pt x="9324" y="56150"/>
                    <a:pt x="9324" y="57529"/>
                  </a:cubicBezTo>
                  <a:cubicBezTo>
                    <a:pt x="9324" y="58195"/>
                    <a:pt x="9324" y="58724"/>
                    <a:pt x="9015" y="59230"/>
                  </a:cubicBezTo>
                  <a:cubicBezTo>
                    <a:pt x="8706" y="59896"/>
                    <a:pt x="8253" y="60080"/>
                    <a:pt x="7945" y="60425"/>
                  </a:cubicBezTo>
                  <a:cubicBezTo>
                    <a:pt x="7492" y="61091"/>
                    <a:pt x="7327" y="63160"/>
                    <a:pt x="7636" y="64010"/>
                  </a:cubicBezTo>
                  <a:cubicBezTo>
                    <a:pt x="7801" y="64516"/>
                    <a:pt x="8397" y="64516"/>
                    <a:pt x="8397" y="65022"/>
                  </a:cubicBezTo>
                  <a:cubicBezTo>
                    <a:pt x="8706" y="65366"/>
                    <a:pt x="8397" y="66217"/>
                    <a:pt x="8562" y="66722"/>
                  </a:cubicBezTo>
                  <a:cubicBezTo>
                    <a:pt x="9468" y="66906"/>
                    <a:pt x="9015" y="67412"/>
                    <a:pt x="9324" y="67941"/>
                  </a:cubicBezTo>
                  <a:cubicBezTo>
                    <a:pt x="9632" y="68101"/>
                    <a:pt x="10085" y="68446"/>
                    <a:pt x="10538" y="68446"/>
                  </a:cubicBezTo>
                  <a:cubicBezTo>
                    <a:pt x="11464" y="68952"/>
                    <a:pt x="12370" y="68952"/>
                    <a:pt x="13440" y="69136"/>
                  </a:cubicBezTo>
                  <a:cubicBezTo>
                    <a:pt x="15272" y="69136"/>
                    <a:pt x="15128" y="69457"/>
                    <a:pt x="15128" y="71181"/>
                  </a:cubicBezTo>
                  <a:cubicBezTo>
                    <a:pt x="15128" y="72537"/>
                    <a:pt x="15128" y="73572"/>
                    <a:pt x="15437" y="74583"/>
                  </a:cubicBezTo>
                  <a:cubicBezTo>
                    <a:pt x="15746" y="75778"/>
                    <a:pt x="16198" y="76812"/>
                    <a:pt x="16651" y="77824"/>
                  </a:cubicBezTo>
                  <a:cubicBezTo>
                    <a:pt x="16960" y="78858"/>
                    <a:pt x="17722" y="79524"/>
                    <a:pt x="17886" y="80743"/>
                  </a:cubicBezTo>
                  <a:cubicBezTo>
                    <a:pt x="18195" y="82099"/>
                    <a:pt x="18648" y="82443"/>
                    <a:pt x="19265" y="83639"/>
                  </a:cubicBezTo>
                  <a:cubicBezTo>
                    <a:pt x="19862" y="84650"/>
                    <a:pt x="21385" y="86535"/>
                    <a:pt x="21097" y="87730"/>
                  </a:cubicBezTo>
                  <a:cubicBezTo>
                    <a:pt x="20480" y="87569"/>
                    <a:pt x="19554" y="87730"/>
                    <a:pt x="19409" y="88580"/>
                  </a:cubicBezTo>
                  <a:cubicBezTo>
                    <a:pt x="19554" y="88580"/>
                    <a:pt x="19862" y="88419"/>
                    <a:pt x="20027" y="88419"/>
                  </a:cubicBezTo>
                  <a:cubicBezTo>
                    <a:pt x="20480" y="88075"/>
                    <a:pt x="22312" y="87569"/>
                    <a:pt x="22765" y="8807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" name="Shape 2595"/>
            <p:cNvSpPr/>
            <p:nvPr/>
          </p:nvSpPr>
          <p:spPr>
            <a:xfrm>
              <a:off x="7042405" y="2860730"/>
              <a:ext cx="500152" cy="473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003" y="17373"/>
                  </a:moveTo>
                  <a:lnTo>
                    <a:pt x="52003" y="17373"/>
                  </a:lnTo>
                  <a:cubicBezTo>
                    <a:pt x="52003" y="18208"/>
                    <a:pt x="46986" y="17763"/>
                    <a:pt x="46202" y="17763"/>
                  </a:cubicBezTo>
                  <a:cubicBezTo>
                    <a:pt x="46567" y="14088"/>
                    <a:pt x="41132" y="13252"/>
                    <a:pt x="38832" y="13252"/>
                  </a:cubicBezTo>
                  <a:cubicBezTo>
                    <a:pt x="36480" y="13252"/>
                    <a:pt x="35331" y="13252"/>
                    <a:pt x="33397" y="12417"/>
                  </a:cubicBezTo>
                  <a:cubicBezTo>
                    <a:pt x="31463" y="11582"/>
                    <a:pt x="27961" y="10747"/>
                    <a:pt x="26027" y="10747"/>
                  </a:cubicBezTo>
                  <a:cubicBezTo>
                    <a:pt x="24459" y="13642"/>
                    <a:pt x="21376" y="11582"/>
                    <a:pt x="19442" y="13252"/>
                  </a:cubicBezTo>
                  <a:cubicBezTo>
                    <a:pt x="19024" y="14088"/>
                    <a:pt x="18658" y="16538"/>
                    <a:pt x="17874" y="16538"/>
                  </a:cubicBezTo>
                  <a:cubicBezTo>
                    <a:pt x="16724" y="16983"/>
                    <a:pt x="15940" y="15313"/>
                    <a:pt x="15156" y="14867"/>
                  </a:cubicBezTo>
                  <a:cubicBezTo>
                    <a:pt x="12804" y="14088"/>
                    <a:pt x="9355" y="18598"/>
                    <a:pt x="9355" y="20658"/>
                  </a:cubicBezTo>
                  <a:cubicBezTo>
                    <a:pt x="9721" y="20658"/>
                    <a:pt x="10087" y="21104"/>
                    <a:pt x="10505" y="20658"/>
                  </a:cubicBezTo>
                  <a:cubicBezTo>
                    <a:pt x="10871" y="22774"/>
                    <a:pt x="8153" y="21939"/>
                    <a:pt x="7369" y="21939"/>
                  </a:cubicBezTo>
                  <a:cubicBezTo>
                    <a:pt x="7003" y="23610"/>
                    <a:pt x="7369" y="24389"/>
                    <a:pt x="7787" y="25670"/>
                  </a:cubicBezTo>
                  <a:cubicBezTo>
                    <a:pt x="8153" y="25670"/>
                    <a:pt x="8153" y="25670"/>
                    <a:pt x="8153" y="25670"/>
                  </a:cubicBezTo>
                  <a:cubicBezTo>
                    <a:pt x="8153" y="26060"/>
                    <a:pt x="8153" y="26450"/>
                    <a:pt x="8153" y="26450"/>
                  </a:cubicBezTo>
                  <a:cubicBezTo>
                    <a:pt x="6637" y="26060"/>
                    <a:pt x="4651" y="31851"/>
                    <a:pt x="5069" y="33076"/>
                  </a:cubicBezTo>
                  <a:cubicBezTo>
                    <a:pt x="7369" y="33076"/>
                    <a:pt x="5435" y="37642"/>
                    <a:pt x="5069" y="39313"/>
                  </a:cubicBezTo>
                  <a:cubicBezTo>
                    <a:pt x="7003" y="39313"/>
                    <a:pt x="7369" y="41373"/>
                    <a:pt x="6219" y="42208"/>
                  </a:cubicBezTo>
                  <a:cubicBezTo>
                    <a:pt x="5069" y="42988"/>
                    <a:pt x="1933" y="44658"/>
                    <a:pt x="0" y="45883"/>
                  </a:cubicBezTo>
                  <a:cubicBezTo>
                    <a:pt x="418" y="46719"/>
                    <a:pt x="783" y="47554"/>
                    <a:pt x="1567" y="47944"/>
                  </a:cubicBezTo>
                  <a:cubicBezTo>
                    <a:pt x="2351" y="47554"/>
                    <a:pt x="2717" y="47164"/>
                    <a:pt x="3135" y="46719"/>
                  </a:cubicBezTo>
                  <a:cubicBezTo>
                    <a:pt x="2717" y="47164"/>
                    <a:pt x="2351" y="47554"/>
                    <a:pt x="1567" y="47944"/>
                  </a:cubicBezTo>
                  <a:cubicBezTo>
                    <a:pt x="2351" y="49225"/>
                    <a:pt x="3501" y="49614"/>
                    <a:pt x="4285" y="50450"/>
                  </a:cubicBezTo>
                  <a:cubicBezTo>
                    <a:pt x="6637" y="52510"/>
                    <a:pt x="9721" y="52955"/>
                    <a:pt x="12439" y="54570"/>
                  </a:cubicBezTo>
                  <a:cubicBezTo>
                    <a:pt x="11289" y="54180"/>
                    <a:pt x="10087" y="55016"/>
                    <a:pt x="9355" y="55406"/>
                  </a:cubicBezTo>
                  <a:cubicBezTo>
                    <a:pt x="8571" y="57911"/>
                    <a:pt x="8153" y="60807"/>
                    <a:pt x="6637" y="62867"/>
                  </a:cubicBezTo>
                  <a:cubicBezTo>
                    <a:pt x="5069" y="64928"/>
                    <a:pt x="1933" y="66988"/>
                    <a:pt x="3501" y="69494"/>
                  </a:cubicBezTo>
                  <a:cubicBezTo>
                    <a:pt x="4651" y="71109"/>
                    <a:pt x="3919" y="74450"/>
                    <a:pt x="5069" y="75285"/>
                  </a:cubicBezTo>
                  <a:cubicBezTo>
                    <a:pt x="7003" y="76510"/>
                    <a:pt x="10087" y="75285"/>
                    <a:pt x="12020" y="74839"/>
                  </a:cubicBezTo>
                  <a:cubicBezTo>
                    <a:pt x="11655" y="76064"/>
                    <a:pt x="12439" y="77345"/>
                    <a:pt x="11289" y="78570"/>
                  </a:cubicBezTo>
                  <a:cubicBezTo>
                    <a:pt x="12439" y="78960"/>
                    <a:pt x="14372" y="82301"/>
                    <a:pt x="15156" y="81076"/>
                  </a:cubicBezTo>
                  <a:cubicBezTo>
                    <a:pt x="17090" y="79406"/>
                    <a:pt x="15940" y="78180"/>
                    <a:pt x="18658" y="77345"/>
                  </a:cubicBezTo>
                  <a:cubicBezTo>
                    <a:pt x="20592" y="76510"/>
                    <a:pt x="20226" y="74004"/>
                    <a:pt x="22160" y="74004"/>
                  </a:cubicBezTo>
                  <a:cubicBezTo>
                    <a:pt x="24459" y="74450"/>
                    <a:pt x="25609" y="71944"/>
                    <a:pt x="27543" y="73614"/>
                  </a:cubicBezTo>
                  <a:cubicBezTo>
                    <a:pt x="29895" y="75285"/>
                    <a:pt x="30261" y="77735"/>
                    <a:pt x="31829" y="80241"/>
                  </a:cubicBezTo>
                  <a:cubicBezTo>
                    <a:pt x="33763" y="82691"/>
                    <a:pt x="36898" y="84361"/>
                    <a:pt x="39616" y="86867"/>
                  </a:cubicBezTo>
                  <a:cubicBezTo>
                    <a:pt x="40400" y="87647"/>
                    <a:pt x="44268" y="89317"/>
                    <a:pt x="44634" y="90542"/>
                  </a:cubicBezTo>
                  <a:cubicBezTo>
                    <a:pt x="44634" y="92213"/>
                    <a:pt x="40766" y="92213"/>
                    <a:pt x="39616" y="92213"/>
                  </a:cubicBezTo>
                  <a:cubicBezTo>
                    <a:pt x="39198" y="93048"/>
                    <a:pt x="38832" y="94273"/>
                    <a:pt x="38832" y="95109"/>
                  </a:cubicBezTo>
                  <a:cubicBezTo>
                    <a:pt x="41132" y="95944"/>
                    <a:pt x="41132" y="98839"/>
                    <a:pt x="43484" y="99229"/>
                  </a:cubicBezTo>
                  <a:cubicBezTo>
                    <a:pt x="43484" y="102960"/>
                    <a:pt x="46567" y="101345"/>
                    <a:pt x="48919" y="101345"/>
                  </a:cubicBezTo>
                  <a:cubicBezTo>
                    <a:pt x="52421" y="101345"/>
                    <a:pt x="52003" y="103406"/>
                    <a:pt x="52003" y="106301"/>
                  </a:cubicBezTo>
                  <a:cubicBezTo>
                    <a:pt x="54721" y="106301"/>
                    <a:pt x="56655" y="108751"/>
                    <a:pt x="59006" y="109587"/>
                  </a:cubicBezTo>
                  <a:cubicBezTo>
                    <a:pt x="61358" y="110032"/>
                    <a:pt x="62142" y="110422"/>
                    <a:pt x="62142" y="112928"/>
                  </a:cubicBezTo>
                  <a:cubicBezTo>
                    <a:pt x="64442" y="113317"/>
                    <a:pt x="66376" y="112928"/>
                    <a:pt x="68728" y="113317"/>
                  </a:cubicBezTo>
                  <a:cubicBezTo>
                    <a:pt x="71445" y="114153"/>
                    <a:pt x="73745" y="112482"/>
                    <a:pt x="76463" y="113317"/>
                  </a:cubicBezTo>
                  <a:cubicBezTo>
                    <a:pt x="76463" y="114542"/>
                    <a:pt x="76463" y="115767"/>
                    <a:pt x="76463" y="116603"/>
                  </a:cubicBezTo>
                  <a:cubicBezTo>
                    <a:pt x="77247" y="116603"/>
                    <a:pt x="77613" y="116603"/>
                    <a:pt x="78397" y="116603"/>
                  </a:cubicBezTo>
                  <a:cubicBezTo>
                    <a:pt x="78397" y="118663"/>
                    <a:pt x="81114" y="116603"/>
                    <a:pt x="81114" y="119944"/>
                  </a:cubicBezTo>
                  <a:cubicBezTo>
                    <a:pt x="81898" y="119944"/>
                    <a:pt x="83048" y="119944"/>
                    <a:pt x="83832" y="119944"/>
                  </a:cubicBezTo>
                  <a:cubicBezTo>
                    <a:pt x="84616" y="119109"/>
                    <a:pt x="86550" y="116213"/>
                    <a:pt x="88484" y="114153"/>
                  </a:cubicBezTo>
                  <a:cubicBezTo>
                    <a:pt x="87334" y="113707"/>
                    <a:pt x="86550" y="113317"/>
                    <a:pt x="86184" y="112482"/>
                  </a:cubicBezTo>
                  <a:cubicBezTo>
                    <a:pt x="85400" y="110812"/>
                    <a:pt x="86968" y="109197"/>
                    <a:pt x="87752" y="107916"/>
                  </a:cubicBezTo>
                  <a:cubicBezTo>
                    <a:pt x="89686" y="105856"/>
                    <a:pt x="90836" y="103795"/>
                    <a:pt x="92404" y="101345"/>
                  </a:cubicBezTo>
                  <a:cubicBezTo>
                    <a:pt x="93135" y="99675"/>
                    <a:pt x="93554" y="96779"/>
                    <a:pt x="94703" y="95944"/>
                  </a:cubicBezTo>
                  <a:cubicBezTo>
                    <a:pt x="95121" y="95554"/>
                    <a:pt x="95121" y="95109"/>
                    <a:pt x="95121" y="94719"/>
                  </a:cubicBezTo>
                  <a:cubicBezTo>
                    <a:pt x="95853" y="94719"/>
                    <a:pt x="96637" y="94719"/>
                    <a:pt x="97421" y="94719"/>
                  </a:cubicBezTo>
                  <a:cubicBezTo>
                    <a:pt x="97839" y="93883"/>
                    <a:pt x="97839" y="92603"/>
                    <a:pt x="96637" y="92603"/>
                  </a:cubicBezTo>
                  <a:cubicBezTo>
                    <a:pt x="95853" y="90542"/>
                    <a:pt x="95121" y="88092"/>
                    <a:pt x="95853" y="86032"/>
                  </a:cubicBezTo>
                  <a:cubicBezTo>
                    <a:pt x="96637" y="85587"/>
                    <a:pt x="96271" y="83972"/>
                    <a:pt x="97055" y="82691"/>
                  </a:cubicBezTo>
                  <a:cubicBezTo>
                    <a:pt x="97839" y="81466"/>
                    <a:pt x="98989" y="82301"/>
                    <a:pt x="99773" y="81076"/>
                  </a:cubicBezTo>
                  <a:cubicBezTo>
                    <a:pt x="101707" y="79406"/>
                    <a:pt x="99355" y="75285"/>
                    <a:pt x="100139" y="72779"/>
                  </a:cubicBezTo>
                  <a:cubicBezTo>
                    <a:pt x="100557" y="71554"/>
                    <a:pt x="102073" y="71554"/>
                    <a:pt x="103275" y="71109"/>
                  </a:cubicBezTo>
                  <a:cubicBezTo>
                    <a:pt x="104790" y="70329"/>
                    <a:pt x="105209" y="69494"/>
                    <a:pt x="105993" y="67823"/>
                  </a:cubicBezTo>
                  <a:cubicBezTo>
                    <a:pt x="106358" y="66988"/>
                    <a:pt x="106358" y="65317"/>
                    <a:pt x="107142" y="64538"/>
                  </a:cubicBezTo>
                  <a:cubicBezTo>
                    <a:pt x="108292" y="63703"/>
                    <a:pt x="109860" y="64092"/>
                    <a:pt x="111010" y="63703"/>
                  </a:cubicBezTo>
                  <a:cubicBezTo>
                    <a:pt x="111376" y="62032"/>
                    <a:pt x="113728" y="60361"/>
                    <a:pt x="114512" y="58301"/>
                  </a:cubicBezTo>
                  <a:cubicBezTo>
                    <a:pt x="115662" y="56686"/>
                    <a:pt x="116080" y="56686"/>
                    <a:pt x="118013" y="57076"/>
                  </a:cubicBezTo>
                  <a:cubicBezTo>
                    <a:pt x="119947" y="57466"/>
                    <a:pt x="117595" y="53791"/>
                    <a:pt x="117595" y="53791"/>
                  </a:cubicBezTo>
                  <a:cubicBezTo>
                    <a:pt x="116864" y="52510"/>
                    <a:pt x="116445" y="51675"/>
                    <a:pt x="114878" y="51285"/>
                  </a:cubicBezTo>
                  <a:cubicBezTo>
                    <a:pt x="112578" y="50895"/>
                    <a:pt x="112160" y="51285"/>
                    <a:pt x="110644" y="48779"/>
                  </a:cubicBezTo>
                  <a:cubicBezTo>
                    <a:pt x="109860" y="47164"/>
                    <a:pt x="109860" y="45494"/>
                    <a:pt x="108292" y="44658"/>
                  </a:cubicBezTo>
                  <a:cubicBezTo>
                    <a:pt x="107508" y="44658"/>
                    <a:pt x="106724" y="44658"/>
                    <a:pt x="105993" y="44269"/>
                  </a:cubicBezTo>
                  <a:cubicBezTo>
                    <a:pt x="104425" y="43433"/>
                    <a:pt x="104059" y="42598"/>
                    <a:pt x="102857" y="41763"/>
                  </a:cubicBezTo>
                  <a:cubicBezTo>
                    <a:pt x="101289" y="41373"/>
                    <a:pt x="99355" y="40928"/>
                    <a:pt x="97839" y="40928"/>
                  </a:cubicBezTo>
                  <a:cubicBezTo>
                    <a:pt x="96637" y="40928"/>
                    <a:pt x="93919" y="40928"/>
                    <a:pt x="93135" y="39703"/>
                  </a:cubicBezTo>
                  <a:cubicBezTo>
                    <a:pt x="91986" y="38032"/>
                    <a:pt x="91986" y="34747"/>
                    <a:pt x="92404" y="32686"/>
                  </a:cubicBezTo>
                  <a:cubicBezTo>
                    <a:pt x="91202" y="32686"/>
                    <a:pt x="90470" y="31406"/>
                    <a:pt x="90052" y="30626"/>
                  </a:cubicBezTo>
                  <a:cubicBezTo>
                    <a:pt x="89686" y="30180"/>
                    <a:pt x="89686" y="29791"/>
                    <a:pt x="89268" y="28955"/>
                  </a:cubicBezTo>
                  <a:cubicBezTo>
                    <a:pt x="88902" y="28566"/>
                    <a:pt x="88118" y="28120"/>
                    <a:pt x="87334" y="28120"/>
                  </a:cubicBezTo>
                  <a:cubicBezTo>
                    <a:pt x="86550" y="27730"/>
                    <a:pt x="85400" y="28120"/>
                    <a:pt x="84250" y="27730"/>
                  </a:cubicBezTo>
                  <a:cubicBezTo>
                    <a:pt x="83466" y="27285"/>
                    <a:pt x="80331" y="24000"/>
                    <a:pt x="80749" y="22329"/>
                  </a:cubicBezTo>
                  <a:cubicBezTo>
                    <a:pt x="79181" y="21939"/>
                    <a:pt x="78397" y="20658"/>
                    <a:pt x="76463" y="21104"/>
                  </a:cubicBezTo>
                  <a:cubicBezTo>
                    <a:pt x="75313" y="21104"/>
                    <a:pt x="74163" y="22329"/>
                    <a:pt x="72961" y="22774"/>
                  </a:cubicBezTo>
                  <a:cubicBezTo>
                    <a:pt x="72961" y="22774"/>
                    <a:pt x="72961" y="22774"/>
                    <a:pt x="72961" y="23164"/>
                  </a:cubicBezTo>
                  <a:cubicBezTo>
                    <a:pt x="69459" y="24000"/>
                    <a:pt x="68728" y="19879"/>
                    <a:pt x="67160" y="17763"/>
                  </a:cubicBezTo>
                  <a:cubicBezTo>
                    <a:pt x="66010" y="16983"/>
                    <a:pt x="64442" y="16983"/>
                    <a:pt x="63658" y="15703"/>
                  </a:cubicBezTo>
                  <a:cubicBezTo>
                    <a:pt x="62874" y="14477"/>
                    <a:pt x="63658" y="13252"/>
                    <a:pt x="62508" y="12417"/>
                  </a:cubicBezTo>
                  <a:cubicBezTo>
                    <a:pt x="59790" y="11582"/>
                    <a:pt x="61358" y="8686"/>
                    <a:pt x="60574" y="5791"/>
                  </a:cubicBezTo>
                  <a:cubicBezTo>
                    <a:pt x="59790" y="6236"/>
                    <a:pt x="58641" y="5401"/>
                    <a:pt x="57857" y="5791"/>
                  </a:cubicBezTo>
                  <a:cubicBezTo>
                    <a:pt x="59372" y="5401"/>
                    <a:pt x="55505" y="445"/>
                    <a:pt x="54355" y="0"/>
                  </a:cubicBezTo>
                  <a:cubicBezTo>
                    <a:pt x="54355" y="835"/>
                    <a:pt x="54721" y="2060"/>
                    <a:pt x="54355" y="2895"/>
                  </a:cubicBezTo>
                  <a:cubicBezTo>
                    <a:pt x="53571" y="3285"/>
                    <a:pt x="52787" y="2895"/>
                    <a:pt x="52421" y="3285"/>
                  </a:cubicBezTo>
                  <a:cubicBezTo>
                    <a:pt x="50853" y="4120"/>
                    <a:pt x="52003" y="5401"/>
                    <a:pt x="51271" y="6626"/>
                  </a:cubicBezTo>
                  <a:cubicBezTo>
                    <a:pt x="50853" y="7851"/>
                    <a:pt x="49703" y="7851"/>
                    <a:pt x="48919" y="7851"/>
                  </a:cubicBezTo>
                  <a:cubicBezTo>
                    <a:pt x="49285" y="10357"/>
                    <a:pt x="49703" y="12807"/>
                    <a:pt x="50069" y="13642"/>
                  </a:cubicBezTo>
                  <a:cubicBezTo>
                    <a:pt x="50853" y="14867"/>
                    <a:pt x="51637" y="16148"/>
                    <a:pt x="52003" y="17373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" name="Shape 2596"/>
            <p:cNvSpPr/>
            <p:nvPr/>
          </p:nvSpPr>
          <p:spPr>
            <a:xfrm>
              <a:off x="6958254" y="3051242"/>
              <a:ext cx="1079691" cy="10763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980" y="31645"/>
                  </a:moveTo>
                  <a:lnTo>
                    <a:pt x="46980" y="31645"/>
                  </a:lnTo>
                  <a:cubicBezTo>
                    <a:pt x="46980" y="30177"/>
                    <a:pt x="45724" y="31083"/>
                    <a:pt x="45724" y="30177"/>
                  </a:cubicBezTo>
                  <a:cubicBezTo>
                    <a:pt x="45362" y="30177"/>
                    <a:pt x="45193" y="30177"/>
                    <a:pt x="44830" y="30177"/>
                  </a:cubicBezTo>
                  <a:cubicBezTo>
                    <a:pt x="44830" y="29810"/>
                    <a:pt x="44830" y="29271"/>
                    <a:pt x="44830" y="28733"/>
                  </a:cubicBezTo>
                  <a:cubicBezTo>
                    <a:pt x="43574" y="28366"/>
                    <a:pt x="42512" y="29100"/>
                    <a:pt x="41256" y="28733"/>
                  </a:cubicBezTo>
                  <a:cubicBezTo>
                    <a:pt x="40169" y="28562"/>
                    <a:pt x="39275" y="28733"/>
                    <a:pt x="38212" y="28562"/>
                  </a:cubicBezTo>
                  <a:cubicBezTo>
                    <a:pt x="38212" y="27460"/>
                    <a:pt x="37850" y="27289"/>
                    <a:pt x="36763" y="27093"/>
                  </a:cubicBezTo>
                  <a:cubicBezTo>
                    <a:pt x="35676" y="26726"/>
                    <a:pt x="34782" y="25649"/>
                    <a:pt x="33526" y="25649"/>
                  </a:cubicBezTo>
                  <a:cubicBezTo>
                    <a:pt x="33526" y="24376"/>
                    <a:pt x="33719" y="23471"/>
                    <a:pt x="32101" y="23471"/>
                  </a:cubicBezTo>
                  <a:cubicBezTo>
                    <a:pt x="31014" y="23471"/>
                    <a:pt x="29589" y="24181"/>
                    <a:pt x="29589" y="22541"/>
                  </a:cubicBezTo>
                  <a:cubicBezTo>
                    <a:pt x="28502" y="22369"/>
                    <a:pt x="28502" y="21097"/>
                    <a:pt x="27439" y="20730"/>
                  </a:cubicBezTo>
                  <a:cubicBezTo>
                    <a:pt x="27439" y="20363"/>
                    <a:pt x="27608" y="19824"/>
                    <a:pt x="27801" y="19457"/>
                  </a:cubicBezTo>
                  <a:cubicBezTo>
                    <a:pt x="28333" y="19457"/>
                    <a:pt x="30120" y="19457"/>
                    <a:pt x="30120" y="18723"/>
                  </a:cubicBezTo>
                  <a:cubicBezTo>
                    <a:pt x="29951" y="18184"/>
                    <a:pt x="28164" y="17450"/>
                    <a:pt x="27801" y="17107"/>
                  </a:cubicBezTo>
                  <a:cubicBezTo>
                    <a:pt x="26545" y="16006"/>
                    <a:pt x="25096" y="15272"/>
                    <a:pt x="24202" y="14195"/>
                  </a:cubicBezTo>
                  <a:cubicBezTo>
                    <a:pt x="23478" y="13094"/>
                    <a:pt x="23309" y="12017"/>
                    <a:pt x="22222" y="11282"/>
                  </a:cubicBezTo>
                  <a:cubicBezTo>
                    <a:pt x="21328" y="10548"/>
                    <a:pt x="20797" y="11650"/>
                    <a:pt x="19734" y="11454"/>
                  </a:cubicBezTo>
                  <a:cubicBezTo>
                    <a:pt x="18840" y="11454"/>
                    <a:pt x="19009" y="12555"/>
                    <a:pt x="18115" y="12922"/>
                  </a:cubicBezTo>
                  <a:cubicBezTo>
                    <a:pt x="16859" y="13289"/>
                    <a:pt x="17391" y="13828"/>
                    <a:pt x="16497" y="14562"/>
                  </a:cubicBezTo>
                  <a:cubicBezTo>
                    <a:pt x="16135" y="15100"/>
                    <a:pt x="15241" y="13632"/>
                    <a:pt x="14710" y="13461"/>
                  </a:cubicBezTo>
                  <a:cubicBezTo>
                    <a:pt x="15241" y="12922"/>
                    <a:pt x="14879" y="12359"/>
                    <a:pt x="15048" y="11821"/>
                  </a:cubicBezTo>
                  <a:cubicBezTo>
                    <a:pt x="14154" y="12017"/>
                    <a:pt x="12729" y="12555"/>
                    <a:pt x="11835" y="12017"/>
                  </a:cubicBezTo>
                  <a:cubicBezTo>
                    <a:pt x="11304" y="11650"/>
                    <a:pt x="11642" y="10181"/>
                    <a:pt x="11111" y="9471"/>
                  </a:cubicBezTo>
                  <a:cubicBezTo>
                    <a:pt x="10386" y="8370"/>
                    <a:pt x="11835" y="7464"/>
                    <a:pt x="12560" y="6559"/>
                  </a:cubicBezTo>
                  <a:cubicBezTo>
                    <a:pt x="13260" y="5653"/>
                    <a:pt x="13454" y="4380"/>
                    <a:pt x="13816" y="3279"/>
                  </a:cubicBezTo>
                  <a:cubicBezTo>
                    <a:pt x="14154" y="3108"/>
                    <a:pt x="14710" y="2741"/>
                    <a:pt x="15241" y="2912"/>
                  </a:cubicBezTo>
                  <a:cubicBezTo>
                    <a:pt x="13985" y="2202"/>
                    <a:pt x="12560" y="2006"/>
                    <a:pt x="11473" y="1101"/>
                  </a:cubicBezTo>
                  <a:cubicBezTo>
                    <a:pt x="11111" y="734"/>
                    <a:pt x="10579" y="562"/>
                    <a:pt x="10217" y="0"/>
                  </a:cubicBezTo>
                  <a:cubicBezTo>
                    <a:pt x="9855" y="367"/>
                    <a:pt x="9492" y="734"/>
                    <a:pt x="9323" y="734"/>
                  </a:cubicBezTo>
                  <a:cubicBezTo>
                    <a:pt x="8599" y="2569"/>
                    <a:pt x="6449" y="3646"/>
                    <a:pt x="6280" y="5653"/>
                  </a:cubicBezTo>
                  <a:cubicBezTo>
                    <a:pt x="5724" y="5653"/>
                    <a:pt x="5024" y="5457"/>
                    <a:pt x="4830" y="6192"/>
                  </a:cubicBezTo>
                  <a:cubicBezTo>
                    <a:pt x="4830" y="6730"/>
                    <a:pt x="4468" y="6730"/>
                    <a:pt x="4299" y="7293"/>
                  </a:cubicBezTo>
                  <a:cubicBezTo>
                    <a:pt x="2850" y="7293"/>
                    <a:pt x="3043" y="8737"/>
                    <a:pt x="3043" y="9643"/>
                  </a:cubicBezTo>
                  <a:cubicBezTo>
                    <a:pt x="3043" y="10377"/>
                    <a:pt x="2681" y="10744"/>
                    <a:pt x="2318" y="11111"/>
                  </a:cubicBezTo>
                  <a:cubicBezTo>
                    <a:pt x="1787" y="11650"/>
                    <a:pt x="1787" y="12359"/>
                    <a:pt x="1425" y="12922"/>
                  </a:cubicBezTo>
                  <a:lnTo>
                    <a:pt x="1256" y="12922"/>
                  </a:lnTo>
                  <a:cubicBezTo>
                    <a:pt x="531" y="14733"/>
                    <a:pt x="0" y="17279"/>
                    <a:pt x="531" y="19090"/>
                  </a:cubicBezTo>
                  <a:cubicBezTo>
                    <a:pt x="1062" y="20925"/>
                    <a:pt x="1062" y="24719"/>
                    <a:pt x="1062" y="27093"/>
                  </a:cubicBezTo>
                  <a:cubicBezTo>
                    <a:pt x="1062" y="27289"/>
                    <a:pt x="1256" y="27289"/>
                    <a:pt x="1256" y="27289"/>
                  </a:cubicBezTo>
                  <a:cubicBezTo>
                    <a:pt x="1425" y="27289"/>
                    <a:pt x="1425" y="27093"/>
                    <a:pt x="1594" y="27093"/>
                  </a:cubicBezTo>
                  <a:cubicBezTo>
                    <a:pt x="1787" y="27093"/>
                    <a:pt x="1956" y="27632"/>
                    <a:pt x="1956" y="27632"/>
                  </a:cubicBezTo>
                  <a:cubicBezTo>
                    <a:pt x="2149" y="27999"/>
                    <a:pt x="1787" y="27632"/>
                    <a:pt x="1787" y="27827"/>
                  </a:cubicBezTo>
                  <a:cubicBezTo>
                    <a:pt x="1594" y="27999"/>
                    <a:pt x="1956" y="28194"/>
                    <a:pt x="1956" y="28194"/>
                  </a:cubicBezTo>
                  <a:lnTo>
                    <a:pt x="2149" y="28194"/>
                  </a:lnTo>
                  <a:cubicBezTo>
                    <a:pt x="2149" y="28366"/>
                    <a:pt x="2149" y="28366"/>
                    <a:pt x="2149" y="28366"/>
                  </a:cubicBezTo>
                  <a:cubicBezTo>
                    <a:pt x="2149" y="28366"/>
                    <a:pt x="2149" y="28562"/>
                    <a:pt x="2318" y="28733"/>
                  </a:cubicBezTo>
                  <a:cubicBezTo>
                    <a:pt x="2318" y="28733"/>
                    <a:pt x="2318" y="28733"/>
                    <a:pt x="2512" y="28733"/>
                  </a:cubicBezTo>
                  <a:cubicBezTo>
                    <a:pt x="2512" y="28904"/>
                    <a:pt x="2512" y="28904"/>
                    <a:pt x="2512" y="28904"/>
                  </a:cubicBezTo>
                  <a:cubicBezTo>
                    <a:pt x="2681" y="29100"/>
                    <a:pt x="2681" y="29100"/>
                    <a:pt x="2850" y="29271"/>
                  </a:cubicBezTo>
                  <a:cubicBezTo>
                    <a:pt x="2850" y="29638"/>
                    <a:pt x="3043" y="29271"/>
                    <a:pt x="3212" y="29271"/>
                  </a:cubicBezTo>
                  <a:cubicBezTo>
                    <a:pt x="3405" y="29467"/>
                    <a:pt x="3405" y="29810"/>
                    <a:pt x="3212" y="29810"/>
                  </a:cubicBezTo>
                  <a:cubicBezTo>
                    <a:pt x="3212" y="30006"/>
                    <a:pt x="3212" y="30177"/>
                    <a:pt x="3212" y="30373"/>
                  </a:cubicBezTo>
                  <a:cubicBezTo>
                    <a:pt x="3405" y="30740"/>
                    <a:pt x="3768" y="30911"/>
                    <a:pt x="3212" y="31083"/>
                  </a:cubicBezTo>
                  <a:cubicBezTo>
                    <a:pt x="2850" y="31278"/>
                    <a:pt x="2850" y="31645"/>
                    <a:pt x="3212" y="31817"/>
                  </a:cubicBezTo>
                  <a:cubicBezTo>
                    <a:pt x="3405" y="31988"/>
                    <a:pt x="3574" y="32355"/>
                    <a:pt x="3212" y="32722"/>
                  </a:cubicBezTo>
                  <a:cubicBezTo>
                    <a:pt x="3405" y="32918"/>
                    <a:pt x="3574" y="33261"/>
                    <a:pt x="3574" y="33261"/>
                  </a:cubicBezTo>
                  <a:cubicBezTo>
                    <a:pt x="3768" y="34362"/>
                    <a:pt x="3768" y="34901"/>
                    <a:pt x="4468" y="35831"/>
                  </a:cubicBezTo>
                  <a:cubicBezTo>
                    <a:pt x="5193" y="36540"/>
                    <a:pt x="5724" y="37446"/>
                    <a:pt x="6086" y="38547"/>
                  </a:cubicBezTo>
                  <a:cubicBezTo>
                    <a:pt x="6086" y="38547"/>
                    <a:pt x="6086" y="38719"/>
                    <a:pt x="6280" y="38719"/>
                  </a:cubicBezTo>
                  <a:lnTo>
                    <a:pt x="6280" y="38914"/>
                  </a:lnTo>
                  <a:cubicBezTo>
                    <a:pt x="6811" y="39991"/>
                    <a:pt x="6811" y="40921"/>
                    <a:pt x="6811" y="41998"/>
                  </a:cubicBezTo>
                  <a:lnTo>
                    <a:pt x="6811" y="42170"/>
                  </a:lnTo>
                  <a:cubicBezTo>
                    <a:pt x="6811" y="42537"/>
                    <a:pt x="6811" y="42904"/>
                    <a:pt x="6980" y="43100"/>
                  </a:cubicBezTo>
                  <a:cubicBezTo>
                    <a:pt x="6980" y="43271"/>
                    <a:pt x="6980" y="43271"/>
                    <a:pt x="7173" y="43442"/>
                  </a:cubicBezTo>
                  <a:cubicBezTo>
                    <a:pt x="7173" y="43638"/>
                    <a:pt x="6980" y="44005"/>
                    <a:pt x="6980" y="44177"/>
                  </a:cubicBezTo>
                  <a:cubicBezTo>
                    <a:pt x="6449" y="44544"/>
                    <a:pt x="5555" y="44177"/>
                    <a:pt x="5024" y="44348"/>
                  </a:cubicBezTo>
                  <a:lnTo>
                    <a:pt x="5024" y="44348"/>
                  </a:lnTo>
                  <a:cubicBezTo>
                    <a:pt x="5024" y="44911"/>
                    <a:pt x="4830" y="45449"/>
                    <a:pt x="4299" y="45988"/>
                  </a:cubicBezTo>
                  <a:cubicBezTo>
                    <a:pt x="2681" y="47627"/>
                    <a:pt x="5024" y="50907"/>
                    <a:pt x="5024" y="52718"/>
                  </a:cubicBezTo>
                  <a:cubicBezTo>
                    <a:pt x="5024" y="53991"/>
                    <a:pt x="6280" y="53820"/>
                    <a:pt x="7173" y="54187"/>
                  </a:cubicBezTo>
                  <a:cubicBezTo>
                    <a:pt x="7536" y="54358"/>
                    <a:pt x="8067" y="54358"/>
                    <a:pt x="8236" y="54725"/>
                  </a:cubicBezTo>
                  <a:cubicBezTo>
                    <a:pt x="8792" y="55264"/>
                    <a:pt x="7536" y="55264"/>
                    <a:pt x="7536" y="55459"/>
                  </a:cubicBezTo>
                  <a:cubicBezTo>
                    <a:pt x="7342" y="56536"/>
                    <a:pt x="9323" y="55459"/>
                    <a:pt x="8792" y="57075"/>
                  </a:cubicBezTo>
                  <a:cubicBezTo>
                    <a:pt x="8429" y="57271"/>
                    <a:pt x="8236" y="57638"/>
                    <a:pt x="8429" y="58176"/>
                  </a:cubicBezTo>
                  <a:cubicBezTo>
                    <a:pt x="7173" y="57809"/>
                    <a:pt x="7173" y="58715"/>
                    <a:pt x="7173" y="59620"/>
                  </a:cubicBezTo>
                  <a:cubicBezTo>
                    <a:pt x="8236" y="59816"/>
                    <a:pt x="10024" y="59620"/>
                    <a:pt x="10217" y="60893"/>
                  </a:cubicBezTo>
                  <a:cubicBezTo>
                    <a:pt x="9492" y="60893"/>
                    <a:pt x="8236" y="60722"/>
                    <a:pt x="8236" y="61627"/>
                  </a:cubicBezTo>
                  <a:cubicBezTo>
                    <a:pt x="7536" y="61798"/>
                    <a:pt x="6811" y="61627"/>
                    <a:pt x="6280" y="61627"/>
                  </a:cubicBezTo>
                  <a:cubicBezTo>
                    <a:pt x="6086" y="61798"/>
                    <a:pt x="6086" y="61798"/>
                    <a:pt x="6086" y="61994"/>
                  </a:cubicBezTo>
                  <a:cubicBezTo>
                    <a:pt x="4468" y="61994"/>
                    <a:pt x="3768" y="64907"/>
                    <a:pt x="5193" y="64907"/>
                  </a:cubicBezTo>
                  <a:cubicBezTo>
                    <a:pt x="5024" y="62533"/>
                    <a:pt x="7705" y="63438"/>
                    <a:pt x="9323" y="63438"/>
                  </a:cubicBezTo>
                  <a:cubicBezTo>
                    <a:pt x="9323" y="62900"/>
                    <a:pt x="9492" y="62533"/>
                    <a:pt x="9492" y="62166"/>
                  </a:cubicBezTo>
                  <a:cubicBezTo>
                    <a:pt x="10386" y="61994"/>
                    <a:pt x="10942" y="61994"/>
                    <a:pt x="11642" y="62728"/>
                  </a:cubicBezTo>
                  <a:cubicBezTo>
                    <a:pt x="12198" y="63438"/>
                    <a:pt x="13260" y="61994"/>
                    <a:pt x="13985" y="62166"/>
                  </a:cubicBezTo>
                  <a:cubicBezTo>
                    <a:pt x="14154" y="62900"/>
                    <a:pt x="14154" y="63634"/>
                    <a:pt x="15048" y="63438"/>
                  </a:cubicBezTo>
                  <a:cubicBezTo>
                    <a:pt x="15048" y="63071"/>
                    <a:pt x="15241" y="62533"/>
                    <a:pt x="15410" y="62166"/>
                  </a:cubicBezTo>
                  <a:cubicBezTo>
                    <a:pt x="15603" y="62166"/>
                    <a:pt x="15772" y="61994"/>
                    <a:pt x="15966" y="61994"/>
                  </a:cubicBezTo>
                  <a:cubicBezTo>
                    <a:pt x="15966" y="61627"/>
                    <a:pt x="16135" y="61456"/>
                    <a:pt x="16666" y="61260"/>
                  </a:cubicBezTo>
                  <a:cubicBezTo>
                    <a:pt x="16859" y="61994"/>
                    <a:pt x="17222" y="62728"/>
                    <a:pt x="17922" y="62728"/>
                  </a:cubicBezTo>
                  <a:cubicBezTo>
                    <a:pt x="17560" y="62900"/>
                    <a:pt x="17391" y="63438"/>
                    <a:pt x="17560" y="63805"/>
                  </a:cubicBezTo>
                  <a:cubicBezTo>
                    <a:pt x="18115" y="63438"/>
                    <a:pt x="18478" y="63071"/>
                    <a:pt x="18840" y="63071"/>
                  </a:cubicBezTo>
                  <a:cubicBezTo>
                    <a:pt x="18478" y="63071"/>
                    <a:pt x="18115" y="63438"/>
                    <a:pt x="17560" y="63805"/>
                  </a:cubicBezTo>
                  <a:cubicBezTo>
                    <a:pt x="17753" y="63977"/>
                    <a:pt x="17922" y="63977"/>
                    <a:pt x="18115" y="63977"/>
                  </a:cubicBezTo>
                  <a:cubicBezTo>
                    <a:pt x="18840" y="64172"/>
                    <a:pt x="19541" y="63805"/>
                    <a:pt x="20265" y="63977"/>
                  </a:cubicBezTo>
                  <a:cubicBezTo>
                    <a:pt x="21159" y="63977"/>
                    <a:pt x="21884" y="64540"/>
                    <a:pt x="22584" y="64711"/>
                  </a:cubicBezTo>
                  <a:cubicBezTo>
                    <a:pt x="23478" y="64711"/>
                    <a:pt x="24396" y="64711"/>
                    <a:pt x="25096" y="64711"/>
                  </a:cubicBezTo>
                  <a:cubicBezTo>
                    <a:pt x="25096" y="64540"/>
                    <a:pt x="25289" y="64344"/>
                    <a:pt x="25289" y="64172"/>
                  </a:cubicBezTo>
                  <a:cubicBezTo>
                    <a:pt x="26545" y="64172"/>
                    <a:pt x="26908" y="64711"/>
                    <a:pt x="27801" y="65445"/>
                  </a:cubicBezTo>
                  <a:cubicBezTo>
                    <a:pt x="27801" y="66179"/>
                    <a:pt x="28502" y="66351"/>
                    <a:pt x="29057" y="66351"/>
                  </a:cubicBezTo>
                  <a:cubicBezTo>
                    <a:pt x="29951" y="66718"/>
                    <a:pt x="29951" y="67085"/>
                    <a:pt x="29951" y="67991"/>
                  </a:cubicBezTo>
                  <a:cubicBezTo>
                    <a:pt x="29758" y="69067"/>
                    <a:pt x="30676" y="69630"/>
                    <a:pt x="31014" y="70707"/>
                  </a:cubicBezTo>
                  <a:cubicBezTo>
                    <a:pt x="31376" y="71809"/>
                    <a:pt x="30845" y="73081"/>
                    <a:pt x="31014" y="74158"/>
                  </a:cubicBezTo>
                  <a:cubicBezTo>
                    <a:pt x="29589" y="74158"/>
                    <a:pt x="30314" y="75431"/>
                    <a:pt x="29396" y="75627"/>
                  </a:cubicBezTo>
                  <a:cubicBezTo>
                    <a:pt x="29227" y="75994"/>
                    <a:pt x="29227" y="76704"/>
                    <a:pt x="29227" y="77071"/>
                  </a:cubicBezTo>
                  <a:cubicBezTo>
                    <a:pt x="28333" y="77609"/>
                    <a:pt x="28502" y="79249"/>
                    <a:pt x="27608" y="79812"/>
                  </a:cubicBezTo>
                  <a:cubicBezTo>
                    <a:pt x="27439" y="80522"/>
                    <a:pt x="26714" y="81256"/>
                    <a:pt x="26714" y="82161"/>
                  </a:cubicBezTo>
                  <a:cubicBezTo>
                    <a:pt x="25821" y="81256"/>
                    <a:pt x="25821" y="82700"/>
                    <a:pt x="25821" y="83263"/>
                  </a:cubicBezTo>
                  <a:lnTo>
                    <a:pt x="25652" y="83263"/>
                  </a:lnTo>
                  <a:cubicBezTo>
                    <a:pt x="25652" y="83973"/>
                    <a:pt x="26714" y="84535"/>
                    <a:pt x="26183" y="85245"/>
                  </a:cubicBezTo>
                  <a:cubicBezTo>
                    <a:pt x="25821" y="85612"/>
                    <a:pt x="25458" y="85612"/>
                    <a:pt x="24927" y="85612"/>
                  </a:cubicBezTo>
                  <a:cubicBezTo>
                    <a:pt x="24396" y="85441"/>
                    <a:pt x="24202" y="85980"/>
                    <a:pt x="23671" y="86175"/>
                  </a:cubicBezTo>
                  <a:cubicBezTo>
                    <a:pt x="22777" y="86714"/>
                    <a:pt x="21521" y="86175"/>
                    <a:pt x="20628" y="86347"/>
                  </a:cubicBezTo>
                  <a:cubicBezTo>
                    <a:pt x="19371" y="86347"/>
                    <a:pt x="19734" y="87619"/>
                    <a:pt x="19734" y="88354"/>
                  </a:cubicBezTo>
                  <a:cubicBezTo>
                    <a:pt x="19178" y="88525"/>
                    <a:pt x="18478" y="87986"/>
                    <a:pt x="18115" y="88696"/>
                  </a:cubicBezTo>
                  <a:cubicBezTo>
                    <a:pt x="17922" y="89063"/>
                    <a:pt x="18115" y="89626"/>
                    <a:pt x="18115" y="90165"/>
                  </a:cubicBezTo>
                  <a:cubicBezTo>
                    <a:pt x="18115" y="90874"/>
                    <a:pt x="17922" y="92514"/>
                    <a:pt x="19009" y="92514"/>
                  </a:cubicBezTo>
                  <a:cubicBezTo>
                    <a:pt x="19178" y="93077"/>
                    <a:pt x="19541" y="93444"/>
                    <a:pt x="19541" y="93983"/>
                  </a:cubicBezTo>
                  <a:cubicBezTo>
                    <a:pt x="18478" y="93787"/>
                    <a:pt x="18840" y="95060"/>
                    <a:pt x="17922" y="94888"/>
                  </a:cubicBezTo>
                  <a:cubicBezTo>
                    <a:pt x="17753" y="95965"/>
                    <a:pt x="17922" y="96895"/>
                    <a:pt x="17028" y="97605"/>
                  </a:cubicBezTo>
                  <a:cubicBezTo>
                    <a:pt x="16497" y="97972"/>
                    <a:pt x="15772" y="98706"/>
                    <a:pt x="15048" y="98511"/>
                  </a:cubicBezTo>
                  <a:cubicBezTo>
                    <a:pt x="15048" y="99612"/>
                    <a:pt x="18115" y="104164"/>
                    <a:pt x="15966" y="104703"/>
                  </a:cubicBezTo>
                  <a:cubicBezTo>
                    <a:pt x="15772" y="105804"/>
                    <a:pt x="16304" y="105804"/>
                    <a:pt x="17222" y="105975"/>
                  </a:cubicBezTo>
                  <a:cubicBezTo>
                    <a:pt x="18647" y="106343"/>
                    <a:pt x="17753" y="108325"/>
                    <a:pt x="17753" y="109426"/>
                  </a:cubicBezTo>
                  <a:cubicBezTo>
                    <a:pt x="18285" y="109426"/>
                    <a:pt x="18647" y="109598"/>
                    <a:pt x="19009" y="109598"/>
                  </a:cubicBezTo>
                  <a:cubicBezTo>
                    <a:pt x="19178" y="108692"/>
                    <a:pt x="19371" y="107982"/>
                    <a:pt x="20072" y="107419"/>
                  </a:cubicBezTo>
                  <a:cubicBezTo>
                    <a:pt x="20265" y="108521"/>
                    <a:pt x="21328" y="107982"/>
                    <a:pt x="21884" y="108521"/>
                  </a:cubicBezTo>
                  <a:cubicBezTo>
                    <a:pt x="22777" y="109059"/>
                    <a:pt x="22222" y="110870"/>
                    <a:pt x="23478" y="111066"/>
                  </a:cubicBezTo>
                  <a:cubicBezTo>
                    <a:pt x="23478" y="110870"/>
                    <a:pt x="23671" y="110503"/>
                    <a:pt x="23671" y="110332"/>
                  </a:cubicBezTo>
                  <a:cubicBezTo>
                    <a:pt x="24202" y="110161"/>
                    <a:pt x="25289" y="110332"/>
                    <a:pt x="25289" y="111238"/>
                  </a:cubicBezTo>
                  <a:cubicBezTo>
                    <a:pt x="26183" y="110870"/>
                    <a:pt x="26714" y="109965"/>
                    <a:pt x="27801" y="109794"/>
                  </a:cubicBezTo>
                  <a:cubicBezTo>
                    <a:pt x="27801" y="109059"/>
                    <a:pt x="27971" y="108154"/>
                    <a:pt x="28502" y="107982"/>
                  </a:cubicBezTo>
                  <a:cubicBezTo>
                    <a:pt x="28164" y="107248"/>
                    <a:pt x="27801" y="106710"/>
                    <a:pt x="27077" y="106514"/>
                  </a:cubicBezTo>
                  <a:cubicBezTo>
                    <a:pt x="26908" y="105975"/>
                    <a:pt x="27246" y="105804"/>
                    <a:pt x="27608" y="105804"/>
                  </a:cubicBezTo>
                  <a:cubicBezTo>
                    <a:pt x="27801" y="105437"/>
                    <a:pt x="27801" y="104874"/>
                    <a:pt x="27801" y="104507"/>
                  </a:cubicBezTo>
                  <a:cubicBezTo>
                    <a:pt x="27608" y="104164"/>
                    <a:pt x="27077" y="103968"/>
                    <a:pt x="27077" y="103430"/>
                  </a:cubicBezTo>
                  <a:cubicBezTo>
                    <a:pt x="26352" y="103234"/>
                    <a:pt x="25458" y="103968"/>
                    <a:pt x="24565" y="103797"/>
                  </a:cubicBezTo>
                  <a:cubicBezTo>
                    <a:pt x="24565" y="102524"/>
                    <a:pt x="25458" y="100885"/>
                    <a:pt x="25096" y="99612"/>
                  </a:cubicBezTo>
                  <a:cubicBezTo>
                    <a:pt x="24758" y="98511"/>
                    <a:pt x="23840" y="99245"/>
                    <a:pt x="23478" y="98339"/>
                  </a:cubicBezTo>
                  <a:cubicBezTo>
                    <a:pt x="23140" y="97605"/>
                    <a:pt x="24033" y="94350"/>
                    <a:pt x="22584" y="94521"/>
                  </a:cubicBezTo>
                  <a:cubicBezTo>
                    <a:pt x="22053" y="93616"/>
                    <a:pt x="22777" y="92172"/>
                    <a:pt x="21690" y="91609"/>
                  </a:cubicBezTo>
                  <a:cubicBezTo>
                    <a:pt x="21328" y="91242"/>
                    <a:pt x="19903" y="91609"/>
                    <a:pt x="20072" y="90874"/>
                  </a:cubicBezTo>
                  <a:cubicBezTo>
                    <a:pt x="21159" y="90874"/>
                    <a:pt x="21521" y="89969"/>
                    <a:pt x="21884" y="89259"/>
                  </a:cubicBezTo>
                  <a:cubicBezTo>
                    <a:pt x="23140" y="88696"/>
                    <a:pt x="23671" y="88892"/>
                    <a:pt x="23671" y="90336"/>
                  </a:cubicBezTo>
                  <a:cubicBezTo>
                    <a:pt x="24927" y="90336"/>
                    <a:pt x="25096" y="90336"/>
                    <a:pt x="25289" y="89063"/>
                  </a:cubicBezTo>
                  <a:cubicBezTo>
                    <a:pt x="25458" y="89259"/>
                    <a:pt x="25821" y="89063"/>
                    <a:pt x="26014" y="89063"/>
                  </a:cubicBezTo>
                  <a:cubicBezTo>
                    <a:pt x="26183" y="88696"/>
                    <a:pt x="26014" y="88354"/>
                    <a:pt x="26183" y="87986"/>
                  </a:cubicBezTo>
                  <a:cubicBezTo>
                    <a:pt x="26908" y="87986"/>
                    <a:pt x="27246" y="87081"/>
                    <a:pt x="28164" y="86885"/>
                  </a:cubicBezTo>
                  <a:cubicBezTo>
                    <a:pt x="28502" y="87448"/>
                    <a:pt x="27971" y="87619"/>
                    <a:pt x="27801" y="88158"/>
                  </a:cubicBezTo>
                  <a:cubicBezTo>
                    <a:pt x="27439" y="88892"/>
                    <a:pt x="28333" y="89626"/>
                    <a:pt x="28333" y="90336"/>
                  </a:cubicBezTo>
                  <a:cubicBezTo>
                    <a:pt x="27246" y="90336"/>
                    <a:pt x="26183" y="90336"/>
                    <a:pt x="26352" y="91805"/>
                  </a:cubicBezTo>
                  <a:cubicBezTo>
                    <a:pt x="26545" y="91976"/>
                    <a:pt x="26908" y="92172"/>
                    <a:pt x="27077" y="92343"/>
                  </a:cubicBezTo>
                  <a:cubicBezTo>
                    <a:pt x="27077" y="91976"/>
                    <a:pt x="27246" y="91609"/>
                    <a:pt x="27246" y="91242"/>
                  </a:cubicBezTo>
                  <a:cubicBezTo>
                    <a:pt x="27439" y="91070"/>
                    <a:pt x="27801" y="91070"/>
                    <a:pt x="28164" y="91242"/>
                  </a:cubicBezTo>
                  <a:cubicBezTo>
                    <a:pt x="28164" y="91976"/>
                    <a:pt x="28164" y="92514"/>
                    <a:pt x="27439" y="92881"/>
                  </a:cubicBezTo>
                  <a:cubicBezTo>
                    <a:pt x="27246" y="93077"/>
                    <a:pt x="27246" y="93444"/>
                    <a:pt x="27439" y="93616"/>
                  </a:cubicBezTo>
                  <a:cubicBezTo>
                    <a:pt x="27801" y="93616"/>
                    <a:pt x="28164" y="93444"/>
                    <a:pt x="28164" y="93077"/>
                  </a:cubicBezTo>
                  <a:cubicBezTo>
                    <a:pt x="28502" y="92881"/>
                    <a:pt x="29227" y="92514"/>
                    <a:pt x="29589" y="92710"/>
                  </a:cubicBezTo>
                  <a:cubicBezTo>
                    <a:pt x="29951" y="93077"/>
                    <a:pt x="29227" y="93787"/>
                    <a:pt x="29951" y="93983"/>
                  </a:cubicBezTo>
                  <a:cubicBezTo>
                    <a:pt x="29951" y="94154"/>
                    <a:pt x="30120" y="94350"/>
                    <a:pt x="30120" y="94521"/>
                  </a:cubicBezTo>
                  <a:cubicBezTo>
                    <a:pt x="30676" y="94521"/>
                    <a:pt x="31014" y="94154"/>
                    <a:pt x="31739" y="94350"/>
                  </a:cubicBezTo>
                  <a:cubicBezTo>
                    <a:pt x="32463" y="94521"/>
                    <a:pt x="32826" y="94717"/>
                    <a:pt x="33719" y="94521"/>
                  </a:cubicBezTo>
                  <a:cubicBezTo>
                    <a:pt x="33719" y="94350"/>
                    <a:pt x="33719" y="93983"/>
                    <a:pt x="33719" y="93787"/>
                  </a:cubicBezTo>
                  <a:cubicBezTo>
                    <a:pt x="34613" y="93616"/>
                    <a:pt x="33526" y="91437"/>
                    <a:pt x="33357" y="90874"/>
                  </a:cubicBezTo>
                  <a:cubicBezTo>
                    <a:pt x="34082" y="91070"/>
                    <a:pt x="34251" y="91609"/>
                    <a:pt x="34975" y="91609"/>
                  </a:cubicBezTo>
                  <a:cubicBezTo>
                    <a:pt x="34975" y="92881"/>
                    <a:pt x="35676" y="92514"/>
                    <a:pt x="36763" y="92514"/>
                  </a:cubicBezTo>
                  <a:cubicBezTo>
                    <a:pt x="36932" y="93249"/>
                    <a:pt x="33188" y="96161"/>
                    <a:pt x="35676" y="96528"/>
                  </a:cubicBezTo>
                  <a:cubicBezTo>
                    <a:pt x="35676" y="95965"/>
                    <a:pt x="35144" y="95427"/>
                    <a:pt x="35869" y="95060"/>
                  </a:cubicBezTo>
                  <a:cubicBezTo>
                    <a:pt x="36400" y="94888"/>
                    <a:pt x="37125" y="95255"/>
                    <a:pt x="37657" y="95255"/>
                  </a:cubicBezTo>
                  <a:cubicBezTo>
                    <a:pt x="37487" y="93787"/>
                    <a:pt x="38550" y="94154"/>
                    <a:pt x="38913" y="95255"/>
                  </a:cubicBezTo>
                  <a:cubicBezTo>
                    <a:pt x="40000" y="95427"/>
                    <a:pt x="41594" y="95255"/>
                    <a:pt x="42850" y="95255"/>
                  </a:cubicBezTo>
                  <a:cubicBezTo>
                    <a:pt x="42850" y="94888"/>
                    <a:pt x="42681" y="92172"/>
                    <a:pt x="43768" y="92881"/>
                  </a:cubicBezTo>
                  <a:cubicBezTo>
                    <a:pt x="44468" y="93444"/>
                    <a:pt x="46449" y="92172"/>
                    <a:pt x="45917" y="91242"/>
                  </a:cubicBezTo>
                  <a:cubicBezTo>
                    <a:pt x="46449" y="91070"/>
                    <a:pt x="47173" y="91242"/>
                    <a:pt x="47705" y="91437"/>
                  </a:cubicBezTo>
                  <a:cubicBezTo>
                    <a:pt x="47705" y="90874"/>
                    <a:pt x="49323" y="90336"/>
                    <a:pt x="49855" y="90532"/>
                  </a:cubicBezTo>
                  <a:cubicBezTo>
                    <a:pt x="49855" y="91070"/>
                    <a:pt x="49855" y="91805"/>
                    <a:pt x="50386" y="92172"/>
                  </a:cubicBezTo>
                  <a:cubicBezTo>
                    <a:pt x="50942" y="92514"/>
                    <a:pt x="51473" y="93444"/>
                    <a:pt x="52004" y="93616"/>
                  </a:cubicBezTo>
                  <a:cubicBezTo>
                    <a:pt x="52367" y="95060"/>
                    <a:pt x="50386" y="94888"/>
                    <a:pt x="50579" y="96161"/>
                  </a:cubicBezTo>
                  <a:cubicBezTo>
                    <a:pt x="50748" y="96161"/>
                    <a:pt x="50942" y="96161"/>
                    <a:pt x="50942" y="96161"/>
                  </a:cubicBezTo>
                  <a:cubicBezTo>
                    <a:pt x="50942" y="96332"/>
                    <a:pt x="50748" y="96699"/>
                    <a:pt x="50748" y="96699"/>
                  </a:cubicBezTo>
                  <a:cubicBezTo>
                    <a:pt x="50386" y="96895"/>
                    <a:pt x="50579" y="96895"/>
                    <a:pt x="50217" y="97067"/>
                  </a:cubicBezTo>
                  <a:cubicBezTo>
                    <a:pt x="49855" y="97067"/>
                    <a:pt x="49685" y="97238"/>
                    <a:pt x="49492" y="97605"/>
                  </a:cubicBezTo>
                  <a:cubicBezTo>
                    <a:pt x="50048" y="97801"/>
                    <a:pt x="50386" y="97801"/>
                    <a:pt x="50942" y="97605"/>
                  </a:cubicBezTo>
                  <a:cubicBezTo>
                    <a:pt x="50748" y="96895"/>
                    <a:pt x="51473" y="96528"/>
                    <a:pt x="52004" y="96699"/>
                  </a:cubicBezTo>
                  <a:cubicBezTo>
                    <a:pt x="52729" y="96895"/>
                    <a:pt x="52367" y="97801"/>
                    <a:pt x="52367" y="98339"/>
                  </a:cubicBezTo>
                  <a:cubicBezTo>
                    <a:pt x="53623" y="98706"/>
                    <a:pt x="53454" y="96895"/>
                    <a:pt x="53091" y="96161"/>
                  </a:cubicBezTo>
                  <a:cubicBezTo>
                    <a:pt x="53454" y="95965"/>
                    <a:pt x="54154" y="95794"/>
                    <a:pt x="54347" y="96332"/>
                  </a:cubicBezTo>
                  <a:cubicBezTo>
                    <a:pt x="54347" y="96161"/>
                    <a:pt x="54516" y="95965"/>
                    <a:pt x="54516" y="95623"/>
                  </a:cubicBezTo>
                  <a:cubicBezTo>
                    <a:pt x="55241" y="95427"/>
                    <a:pt x="55241" y="95965"/>
                    <a:pt x="55410" y="96332"/>
                  </a:cubicBezTo>
                  <a:cubicBezTo>
                    <a:pt x="55772" y="96895"/>
                    <a:pt x="56666" y="96699"/>
                    <a:pt x="57222" y="96699"/>
                  </a:cubicBezTo>
                  <a:cubicBezTo>
                    <a:pt x="57222" y="96699"/>
                    <a:pt x="57222" y="96528"/>
                    <a:pt x="57222" y="96332"/>
                  </a:cubicBezTo>
                  <a:cubicBezTo>
                    <a:pt x="56859" y="96332"/>
                    <a:pt x="56666" y="95965"/>
                    <a:pt x="56666" y="95794"/>
                  </a:cubicBezTo>
                  <a:cubicBezTo>
                    <a:pt x="57222" y="95623"/>
                    <a:pt x="57753" y="95623"/>
                    <a:pt x="58285" y="95623"/>
                  </a:cubicBezTo>
                  <a:cubicBezTo>
                    <a:pt x="58285" y="95794"/>
                    <a:pt x="58285" y="96161"/>
                    <a:pt x="58478" y="96332"/>
                  </a:cubicBezTo>
                  <a:cubicBezTo>
                    <a:pt x="58478" y="96161"/>
                    <a:pt x="58478" y="95794"/>
                    <a:pt x="58478" y="95427"/>
                  </a:cubicBezTo>
                  <a:cubicBezTo>
                    <a:pt x="58816" y="95427"/>
                    <a:pt x="59371" y="95427"/>
                    <a:pt x="59734" y="95427"/>
                  </a:cubicBezTo>
                  <a:cubicBezTo>
                    <a:pt x="59541" y="95794"/>
                    <a:pt x="59541" y="95794"/>
                    <a:pt x="59178" y="95965"/>
                  </a:cubicBezTo>
                  <a:cubicBezTo>
                    <a:pt x="58816" y="96332"/>
                    <a:pt x="59009" y="96895"/>
                    <a:pt x="58816" y="97238"/>
                  </a:cubicBezTo>
                  <a:cubicBezTo>
                    <a:pt x="58816" y="98168"/>
                    <a:pt x="58647" y="98878"/>
                    <a:pt x="58285" y="99612"/>
                  </a:cubicBezTo>
                  <a:cubicBezTo>
                    <a:pt x="59178" y="99979"/>
                    <a:pt x="59541" y="98706"/>
                    <a:pt x="60434" y="98878"/>
                  </a:cubicBezTo>
                  <a:cubicBezTo>
                    <a:pt x="60434" y="99612"/>
                    <a:pt x="63840" y="99245"/>
                    <a:pt x="64565" y="99245"/>
                  </a:cubicBezTo>
                  <a:cubicBezTo>
                    <a:pt x="64033" y="97801"/>
                    <a:pt x="66183" y="97238"/>
                    <a:pt x="65096" y="95794"/>
                  </a:cubicBezTo>
                  <a:cubicBezTo>
                    <a:pt x="65458" y="95623"/>
                    <a:pt x="65821" y="95623"/>
                    <a:pt x="66183" y="95623"/>
                  </a:cubicBezTo>
                  <a:cubicBezTo>
                    <a:pt x="65990" y="95965"/>
                    <a:pt x="66183" y="96161"/>
                    <a:pt x="66183" y="96332"/>
                  </a:cubicBezTo>
                  <a:cubicBezTo>
                    <a:pt x="66545" y="95965"/>
                    <a:pt x="66908" y="95255"/>
                    <a:pt x="67801" y="95427"/>
                  </a:cubicBezTo>
                  <a:cubicBezTo>
                    <a:pt x="67801" y="95623"/>
                    <a:pt x="67971" y="95794"/>
                    <a:pt x="67801" y="96161"/>
                  </a:cubicBezTo>
                  <a:cubicBezTo>
                    <a:pt x="68140" y="96528"/>
                    <a:pt x="68502" y="96895"/>
                    <a:pt x="69057" y="96699"/>
                  </a:cubicBezTo>
                  <a:cubicBezTo>
                    <a:pt x="69057" y="95965"/>
                    <a:pt x="69589" y="95623"/>
                    <a:pt x="69420" y="94888"/>
                  </a:cubicBezTo>
                  <a:cubicBezTo>
                    <a:pt x="69951" y="94888"/>
                    <a:pt x="70845" y="94717"/>
                    <a:pt x="71207" y="95060"/>
                  </a:cubicBezTo>
                  <a:cubicBezTo>
                    <a:pt x="71932" y="95623"/>
                    <a:pt x="71014" y="96699"/>
                    <a:pt x="71207" y="97434"/>
                  </a:cubicBezTo>
                  <a:cubicBezTo>
                    <a:pt x="71932" y="97605"/>
                    <a:pt x="72995" y="97067"/>
                    <a:pt x="73164" y="97972"/>
                  </a:cubicBezTo>
                  <a:cubicBezTo>
                    <a:pt x="73526" y="99245"/>
                    <a:pt x="75338" y="98706"/>
                    <a:pt x="76231" y="98878"/>
                  </a:cubicBezTo>
                  <a:cubicBezTo>
                    <a:pt x="76231" y="99612"/>
                    <a:pt x="75869" y="100713"/>
                    <a:pt x="76231" y="101423"/>
                  </a:cubicBezTo>
                  <a:cubicBezTo>
                    <a:pt x="76956" y="102157"/>
                    <a:pt x="78550" y="101619"/>
                    <a:pt x="79275" y="101790"/>
                  </a:cubicBezTo>
                  <a:cubicBezTo>
                    <a:pt x="79275" y="101986"/>
                    <a:pt x="79275" y="102329"/>
                    <a:pt x="79275" y="102696"/>
                  </a:cubicBezTo>
                  <a:cubicBezTo>
                    <a:pt x="80000" y="102696"/>
                    <a:pt x="80531" y="102696"/>
                    <a:pt x="81256" y="102696"/>
                  </a:cubicBezTo>
                  <a:cubicBezTo>
                    <a:pt x="81256" y="103430"/>
                    <a:pt x="81256" y="103968"/>
                    <a:pt x="81256" y="104507"/>
                  </a:cubicBezTo>
                  <a:cubicBezTo>
                    <a:pt x="81618" y="104703"/>
                    <a:pt x="81956" y="104703"/>
                    <a:pt x="82318" y="104703"/>
                  </a:cubicBezTo>
                  <a:cubicBezTo>
                    <a:pt x="82318" y="105070"/>
                    <a:pt x="82318" y="105437"/>
                    <a:pt x="82318" y="105804"/>
                  </a:cubicBezTo>
                  <a:cubicBezTo>
                    <a:pt x="83043" y="105608"/>
                    <a:pt x="82874" y="106514"/>
                    <a:pt x="83574" y="106343"/>
                  </a:cubicBezTo>
                  <a:cubicBezTo>
                    <a:pt x="83768" y="105804"/>
                    <a:pt x="83405" y="105241"/>
                    <a:pt x="83574" y="104874"/>
                  </a:cubicBezTo>
                  <a:cubicBezTo>
                    <a:pt x="84661" y="104703"/>
                    <a:pt x="87149" y="105241"/>
                    <a:pt x="87850" y="104336"/>
                  </a:cubicBezTo>
                  <a:cubicBezTo>
                    <a:pt x="88405" y="104336"/>
                    <a:pt x="88937" y="104336"/>
                    <a:pt x="89299" y="104874"/>
                  </a:cubicBezTo>
                  <a:cubicBezTo>
                    <a:pt x="89468" y="105070"/>
                    <a:pt x="89468" y="105241"/>
                    <a:pt x="89468" y="105608"/>
                  </a:cubicBezTo>
                  <a:cubicBezTo>
                    <a:pt x="89661" y="105804"/>
                    <a:pt x="90024" y="105608"/>
                    <a:pt x="90362" y="105804"/>
                  </a:cubicBezTo>
                  <a:cubicBezTo>
                    <a:pt x="91280" y="107052"/>
                    <a:pt x="89830" y="107787"/>
                    <a:pt x="88937" y="107248"/>
                  </a:cubicBezTo>
                  <a:cubicBezTo>
                    <a:pt x="88768" y="107787"/>
                    <a:pt x="88768" y="108154"/>
                    <a:pt x="88768" y="108692"/>
                  </a:cubicBezTo>
                  <a:cubicBezTo>
                    <a:pt x="88937" y="108692"/>
                    <a:pt x="89130" y="108692"/>
                    <a:pt x="89299" y="108692"/>
                  </a:cubicBezTo>
                  <a:cubicBezTo>
                    <a:pt x="89299" y="109255"/>
                    <a:pt x="89299" y="109794"/>
                    <a:pt x="89299" y="110161"/>
                  </a:cubicBezTo>
                  <a:cubicBezTo>
                    <a:pt x="90362" y="110161"/>
                    <a:pt x="90362" y="111066"/>
                    <a:pt x="90024" y="111800"/>
                  </a:cubicBezTo>
                  <a:cubicBezTo>
                    <a:pt x="89661" y="112877"/>
                    <a:pt x="89130" y="113416"/>
                    <a:pt x="89130" y="114517"/>
                  </a:cubicBezTo>
                  <a:cubicBezTo>
                    <a:pt x="88937" y="114517"/>
                    <a:pt x="88574" y="114688"/>
                    <a:pt x="88405" y="114517"/>
                  </a:cubicBezTo>
                  <a:cubicBezTo>
                    <a:pt x="88212" y="114688"/>
                    <a:pt x="88212" y="115056"/>
                    <a:pt x="88405" y="115251"/>
                  </a:cubicBezTo>
                  <a:cubicBezTo>
                    <a:pt x="88937" y="115423"/>
                    <a:pt x="89299" y="115790"/>
                    <a:pt x="89468" y="116157"/>
                  </a:cubicBezTo>
                  <a:cubicBezTo>
                    <a:pt x="89661" y="116695"/>
                    <a:pt x="89299" y="117430"/>
                    <a:pt x="90024" y="117430"/>
                  </a:cubicBezTo>
                  <a:cubicBezTo>
                    <a:pt x="90024" y="117601"/>
                    <a:pt x="90024" y="117797"/>
                    <a:pt x="90193" y="117797"/>
                  </a:cubicBezTo>
                  <a:cubicBezTo>
                    <a:pt x="90362" y="117601"/>
                    <a:pt x="90555" y="117234"/>
                    <a:pt x="90724" y="117063"/>
                  </a:cubicBezTo>
                  <a:cubicBezTo>
                    <a:pt x="90555" y="117234"/>
                    <a:pt x="90362" y="117601"/>
                    <a:pt x="90193" y="117797"/>
                  </a:cubicBezTo>
                  <a:cubicBezTo>
                    <a:pt x="90555" y="118335"/>
                    <a:pt x="91449" y="118335"/>
                    <a:pt x="92173" y="118507"/>
                  </a:cubicBezTo>
                  <a:cubicBezTo>
                    <a:pt x="92173" y="119975"/>
                    <a:pt x="95579" y="119975"/>
                    <a:pt x="96642" y="119608"/>
                  </a:cubicBezTo>
                  <a:cubicBezTo>
                    <a:pt x="97729" y="118874"/>
                    <a:pt x="96835" y="117430"/>
                    <a:pt x="97536" y="116695"/>
                  </a:cubicBezTo>
                  <a:cubicBezTo>
                    <a:pt x="97898" y="116328"/>
                    <a:pt x="98260" y="116867"/>
                    <a:pt x="98260" y="116157"/>
                  </a:cubicBezTo>
                  <a:cubicBezTo>
                    <a:pt x="98260" y="115594"/>
                    <a:pt x="98985" y="115790"/>
                    <a:pt x="99516" y="115790"/>
                  </a:cubicBezTo>
                  <a:cubicBezTo>
                    <a:pt x="99516" y="115423"/>
                    <a:pt x="99347" y="115251"/>
                    <a:pt x="99347" y="115056"/>
                  </a:cubicBezTo>
                  <a:lnTo>
                    <a:pt x="99154" y="115056"/>
                  </a:lnTo>
                  <a:lnTo>
                    <a:pt x="99347" y="115056"/>
                  </a:lnTo>
                  <a:cubicBezTo>
                    <a:pt x="98985" y="114688"/>
                    <a:pt x="98623" y="114346"/>
                    <a:pt x="99154" y="113783"/>
                  </a:cubicBezTo>
                  <a:cubicBezTo>
                    <a:pt x="99685" y="113244"/>
                    <a:pt x="100603" y="113244"/>
                    <a:pt x="100048" y="112339"/>
                  </a:cubicBezTo>
                  <a:cubicBezTo>
                    <a:pt x="99516" y="111605"/>
                    <a:pt x="99879" y="111066"/>
                    <a:pt x="100410" y="110332"/>
                  </a:cubicBezTo>
                  <a:cubicBezTo>
                    <a:pt x="100772" y="109794"/>
                    <a:pt x="100241" y="109598"/>
                    <a:pt x="100048" y="109255"/>
                  </a:cubicBezTo>
                  <a:cubicBezTo>
                    <a:pt x="100048" y="108888"/>
                    <a:pt x="100048" y="108521"/>
                    <a:pt x="100048" y="108154"/>
                  </a:cubicBezTo>
                  <a:cubicBezTo>
                    <a:pt x="99685" y="107982"/>
                    <a:pt x="99516" y="107982"/>
                    <a:pt x="99154" y="107982"/>
                  </a:cubicBezTo>
                  <a:cubicBezTo>
                    <a:pt x="99516" y="107982"/>
                    <a:pt x="99685" y="107982"/>
                    <a:pt x="100048" y="108154"/>
                  </a:cubicBezTo>
                  <a:lnTo>
                    <a:pt x="100048" y="107982"/>
                  </a:lnTo>
                  <a:cubicBezTo>
                    <a:pt x="101135" y="107787"/>
                    <a:pt x="102028" y="107419"/>
                    <a:pt x="102222" y="106147"/>
                  </a:cubicBezTo>
                  <a:cubicBezTo>
                    <a:pt x="102222" y="104703"/>
                    <a:pt x="101497" y="104164"/>
                    <a:pt x="100603" y="103430"/>
                  </a:cubicBezTo>
                  <a:cubicBezTo>
                    <a:pt x="99347" y="102524"/>
                    <a:pt x="99685" y="101252"/>
                    <a:pt x="99347" y="100150"/>
                  </a:cubicBezTo>
                  <a:cubicBezTo>
                    <a:pt x="98792" y="98878"/>
                    <a:pt x="98792" y="97801"/>
                    <a:pt x="99154" y="96332"/>
                  </a:cubicBezTo>
                  <a:cubicBezTo>
                    <a:pt x="99516" y="95427"/>
                    <a:pt x="100048" y="94521"/>
                    <a:pt x="101135" y="94350"/>
                  </a:cubicBezTo>
                  <a:cubicBezTo>
                    <a:pt x="102391" y="93983"/>
                    <a:pt x="103115" y="93249"/>
                    <a:pt x="104178" y="92514"/>
                  </a:cubicBezTo>
                  <a:cubicBezTo>
                    <a:pt x="105072" y="92172"/>
                    <a:pt x="106328" y="92172"/>
                    <a:pt x="106884" y="91242"/>
                  </a:cubicBezTo>
                  <a:cubicBezTo>
                    <a:pt x="107415" y="90336"/>
                    <a:pt x="107777" y="89063"/>
                    <a:pt x="109033" y="88892"/>
                  </a:cubicBezTo>
                  <a:cubicBezTo>
                    <a:pt x="109202" y="88354"/>
                    <a:pt x="109927" y="88354"/>
                    <a:pt x="110458" y="88158"/>
                  </a:cubicBezTo>
                  <a:cubicBezTo>
                    <a:pt x="110990" y="87791"/>
                    <a:pt x="110990" y="87252"/>
                    <a:pt x="110990" y="86714"/>
                  </a:cubicBezTo>
                  <a:cubicBezTo>
                    <a:pt x="111352" y="85612"/>
                    <a:pt x="113333" y="85980"/>
                    <a:pt x="113140" y="87252"/>
                  </a:cubicBezTo>
                  <a:cubicBezTo>
                    <a:pt x="114057" y="87252"/>
                    <a:pt x="114057" y="86714"/>
                    <a:pt x="114758" y="86347"/>
                  </a:cubicBezTo>
                  <a:cubicBezTo>
                    <a:pt x="115676" y="85612"/>
                    <a:pt x="116908" y="86518"/>
                    <a:pt x="117826" y="86714"/>
                  </a:cubicBezTo>
                  <a:cubicBezTo>
                    <a:pt x="119975" y="86885"/>
                    <a:pt x="119975" y="84707"/>
                    <a:pt x="118164" y="84168"/>
                  </a:cubicBezTo>
                  <a:cubicBezTo>
                    <a:pt x="116376" y="83801"/>
                    <a:pt x="115314" y="82529"/>
                    <a:pt x="113695" y="81794"/>
                  </a:cubicBezTo>
                  <a:cubicBezTo>
                    <a:pt x="113333" y="81623"/>
                    <a:pt x="112971" y="81427"/>
                    <a:pt x="112608" y="81085"/>
                  </a:cubicBezTo>
                  <a:cubicBezTo>
                    <a:pt x="112077" y="80717"/>
                    <a:pt x="112246" y="80179"/>
                    <a:pt x="111884" y="79616"/>
                  </a:cubicBezTo>
                  <a:cubicBezTo>
                    <a:pt x="111352" y="78539"/>
                    <a:pt x="110289" y="78343"/>
                    <a:pt x="109734" y="77071"/>
                  </a:cubicBezTo>
                  <a:cubicBezTo>
                    <a:pt x="110652" y="77071"/>
                    <a:pt x="111714" y="76704"/>
                    <a:pt x="112439" y="76165"/>
                  </a:cubicBezTo>
                  <a:cubicBezTo>
                    <a:pt x="112971" y="75798"/>
                    <a:pt x="112439" y="74892"/>
                    <a:pt x="112439" y="74525"/>
                  </a:cubicBezTo>
                  <a:cubicBezTo>
                    <a:pt x="112246" y="73816"/>
                    <a:pt x="111714" y="73987"/>
                    <a:pt x="111183" y="73816"/>
                  </a:cubicBezTo>
                  <a:cubicBezTo>
                    <a:pt x="110289" y="73816"/>
                    <a:pt x="109565" y="73253"/>
                    <a:pt x="108840" y="73081"/>
                  </a:cubicBezTo>
                  <a:cubicBezTo>
                    <a:pt x="108309" y="72176"/>
                    <a:pt x="108502" y="71246"/>
                    <a:pt x="109734" y="71246"/>
                  </a:cubicBezTo>
                  <a:cubicBezTo>
                    <a:pt x="110821" y="71246"/>
                    <a:pt x="110289" y="70536"/>
                    <a:pt x="111352" y="70169"/>
                  </a:cubicBezTo>
                  <a:cubicBezTo>
                    <a:pt x="112608" y="69802"/>
                    <a:pt x="114057" y="70340"/>
                    <a:pt x="115483" y="70169"/>
                  </a:cubicBezTo>
                  <a:cubicBezTo>
                    <a:pt x="116014" y="70169"/>
                    <a:pt x="116570" y="69802"/>
                    <a:pt x="116014" y="69067"/>
                  </a:cubicBezTo>
                  <a:cubicBezTo>
                    <a:pt x="115676" y="68725"/>
                    <a:pt x="114951" y="68896"/>
                    <a:pt x="114420" y="68896"/>
                  </a:cubicBezTo>
                  <a:cubicBezTo>
                    <a:pt x="114420" y="68358"/>
                    <a:pt x="114227" y="68162"/>
                    <a:pt x="113864" y="68162"/>
                  </a:cubicBezTo>
                  <a:cubicBezTo>
                    <a:pt x="113695" y="67452"/>
                    <a:pt x="113695" y="66718"/>
                    <a:pt x="113695" y="65812"/>
                  </a:cubicBezTo>
                  <a:cubicBezTo>
                    <a:pt x="112801" y="65616"/>
                    <a:pt x="111545" y="65984"/>
                    <a:pt x="110821" y="65445"/>
                  </a:cubicBezTo>
                  <a:cubicBezTo>
                    <a:pt x="109927" y="64711"/>
                    <a:pt x="110458" y="63438"/>
                    <a:pt x="110289" y="62361"/>
                  </a:cubicBezTo>
                  <a:cubicBezTo>
                    <a:pt x="110096" y="61260"/>
                    <a:pt x="108671" y="61798"/>
                    <a:pt x="108840" y="60550"/>
                  </a:cubicBezTo>
                  <a:cubicBezTo>
                    <a:pt x="109202" y="59449"/>
                    <a:pt x="107946" y="58715"/>
                    <a:pt x="108140" y="57638"/>
                  </a:cubicBezTo>
                  <a:cubicBezTo>
                    <a:pt x="107222" y="57638"/>
                    <a:pt x="106884" y="56365"/>
                    <a:pt x="106690" y="55264"/>
                  </a:cubicBezTo>
                  <a:cubicBezTo>
                    <a:pt x="106159" y="55092"/>
                    <a:pt x="105628" y="54529"/>
                    <a:pt x="104903" y="54187"/>
                  </a:cubicBezTo>
                  <a:cubicBezTo>
                    <a:pt x="103816" y="53624"/>
                    <a:pt x="102391" y="53624"/>
                    <a:pt x="100966" y="53820"/>
                  </a:cubicBezTo>
                  <a:cubicBezTo>
                    <a:pt x="100772" y="54187"/>
                    <a:pt x="100603" y="54725"/>
                    <a:pt x="100241" y="55092"/>
                  </a:cubicBezTo>
                  <a:cubicBezTo>
                    <a:pt x="99879" y="55264"/>
                    <a:pt x="99154" y="55459"/>
                    <a:pt x="98985" y="55998"/>
                  </a:cubicBezTo>
                  <a:cubicBezTo>
                    <a:pt x="98091" y="56169"/>
                    <a:pt x="97898" y="55092"/>
                    <a:pt x="97729" y="54529"/>
                  </a:cubicBezTo>
                  <a:cubicBezTo>
                    <a:pt x="97367" y="54187"/>
                    <a:pt x="97198" y="53624"/>
                    <a:pt x="96473" y="53452"/>
                  </a:cubicBezTo>
                  <a:cubicBezTo>
                    <a:pt x="95579" y="53085"/>
                    <a:pt x="94323" y="53452"/>
                    <a:pt x="93236" y="53452"/>
                  </a:cubicBezTo>
                  <a:cubicBezTo>
                    <a:pt x="93067" y="52351"/>
                    <a:pt x="90724" y="52718"/>
                    <a:pt x="90024" y="52718"/>
                  </a:cubicBezTo>
                  <a:cubicBezTo>
                    <a:pt x="90024" y="51984"/>
                    <a:pt x="90024" y="51274"/>
                    <a:pt x="90024" y="50711"/>
                  </a:cubicBezTo>
                  <a:cubicBezTo>
                    <a:pt x="90024" y="50002"/>
                    <a:pt x="89468" y="49439"/>
                    <a:pt x="89299" y="48900"/>
                  </a:cubicBezTo>
                  <a:cubicBezTo>
                    <a:pt x="88043" y="48533"/>
                    <a:pt x="86594" y="49439"/>
                    <a:pt x="85362" y="49267"/>
                  </a:cubicBezTo>
                  <a:cubicBezTo>
                    <a:pt x="84468" y="49096"/>
                    <a:pt x="84468" y="48533"/>
                    <a:pt x="83937" y="47995"/>
                  </a:cubicBezTo>
                  <a:cubicBezTo>
                    <a:pt x="83405" y="47456"/>
                    <a:pt x="83043" y="47456"/>
                    <a:pt x="82318" y="47089"/>
                  </a:cubicBezTo>
                  <a:cubicBezTo>
                    <a:pt x="81425" y="46722"/>
                    <a:pt x="80338" y="45988"/>
                    <a:pt x="79275" y="45449"/>
                  </a:cubicBezTo>
                  <a:cubicBezTo>
                    <a:pt x="78550" y="45082"/>
                    <a:pt x="78381" y="44911"/>
                    <a:pt x="77657" y="45278"/>
                  </a:cubicBezTo>
                  <a:cubicBezTo>
                    <a:pt x="77294" y="45621"/>
                    <a:pt x="76956" y="46355"/>
                    <a:pt x="76400" y="46183"/>
                  </a:cubicBezTo>
                  <a:cubicBezTo>
                    <a:pt x="76038" y="45278"/>
                    <a:pt x="74975" y="44911"/>
                    <a:pt x="74251" y="44544"/>
                  </a:cubicBezTo>
                  <a:cubicBezTo>
                    <a:pt x="73526" y="44348"/>
                    <a:pt x="72995" y="44005"/>
                    <a:pt x="72101" y="43638"/>
                  </a:cubicBezTo>
                  <a:cubicBezTo>
                    <a:pt x="72270" y="43442"/>
                    <a:pt x="72101" y="43271"/>
                    <a:pt x="72101" y="43100"/>
                  </a:cubicBezTo>
                  <a:cubicBezTo>
                    <a:pt x="71376" y="42733"/>
                    <a:pt x="70676" y="42365"/>
                    <a:pt x="69951" y="41631"/>
                  </a:cubicBezTo>
                  <a:cubicBezTo>
                    <a:pt x="69057" y="41093"/>
                    <a:pt x="68695" y="40187"/>
                    <a:pt x="67801" y="40554"/>
                  </a:cubicBezTo>
                  <a:cubicBezTo>
                    <a:pt x="67801" y="40726"/>
                    <a:pt x="67801" y="40726"/>
                    <a:pt x="67608" y="40726"/>
                  </a:cubicBezTo>
                  <a:cubicBezTo>
                    <a:pt x="66908" y="40921"/>
                    <a:pt x="67246" y="39086"/>
                    <a:pt x="67077" y="38547"/>
                  </a:cubicBezTo>
                  <a:cubicBezTo>
                    <a:pt x="66908" y="37813"/>
                    <a:pt x="66352" y="36908"/>
                    <a:pt x="65652" y="36736"/>
                  </a:cubicBezTo>
                  <a:cubicBezTo>
                    <a:pt x="65096" y="36540"/>
                    <a:pt x="64927" y="36540"/>
                    <a:pt x="64396" y="36369"/>
                  </a:cubicBezTo>
                  <a:cubicBezTo>
                    <a:pt x="64033" y="36173"/>
                    <a:pt x="63671" y="35831"/>
                    <a:pt x="63309" y="35635"/>
                  </a:cubicBezTo>
                  <a:cubicBezTo>
                    <a:pt x="62946" y="35464"/>
                    <a:pt x="62415" y="34901"/>
                    <a:pt x="62053" y="34901"/>
                  </a:cubicBezTo>
                  <a:cubicBezTo>
                    <a:pt x="61690" y="34729"/>
                    <a:pt x="61159" y="34901"/>
                    <a:pt x="60797" y="34729"/>
                  </a:cubicBezTo>
                  <a:cubicBezTo>
                    <a:pt x="60797" y="34558"/>
                    <a:pt x="60797" y="34362"/>
                    <a:pt x="60797" y="33995"/>
                  </a:cubicBezTo>
                  <a:cubicBezTo>
                    <a:pt x="59178" y="33995"/>
                    <a:pt x="58285" y="33089"/>
                    <a:pt x="57222" y="31988"/>
                  </a:cubicBezTo>
                  <a:cubicBezTo>
                    <a:pt x="56666" y="31450"/>
                    <a:pt x="56497" y="30740"/>
                    <a:pt x="55772" y="30740"/>
                  </a:cubicBezTo>
                  <a:cubicBezTo>
                    <a:pt x="54710" y="30544"/>
                    <a:pt x="54879" y="31817"/>
                    <a:pt x="54879" y="32551"/>
                  </a:cubicBezTo>
                  <a:cubicBezTo>
                    <a:pt x="54154" y="32722"/>
                    <a:pt x="53985" y="31645"/>
                    <a:pt x="53454" y="31278"/>
                  </a:cubicBezTo>
                  <a:cubicBezTo>
                    <a:pt x="52729" y="30911"/>
                    <a:pt x="52198" y="31450"/>
                    <a:pt x="51473" y="30740"/>
                  </a:cubicBezTo>
                  <a:cubicBezTo>
                    <a:pt x="51304" y="30373"/>
                    <a:pt x="51111" y="29810"/>
                    <a:pt x="50942" y="29467"/>
                  </a:cubicBezTo>
                  <a:cubicBezTo>
                    <a:pt x="50942" y="29467"/>
                    <a:pt x="50748" y="29271"/>
                    <a:pt x="50579" y="29100"/>
                  </a:cubicBezTo>
                  <a:cubicBezTo>
                    <a:pt x="50217" y="29467"/>
                    <a:pt x="49855" y="29810"/>
                    <a:pt x="50048" y="29810"/>
                  </a:cubicBezTo>
                  <a:cubicBezTo>
                    <a:pt x="49855" y="29810"/>
                    <a:pt x="50217" y="29467"/>
                    <a:pt x="50579" y="29100"/>
                  </a:cubicBezTo>
                  <a:cubicBezTo>
                    <a:pt x="50386" y="29100"/>
                    <a:pt x="50386" y="29100"/>
                    <a:pt x="50386" y="29100"/>
                  </a:cubicBezTo>
                  <a:cubicBezTo>
                    <a:pt x="49492" y="30006"/>
                    <a:pt x="48599" y="31278"/>
                    <a:pt x="48236" y="31645"/>
                  </a:cubicBezTo>
                  <a:cubicBezTo>
                    <a:pt x="47874" y="31645"/>
                    <a:pt x="47342" y="31645"/>
                    <a:pt x="46980" y="3164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" name="Shape 2597"/>
            <p:cNvSpPr/>
            <p:nvPr/>
          </p:nvSpPr>
          <p:spPr>
            <a:xfrm>
              <a:off x="6477155" y="5875573"/>
              <a:ext cx="379480" cy="7541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092" y="119720"/>
                  </a:moveTo>
                  <a:lnTo>
                    <a:pt x="103092" y="119720"/>
                  </a:lnTo>
                  <a:cubicBezTo>
                    <a:pt x="103573" y="119720"/>
                    <a:pt x="104123" y="119720"/>
                    <a:pt x="104123" y="119440"/>
                  </a:cubicBezTo>
                  <a:cubicBezTo>
                    <a:pt x="104604" y="118671"/>
                    <a:pt x="104604" y="117902"/>
                    <a:pt x="104604" y="116853"/>
                  </a:cubicBezTo>
                  <a:cubicBezTo>
                    <a:pt x="105085" y="117097"/>
                    <a:pt x="105085" y="116853"/>
                    <a:pt x="105635" y="116853"/>
                  </a:cubicBezTo>
                  <a:cubicBezTo>
                    <a:pt x="105635" y="116328"/>
                    <a:pt x="105635" y="115804"/>
                    <a:pt x="105635" y="115279"/>
                  </a:cubicBezTo>
                  <a:cubicBezTo>
                    <a:pt x="110240" y="116328"/>
                    <a:pt x="109209" y="114265"/>
                    <a:pt x="108178" y="112692"/>
                  </a:cubicBezTo>
                  <a:cubicBezTo>
                    <a:pt x="108178" y="112692"/>
                    <a:pt x="108178" y="112692"/>
                    <a:pt x="107697" y="112692"/>
                  </a:cubicBezTo>
                  <a:cubicBezTo>
                    <a:pt x="107697" y="111398"/>
                    <a:pt x="105085" y="110629"/>
                    <a:pt x="105635" y="109335"/>
                  </a:cubicBezTo>
                  <a:cubicBezTo>
                    <a:pt x="105635" y="108531"/>
                    <a:pt x="107697" y="107237"/>
                    <a:pt x="109690" y="107237"/>
                  </a:cubicBezTo>
                  <a:cubicBezTo>
                    <a:pt x="110240" y="106468"/>
                    <a:pt x="110240" y="105419"/>
                    <a:pt x="109690" y="104405"/>
                  </a:cubicBezTo>
                  <a:cubicBezTo>
                    <a:pt x="108178" y="104405"/>
                    <a:pt x="106116" y="102587"/>
                    <a:pt x="105635" y="101538"/>
                  </a:cubicBezTo>
                  <a:cubicBezTo>
                    <a:pt x="105085" y="100489"/>
                    <a:pt x="108178" y="100489"/>
                    <a:pt x="109209" y="99475"/>
                  </a:cubicBezTo>
                  <a:cubicBezTo>
                    <a:pt x="110721" y="98146"/>
                    <a:pt x="110240" y="93496"/>
                    <a:pt x="114295" y="94020"/>
                  </a:cubicBezTo>
                  <a:cubicBezTo>
                    <a:pt x="114295" y="92972"/>
                    <a:pt x="115326" y="90384"/>
                    <a:pt x="116838" y="89860"/>
                  </a:cubicBezTo>
                  <a:cubicBezTo>
                    <a:pt x="119931" y="88811"/>
                    <a:pt x="115876" y="88041"/>
                    <a:pt x="116357" y="86468"/>
                  </a:cubicBezTo>
                  <a:cubicBezTo>
                    <a:pt x="114295" y="86223"/>
                    <a:pt x="113814" y="86993"/>
                    <a:pt x="112783" y="87517"/>
                  </a:cubicBezTo>
                  <a:cubicBezTo>
                    <a:pt x="110240" y="87762"/>
                    <a:pt x="109209" y="86223"/>
                    <a:pt x="106666" y="85944"/>
                  </a:cubicBezTo>
                  <a:cubicBezTo>
                    <a:pt x="109690" y="85944"/>
                    <a:pt x="107147" y="82062"/>
                    <a:pt x="110721" y="81538"/>
                  </a:cubicBezTo>
                  <a:cubicBezTo>
                    <a:pt x="110721" y="81013"/>
                    <a:pt x="110721" y="80489"/>
                    <a:pt x="110721" y="80000"/>
                  </a:cubicBezTo>
                  <a:cubicBezTo>
                    <a:pt x="110240" y="80000"/>
                    <a:pt x="110240" y="80000"/>
                    <a:pt x="110240" y="80000"/>
                  </a:cubicBezTo>
                  <a:cubicBezTo>
                    <a:pt x="109209" y="78181"/>
                    <a:pt x="117869" y="75069"/>
                    <a:pt x="110240" y="74545"/>
                  </a:cubicBezTo>
                  <a:cubicBezTo>
                    <a:pt x="110721" y="73741"/>
                    <a:pt x="109690" y="73496"/>
                    <a:pt x="109690" y="72727"/>
                  </a:cubicBezTo>
                  <a:cubicBezTo>
                    <a:pt x="114295" y="72972"/>
                    <a:pt x="113814" y="67797"/>
                    <a:pt x="111271" y="66993"/>
                  </a:cubicBezTo>
                  <a:cubicBezTo>
                    <a:pt x="109209" y="66468"/>
                    <a:pt x="105635" y="66748"/>
                    <a:pt x="104123" y="67517"/>
                  </a:cubicBezTo>
                  <a:cubicBezTo>
                    <a:pt x="102542" y="68811"/>
                    <a:pt x="98969" y="68286"/>
                    <a:pt x="98969" y="70104"/>
                  </a:cubicBezTo>
                  <a:cubicBezTo>
                    <a:pt x="98487" y="70384"/>
                    <a:pt x="98006" y="70384"/>
                    <a:pt x="97457" y="70384"/>
                  </a:cubicBezTo>
                  <a:cubicBezTo>
                    <a:pt x="97457" y="69090"/>
                    <a:pt x="94914" y="69090"/>
                    <a:pt x="93402" y="68566"/>
                  </a:cubicBezTo>
                  <a:cubicBezTo>
                    <a:pt x="91821" y="68041"/>
                    <a:pt x="91821" y="66748"/>
                    <a:pt x="91340" y="65699"/>
                  </a:cubicBezTo>
                  <a:cubicBezTo>
                    <a:pt x="90790" y="64405"/>
                    <a:pt x="91340" y="63111"/>
                    <a:pt x="91821" y="61818"/>
                  </a:cubicBezTo>
                  <a:cubicBezTo>
                    <a:pt x="92371" y="60524"/>
                    <a:pt x="91821" y="58706"/>
                    <a:pt x="93883" y="57902"/>
                  </a:cubicBezTo>
                  <a:cubicBezTo>
                    <a:pt x="94432" y="56608"/>
                    <a:pt x="94914" y="54790"/>
                    <a:pt x="92852" y="53496"/>
                  </a:cubicBezTo>
                  <a:cubicBezTo>
                    <a:pt x="91821" y="52727"/>
                    <a:pt x="85704" y="51153"/>
                    <a:pt x="84192" y="51153"/>
                  </a:cubicBezTo>
                  <a:cubicBezTo>
                    <a:pt x="84673" y="50384"/>
                    <a:pt x="83711" y="49090"/>
                    <a:pt x="84673" y="48321"/>
                  </a:cubicBezTo>
                  <a:cubicBezTo>
                    <a:pt x="85704" y="48321"/>
                    <a:pt x="86254" y="48321"/>
                    <a:pt x="87285" y="48321"/>
                  </a:cubicBezTo>
                  <a:cubicBezTo>
                    <a:pt x="87285" y="46748"/>
                    <a:pt x="88247" y="44685"/>
                    <a:pt x="85223" y="43881"/>
                  </a:cubicBezTo>
                  <a:cubicBezTo>
                    <a:pt x="81649" y="42867"/>
                    <a:pt x="76563" y="43636"/>
                    <a:pt x="72439" y="43636"/>
                  </a:cubicBezTo>
                  <a:cubicBezTo>
                    <a:pt x="72989" y="43636"/>
                    <a:pt x="72989" y="43636"/>
                    <a:pt x="73470" y="43636"/>
                  </a:cubicBezTo>
                  <a:cubicBezTo>
                    <a:pt x="73470" y="42867"/>
                    <a:pt x="77044" y="40244"/>
                    <a:pt x="78556" y="40000"/>
                  </a:cubicBezTo>
                  <a:cubicBezTo>
                    <a:pt x="78556" y="39230"/>
                    <a:pt x="76563" y="39230"/>
                    <a:pt x="75532" y="38951"/>
                  </a:cubicBezTo>
                  <a:cubicBezTo>
                    <a:pt x="73951" y="38706"/>
                    <a:pt x="73951" y="37937"/>
                    <a:pt x="72439" y="37657"/>
                  </a:cubicBezTo>
                  <a:cubicBezTo>
                    <a:pt x="71408" y="37132"/>
                    <a:pt x="69896" y="37412"/>
                    <a:pt x="68384" y="36888"/>
                  </a:cubicBezTo>
                  <a:cubicBezTo>
                    <a:pt x="66872" y="36118"/>
                    <a:pt x="65292" y="36363"/>
                    <a:pt x="63298" y="36363"/>
                  </a:cubicBezTo>
                  <a:cubicBezTo>
                    <a:pt x="63298" y="35069"/>
                    <a:pt x="63298" y="33496"/>
                    <a:pt x="63780" y="32202"/>
                  </a:cubicBezTo>
                  <a:cubicBezTo>
                    <a:pt x="65841" y="32482"/>
                    <a:pt x="66872" y="33496"/>
                    <a:pt x="69415" y="33251"/>
                  </a:cubicBezTo>
                  <a:cubicBezTo>
                    <a:pt x="69415" y="31433"/>
                    <a:pt x="73470" y="32482"/>
                    <a:pt x="73470" y="30664"/>
                  </a:cubicBezTo>
                  <a:cubicBezTo>
                    <a:pt x="73951" y="30664"/>
                    <a:pt x="73951" y="30664"/>
                    <a:pt x="73951" y="30664"/>
                  </a:cubicBezTo>
                  <a:cubicBezTo>
                    <a:pt x="73951" y="29860"/>
                    <a:pt x="73951" y="29615"/>
                    <a:pt x="73951" y="29370"/>
                  </a:cubicBezTo>
                  <a:cubicBezTo>
                    <a:pt x="72989" y="28321"/>
                    <a:pt x="70378" y="28846"/>
                    <a:pt x="68384" y="28566"/>
                  </a:cubicBezTo>
                  <a:cubicBezTo>
                    <a:pt x="66872" y="28041"/>
                    <a:pt x="65841" y="26503"/>
                    <a:pt x="63780" y="26748"/>
                  </a:cubicBezTo>
                  <a:cubicBezTo>
                    <a:pt x="63780" y="26748"/>
                    <a:pt x="63780" y="26748"/>
                    <a:pt x="63780" y="27027"/>
                  </a:cubicBezTo>
                  <a:cubicBezTo>
                    <a:pt x="62749" y="27027"/>
                    <a:pt x="62749" y="25734"/>
                    <a:pt x="62268" y="25454"/>
                  </a:cubicBezTo>
                  <a:cubicBezTo>
                    <a:pt x="61237" y="24685"/>
                    <a:pt x="58694" y="24930"/>
                    <a:pt x="57113" y="24930"/>
                  </a:cubicBezTo>
                  <a:cubicBezTo>
                    <a:pt x="57113" y="24160"/>
                    <a:pt x="57113" y="23391"/>
                    <a:pt x="57113" y="22587"/>
                  </a:cubicBezTo>
                  <a:cubicBezTo>
                    <a:pt x="55601" y="22342"/>
                    <a:pt x="53058" y="23111"/>
                    <a:pt x="51546" y="23111"/>
                  </a:cubicBezTo>
                  <a:cubicBezTo>
                    <a:pt x="49965" y="23111"/>
                    <a:pt x="48453" y="23111"/>
                    <a:pt x="47422" y="22867"/>
                  </a:cubicBezTo>
                  <a:cubicBezTo>
                    <a:pt x="43848" y="22342"/>
                    <a:pt x="43367" y="21573"/>
                    <a:pt x="42886" y="20000"/>
                  </a:cubicBezTo>
                  <a:cubicBezTo>
                    <a:pt x="42336" y="18706"/>
                    <a:pt x="37731" y="19230"/>
                    <a:pt x="35670" y="18461"/>
                  </a:cubicBezTo>
                  <a:cubicBezTo>
                    <a:pt x="34158" y="17937"/>
                    <a:pt x="32646" y="16643"/>
                    <a:pt x="30103" y="16643"/>
                  </a:cubicBezTo>
                  <a:cubicBezTo>
                    <a:pt x="30584" y="15594"/>
                    <a:pt x="28041" y="13251"/>
                    <a:pt x="26048" y="13006"/>
                  </a:cubicBezTo>
                  <a:cubicBezTo>
                    <a:pt x="22955" y="12482"/>
                    <a:pt x="21924" y="12727"/>
                    <a:pt x="21924" y="11188"/>
                  </a:cubicBezTo>
                  <a:cubicBezTo>
                    <a:pt x="21924" y="10384"/>
                    <a:pt x="20893" y="10139"/>
                    <a:pt x="20893" y="9615"/>
                  </a:cubicBezTo>
                  <a:cubicBezTo>
                    <a:pt x="20893" y="8846"/>
                    <a:pt x="22474" y="8601"/>
                    <a:pt x="23436" y="8076"/>
                  </a:cubicBezTo>
                  <a:cubicBezTo>
                    <a:pt x="23986" y="7027"/>
                    <a:pt x="20893" y="7027"/>
                    <a:pt x="20893" y="7797"/>
                  </a:cubicBezTo>
                  <a:cubicBezTo>
                    <a:pt x="20412" y="7797"/>
                    <a:pt x="19862" y="7797"/>
                    <a:pt x="19381" y="7797"/>
                  </a:cubicBezTo>
                  <a:cubicBezTo>
                    <a:pt x="18350" y="7027"/>
                    <a:pt x="18350" y="6258"/>
                    <a:pt x="16288" y="5979"/>
                  </a:cubicBezTo>
                  <a:cubicBezTo>
                    <a:pt x="16838" y="5454"/>
                    <a:pt x="16838" y="4685"/>
                    <a:pt x="16838" y="4160"/>
                  </a:cubicBezTo>
                  <a:cubicBezTo>
                    <a:pt x="16288" y="4160"/>
                    <a:pt x="13745" y="5209"/>
                    <a:pt x="13745" y="5454"/>
                  </a:cubicBezTo>
                  <a:cubicBezTo>
                    <a:pt x="13264" y="5209"/>
                    <a:pt x="13745" y="4685"/>
                    <a:pt x="13745" y="4440"/>
                  </a:cubicBezTo>
                  <a:cubicBezTo>
                    <a:pt x="12714" y="4160"/>
                    <a:pt x="11752" y="4160"/>
                    <a:pt x="10721" y="4160"/>
                  </a:cubicBezTo>
                  <a:cubicBezTo>
                    <a:pt x="10171" y="3391"/>
                    <a:pt x="12714" y="3111"/>
                    <a:pt x="10171" y="2342"/>
                  </a:cubicBezTo>
                  <a:cubicBezTo>
                    <a:pt x="8178" y="1573"/>
                    <a:pt x="7147" y="1818"/>
                    <a:pt x="6597" y="2867"/>
                  </a:cubicBezTo>
                  <a:cubicBezTo>
                    <a:pt x="5635" y="3111"/>
                    <a:pt x="5085" y="2622"/>
                    <a:pt x="4604" y="2097"/>
                  </a:cubicBezTo>
                  <a:cubicBezTo>
                    <a:pt x="6597" y="1818"/>
                    <a:pt x="4604" y="524"/>
                    <a:pt x="3024" y="804"/>
                  </a:cubicBezTo>
                  <a:cubicBezTo>
                    <a:pt x="3024" y="804"/>
                    <a:pt x="1993" y="524"/>
                    <a:pt x="0" y="0"/>
                  </a:cubicBezTo>
                  <a:cubicBezTo>
                    <a:pt x="0" y="279"/>
                    <a:pt x="481" y="279"/>
                    <a:pt x="481" y="279"/>
                  </a:cubicBezTo>
                  <a:cubicBezTo>
                    <a:pt x="1993" y="1818"/>
                    <a:pt x="4054" y="3391"/>
                    <a:pt x="4604" y="5209"/>
                  </a:cubicBezTo>
                  <a:cubicBezTo>
                    <a:pt x="5085" y="6783"/>
                    <a:pt x="6116" y="8321"/>
                    <a:pt x="7147" y="9895"/>
                  </a:cubicBezTo>
                  <a:cubicBezTo>
                    <a:pt x="8178" y="11433"/>
                    <a:pt x="8659" y="13006"/>
                    <a:pt x="10171" y="14300"/>
                  </a:cubicBezTo>
                  <a:cubicBezTo>
                    <a:pt x="10721" y="14825"/>
                    <a:pt x="11202" y="15594"/>
                    <a:pt x="11202" y="16118"/>
                  </a:cubicBezTo>
                  <a:cubicBezTo>
                    <a:pt x="11202" y="16643"/>
                    <a:pt x="11202" y="17412"/>
                    <a:pt x="11202" y="17937"/>
                  </a:cubicBezTo>
                  <a:cubicBezTo>
                    <a:pt x="12233" y="18706"/>
                    <a:pt x="11752" y="18181"/>
                    <a:pt x="12714" y="18181"/>
                  </a:cubicBezTo>
                  <a:cubicBezTo>
                    <a:pt x="13264" y="18181"/>
                    <a:pt x="13745" y="18461"/>
                    <a:pt x="14295" y="18461"/>
                  </a:cubicBezTo>
                  <a:cubicBezTo>
                    <a:pt x="14776" y="18461"/>
                    <a:pt x="15807" y="18181"/>
                    <a:pt x="16288" y="18461"/>
                  </a:cubicBezTo>
                  <a:cubicBezTo>
                    <a:pt x="16838" y="18706"/>
                    <a:pt x="16288" y="18986"/>
                    <a:pt x="15807" y="18986"/>
                  </a:cubicBezTo>
                  <a:cubicBezTo>
                    <a:pt x="15807" y="19230"/>
                    <a:pt x="19862" y="20524"/>
                    <a:pt x="20412" y="20769"/>
                  </a:cubicBezTo>
                  <a:cubicBezTo>
                    <a:pt x="19862" y="20769"/>
                    <a:pt x="18831" y="20769"/>
                    <a:pt x="17869" y="20769"/>
                  </a:cubicBezTo>
                  <a:cubicBezTo>
                    <a:pt x="17869" y="21293"/>
                    <a:pt x="18831" y="21573"/>
                    <a:pt x="19381" y="22062"/>
                  </a:cubicBezTo>
                  <a:cubicBezTo>
                    <a:pt x="20412" y="22587"/>
                    <a:pt x="19381" y="22867"/>
                    <a:pt x="20893" y="23391"/>
                  </a:cubicBezTo>
                  <a:cubicBezTo>
                    <a:pt x="21924" y="23636"/>
                    <a:pt x="22955" y="23916"/>
                    <a:pt x="23986" y="24160"/>
                  </a:cubicBezTo>
                  <a:cubicBezTo>
                    <a:pt x="25017" y="24685"/>
                    <a:pt x="25498" y="24930"/>
                    <a:pt x="26529" y="24930"/>
                  </a:cubicBezTo>
                  <a:cubicBezTo>
                    <a:pt x="26529" y="25454"/>
                    <a:pt x="27560" y="25979"/>
                    <a:pt x="28591" y="26503"/>
                  </a:cubicBezTo>
                  <a:cubicBezTo>
                    <a:pt x="29072" y="26748"/>
                    <a:pt x="30584" y="27272"/>
                    <a:pt x="30584" y="27797"/>
                  </a:cubicBezTo>
                  <a:cubicBezTo>
                    <a:pt x="31134" y="28566"/>
                    <a:pt x="30584" y="28846"/>
                    <a:pt x="31134" y="29615"/>
                  </a:cubicBezTo>
                  <a:cubicBezTo>
                    <a:pt x="31615" y="29860"/>
                    <a:pt x="32096" y="30664"/>
                    <a:pt x="33127" y="30664"/>
                  </a:cubicBezTo>
                  <a:lnTo>
                    <a:pt x="33127" y="30909"/>
                  </a:lnTo>
                  <a:cubicBezTo>
                    <a:pt x="32646" y="30909"/>
                    <a:pt x="32096" y="30909"/>
                    <a:pt x="31615" y="30909"/>
                  </a:cubicBezTo>
                  <a:cubicBezTo>
                    <a:pt x="31615" y="31433"/>
                    <a:pt x="32646" y="31678"/>
                    <a:pt x="32646" y="32202"/>
                  </a:cubicBezTo>
                  <a:cubicBezTo>
                    <a:pt x="32646" y="32482"/>
                    <a:pt x="32646" y="32972"/>
                    <a:pt x="32646" y="33251"/>
                  </a:cubicBezTo>
                  <a:cubicBezTo>
                    <a:pt x="33127" y="33776"/>
                    <a:pt x="33127" y="33776"/>
                    <a:pt x="34158" y="34020"/>
                  </a:cubicBezTo>
                  <a:cubicBezTo>
                    <a:pt x="35189" y="34020"/>
                    <a:pt x="34707" y="33776"/>
                    <a:pt x="35670" y="34300"/>
                  </a:cubicBezTo>
                  <a:cubicBezTo>
                    <a:pt x="36219" y="34545"/>
                    <a:pt x="36701" y="35069"/>
                    <a:pt x="36701" y="35314"/>
                  </a:cubicBezTo>
                  <a:cubicBezTo>
                    <a:pt x="37250" y="35594"/>
                    <a:pt x="37250" y="36118"/>
                    <a:pt x="37731" y="36363"/>
                  </a:cubicBezTo>
                  <a:cubicBezTo>
                    <a:pt x="38281" y="36643"/>
                    <a:pt x="41305" y="36118"/>
                    <a:pt x="41305" y="36888"/>
                  </a:cubicBezTo>
                  <a:cubicBezTo>
                    <a:pt x="40274" y="36888"/>
                    <a:pt x="39312" y="36888"/>
                    <a:pt x="38762" y="36888"/>
                  </a:cubicBezTo>
                  <a:cubicBezTo>
                    <a:pt x="38281" y="37132"/>
                    <a:pt x="39312" y="37132"/>
                    <a:pt x="39793" y="37657"/>
                  </a:cubicBezTo>
                  <a:cubicBezTo>
                    <a:pt x="40274" y="37937"/>
                    <a:pt x="39793" y="38181"/>
                    <a:pt x="39793" y="38426"/>
                  </a:cubicBezTo>
                  <a:cubicBezTo>
                    <a:pt x="39793" y="39475"/>
                    <a:pt x="40824" y="40000"/>
                    <a:pt x="40824" y="40769"/>
                  </a:cubicBezTo>
                  <a:cubicBezTo>
                    <a:pt x="40824" y="40769"/>
                    <a:pt x="40824" y="40769"/>
                    <a:pt x="41305" y="40769"/>
                  </a:cubicBezTo>
                  <a:cubicBezTo>
                    <a:pt x="41855" y="40769"/>
                    <a:pt x="42886" y="40524"/>
                    <a:pt x="43848" y="40524"/>
                  </a:cubicBezTo>
                  <a:cubicBezTo>
                    <a:pt x="43848" y="41293"/>
                    <a:pt x="41855" y="41293"/>
                    <a:pt x="41855" y="41818"/>
                  </a:cubicBezTo>
                  <a:cubicBezTo>
                    <a:pt x="41855" y="42342"/>
                    <a:pt x="42886" y="42867"/>
                    <a:pt x="42886" y="43391"/>
                  </a:cubicBezTo>
                  <a:cubicBezTo>
                    <a:pt x="43367" y="43881"/>
                    <a:pt x="43367" y="44685"/>
                    <a:pt x="43367" y="45209"/>
                  </a:cubicBezTo>
                  <a:cubicBezTo>
                    <a:pt x="43848" y="45699"/>
                    <a:pt x="43848" y="46223"/>
                    <a:pt x="44398" y="46748"/>
                  </a:cubicBezTo>
                  <a:cubicBezTo>
                    <a:pt x="44398" y="47517"/>
                    <a:pt x="44879" y="48041"/>
                    <a:pt x="45429" y="48566"/>
                  </a:cubicBezTo>
                  <a:cubicBezTo>
                    <a:pt x="45429" y="49090"/>
                    <a:pt x="45429" y="49860"/>
                    <a:pt x="45429" y="50384"/>
                  </a:cubicBezTo>
                  <a:cubicBezTo>
                    <a:pt x="45910" y="50909"/>
                    <a:pt x="46460" y="51678"/>
                    <a:pt x="46941" y="52202"/>
                  </a:cubicBezTo>
                  <a:cubicBezTo>
                    <a:pt x="46941" y="52727"/>
                    <a:pt x="46460" y="53496"/>
                    <a:pt x="46941" y="54020"/>
                  </a:cubicBezTo>
                  <a:cubicBezTo>
                    <a:pt x="46941" y="53496"/>
                    <a:pt x="46941" y="52972"/>
                    <a:pt x="47422" y="52727"/>
                  </a:cubicBezTo>
                  <a:cubicBezTo>
                    <a:pt x="47422" y="52727"/>
                    <a:pt x="47422" y="52727"/>
                    <a:pt x="47972" y="52727"/>
                  </a:cubicBezTo>
                  <a:cubicBezTo>
                    <a:pt x="47972" y="52447"/>
                    <a:pt x="47972" y="52202"/>
                    <a:pt x="47972" y="51958"/>
                  </a:cubicBezTo>
                  <a:cubicBezTo>
                    <a:pt x="48453" y="51958"/>
                    <a:pt x="48453" y="51958"/>
                    <a:pt x="48453" y="52202"/>
                  </a:cubicBezTo>
                  <a:cubicBezTo>
                    <a:pt x="49003" y="52202"/>
                    <a:pt x="49484" y="52202"/>
                    <a:pt x="49965" y="52727"/>
                  </a:cubicBezTo>
                  <a:cubicBezTo>
                    <a:pt x="49965" y="52972"/>
                    <a:pt x="49965" y="53251"/>
                    <a:pt x="49003" y="53251"/>
                  </a:cubicBezTo>
                  <a:cubicBezTo>
                    <a:pt x="49003" y="53776"/>
                    <a:pt x="49484" y="54020"/>
                    <a:pt x="49484" y="54300"/>
                  </a:cubicBezTo>
                  <a:cubicBezTo>
                    <a:pt x="49003" y="54020"/>
                    <a:pt x="47972" y="54020"/>
                    <a:pt x="47422" y="54020"/>
                  </a:cubicBezTo>
                  <a:cubicBezTo>
                    <a:pt x="47422" y="54545"/>
                    <a:pt x="47972" y="54790"/>
                    <a:pt x="47972" y="55314"/>
                  </a:cubicBezTo>
                  <a:cubicBezTo>
                    <a:pt x="48453" y="55314"/>
                    <a:pt x="49965" y="56363"/>
                    <a:pt x="49965" y="56608"/>
                  </a:cubicBezTo>
                  <a:cubicBezTo>
                    <a:pt x="50515" y="57132"/>
                    <a:pt x="50515" y="57412"/>
                    <a:pt x="50515" y="57657"/>
                  </a:cubicBezTo>
                  <a:cubicBezTo>
                    <a:pt x="50996" y="58181"/>
                    <a:pt x="50996" y="58951"/>
                    <a:pt x="52577" y="58951"/>
                  </a:cubicBezTo>
                  <a:cubicBezTo>
                    <a:pt x="52027" y="58181"/>
                    <a:pt x="53539" y="58706"/>
                    <a:pt x="54089" y="58951"/>
                  </a:cubicBezTo>
                  <a:cubicBezTo>
                    <a:pt x="54570" y="59195"/>
                    <a:pt x="55120" y="59720"/>
                    <a:pt x="55601" y="60244"/>
                  </a:cubicBezTo>
                  <a:cubicBezTo>
                    <a:pt x="53539" y="60244"/>
                    <a:pt x="53539" y="60244"/>
                    <a:pt x="53058" y="59195"/>
                  </a:cubicBezTo>
                  <a:lnTo>
                    <a:pt x="52577" y="59195"/>
                  </a:lnTo>
                  <a:cubicBezTo>
                    <a:pt x="52577" y="60000"/>
                    <a:pt x="53539" y="60524"/>
                    <a:pt x="54089" y="61293"/>
                  </a:cubicBezTo>
                  <a:cubicBezTo>
                    <a:pt x="54089" y="61538"/>
                    <a:pt x="54089" y="61818"/>
                    <a:pt x="54570" y="62342"/>
                  </a:cubicBezTo>
                  <a:cubicBezTo>
                    <a:pt x="55120" y="62587"/>
                    <a:pt x="55120" y="62867"/>
                    <a:pt x="55601" y="63111"/>
                  </a:cubicBezTo>
                  <a:cubicBezTo>
                    <a:pt x="55601" y="63636"/>
                    <a:pt x="55601" y="63881"/>
                    <a:pt x="55601" y="64405"/>
                  </a:cubicBezTo>
                  <a:cubicBezTo>
                    <a:pt x="55601" y="64405"/>
                    <a:pt x="55601" y="64685"/>
                    <a:pt x="55601" y="64930"/>
                  </a:cubicBezTo>
                  <a:cubicBezTo>
                    <a:pt x="55601" y="65174"/>
                    <a:pt x="56151" y="65174"/>
                    <a:pt x="56632" y="65454"/>
                  </a:cubicBezTo>
                  <a:cubicBezTo>
                    <a:pt x="57113" y="65979"/>
                    <a:pt x="57113" y="66748"/>
                    <a:pt x="57113" y="67517"/>
                  </a:cubicBezTo>
                  <a:cubicBezTo>
                    <a:pt x="57663" y="67272"/>
                    <a:pt x="58694" y="67272"/>
                    <a:pt x="59175" y="67272"/>
                  </a:cubicBezTo>
                  <a:cubicBezTo>
                    <a:pt x="59725" y="66993"/>
                    <a:pt x="59175" y="66468"/>
                    <a:pt x="59175" y="65979"/>
                  </a:cubicBezTo>
                  <a:cubicBezTo>
                    <a:pt x="60206" y="66468"/>
                    <a:pt x="61237" y="68811"/>
                    <a:pt x="62268" y="68811"/>
                  </a:cubicBezTo>
                  <a:cubicBezTo>
                    <a:pt x="61237" y="68811"/>
                    <a:pt x="60756" y="68286"/>
                    <a:pt x="59725" y="68286"/>
                  </a:cubicBezTo>
                  <a:lnTo>
                    <a:pt x="59725" y="68041"/>
                  </a:lnTo>
                  <a:cubicBezTo>
                    <a:pt x="58144" y="67797"/>
                    <a:pt x="59175" y="68811"/>
                    <a:pt x="59175" y="69090"/>
                  </a:cubicBezTo>
                  <a:cubicBezTo>
                    <a:pt x="58694" y="69090"/>
                    <a:pt x="58694" y="69335"/>
                    <a:pt x="58144" y="69335"/>
                  </a:cubicBezTo>
                  <a:cubicBezTo>
                    <a:pt x="58694" y="69580"/>
                    <a:pt x="58694" y="70104"/>
                    <a:pt x="58694" y="70384"/>
                  </a:cubicBezTo>
                  <a:cubicBezTo>
                    <a:pt x="59175" y="71153"/>
                    <a:pt x="59175" y="71678"/>
                    <a:pt x="60206" y="72202"/>
                  </a:cubicBezTo>
                  <a:cubicBezTo>
                    <a:pt x="61237" y="72727"/>
                    <a:pt x="61718" y="73496"/>
                    <a:pt x="62749" y="74020"/>
                  </a:cubicBezTo>
                  <a:cubicBezTo>
                    <a:pt x="63298" y="74545"/>
                    <a:pt x="64261" y="74790"/>
                    <a:pt x="64810" y="75314"/>
                  </a:cubicBezTo>
                  <a:cubicBezTo>
                    <a:pt x="65841" y="75839"/>
                    <a:pt x="66872" y="76083"/>
                    <a:pt x="66872" y="76853"/>
                  </a:cubicBezTo>
                  <a:cubicBezTo>
                    <a:pt x="67353" y="77657"/>
                    <a:pt x="66872" y="78181"/>
                    <a:pt x="66872" y="78671"/>
                  </a:cubicBezTo>
                  <a:cubicBezTo>
                    <a:pt x="66872" y="79475"/>
                    <a:pt x="67835" y="79720"/>
                    <a:pt x="67835" y="80489"/>
                  </a:cubicBezTo>
                  <a:cubicBezTo>
                    <a:pt x="67835" y="82062"/>
                    <a:pt x="67835" y="83356"/>
                    <a:pt x="67835" y="84650"/>
                  </a:cubicBezTo>
                  <a:cubicBezTo>
                    <a:pt x="68865" y="84650"/>
                    <a:pt x="69415" y="84650"/>
                    <a:pt x="70378" y="84650"/>
                  </a:cubicBezTo>
                  <a:cubicBezTo>
                    <a:pt x="69896" y="84405"/>
                    <a:pt x="70378" y="84405"/>
                    <a:pt x="70378" y="84125"/>
                  </a:cubicBezTo>
                  <a:cubicBezTo>
                    <a:pt x="71958" y="84650"/>
                    <a:pt x="72989" y="84930"/>
                    <a:pt x="72439" y="85944"/>
                  </a:cubicBezTo>
                  <a:cubicBezTo>
                    <a:pt x="70927" y="85944"/>
                    <a:pt x="69896" y="85699"/>
                    <a:pt x="68384" y="85454"/>
                  </a:cubicBezTo>
                  <a:cubicBezTo>
                    <a:pt x="66323" y="85454"/>
                    <a:pt x="65292" y="85699"/>
                    <a:pt x="65292" y="84650"/>
                  </a:cubicBezTo>
                  <a:cubicBezTo>
                    <a:pt x="65292" y="83881"/>
                    <a:pt x="65292" y="83356"/>
                    <a:pt x="65841" y="82587"/>
                  </a:cubicBezTo>
                  <a:cubicBezTo>
                    <a:pt x="65841" y="82342"/>
                    <a:pt x="66872" y="81538"/>
                    <a:pt x="66872" y="81013"/>
                  </a:cubicBezTo>
                  <a:cubicBezTo>
                    <a:pt x="66323" y="80489"/>
                    <a:pt x="64810" y="81013"/>
                    <a:pt x="64261" y="80000"/>
                  </a:cubicBezTo>
                  <a:cubicBezTo>
                    <a:pt x="64261" y="79475"/>
                    <a:pt x="64261" y="78671"/>
                    <a:pt x="63780" y="78181"/>
                  </a:cubicBezTo>
                  <a:cubicBezTo>
                    <a:pt x="63298" y="77377"/>
                    <a:pt x="63298" y="76853"/>
                    <a:pt x="63298" y="76083"/>
                  </a:cubicBezTo>
                  <a:cubicBezTo>
                    <a:pt x="62749" y="75559"/>
                    <a:pt x="62268" y="75314"/>
                    <a:pt x="61718" y="74790"/>
                  </a:cubicBezTo>
                  <a:cubicBezTo>
                    <a:pt x="61237" y="74265"/>
                    <a:pt x="61237" y="74020"/>
                    <a:pt x="60756" y="73741"/>
                  </a:cubicBezTo>
                  <a:cubicBezTo>
                    <a:pt x="60206" y="73496"/>
                    <a:pt x="59725" y="73496"/>
                    <a:pt x="59725" y="72972"/>
                  </a:cubicBezTo>
                  <a:cubicBezTo>
                    <a:pt x="59725" y="75314"/>
                    <a:pt x="62268" y="76853"/>
                    <a:pt x="62268" y="78951"/>
                  </a:cubicBezTo>
                  <a:cubicBezTo>
                    <a:pt x="62749" y="80244"/>
                    <a:pt x="63298" y="81293"/>
                    <a:pt x="62749" y="82587"/>
                  </a:cubicBezTo>
                  <a:cubicBezTo>
                    <a:pt x="62749" y="83636"/>
                    <a:pt x="62749" y="84650"/>
                    <a:pt x="63298" y="85699"/>
                  </a:cubicBezTo>
                  <a:cubicBezTo>
                    <a:pt x="63298" y="86468"/>
                    <a:pt x="64261" y="87237"/>
                    <a:pt x="64810" y="88041"/>
                  </a:cubicBezTo>
                  <a:cubicBezTo>
                    <a:pt x="65841" y="89055"/>
                    <a:pt x="65292" y="89860"/>
                    <a:pt x="65292" y="90909"/>
                  </a:cubicBezTo>
                  <a:cubicBezTo>
                    <a:pt x="65841" y="91678"/>
                    <a:pt x="66872" y="92447"/>
                    <a:pt x="67353" y="93216"/>
                  </a:cubicBezTo>
                  <a:cubicBezTo>
                    <a:pt x="68384" y="94020"/>
                    <a:pt x="68865" y="95034"/>
                    <a:pt x="69415" y="95839"/>
                  </a:cubicBezTo>
                  <a:cubicBezTo>
                    <a:pt x="69896" y="96328"/>
                    <a:pt x="69896" y="96853"/>
                    <a:pt x="70378" y="97377"/>
                  </a:cubicBezTo>
                  <a:cubicBezTo>
                    <a:pt x="70378" y="97622"/>
                    <a:pt x="70378" y="98146"/>
                    <a:pt x="70927" y="98426"/>
                  </a:cubicBezTo>
                  <a:cubicBezTo>
                    <a:pt x="71408" y="97902"/>
                    <a:pt x="70927" y="97622"/>
                    <a:pt x="70927" y="97132"/>
                  </a:cubicBezTo>
                  <a:cubicBezTo>
                    <a:pt x="70927" y="96853"/>
                    <a:pt x="70927" y="96608"/>
                    <a:pt x="70927" y="96083"/>
                  </a:cubicBezTo>
                  <a:cubicBezTo>
                    <a:pt x="70927" y="95839"/>
                    <a:pt x="70927" y="95559"/>
                    <a:pt x="70378" y="95314"/>
                  </a:cubicBezTo>
                  <a:cubicBezTo>
                    <a:pt x="69896" y="94790"/>
                    <a:pt x="69415" y="94510"/>
                    <a:pt x="69415" y="94265"/>
                  </a:cubicBezTo>
                  <a:cubicBezTo>
                    <a:pt x="69415" y="94510"/>
                    <a:pt x="70378" y="94790"/>
                    <a:pt x="70378" y="95034"/>
                  </a:cubicBezTo>
                  <a:cubicBezTo>
                    <a:pt x="70378" y="95314"/>
                    <a:pt x="70927" y="95559"/>
                    <a:pt x="70927" y="95839"/>
                  </a:cubicBezTo>
                  <a:cubicBezTo>
                    <a:pt x="71408" y="96083"/>
                    <a:pt x="71408" y="96328"/>
                    <a:pt x="71408" y="96853"/>
                  </a:cubicBezTo>
                  <a:cubicBezTo>
                    <a:pt x="71958" y="97132"/>
                    <a:pt x="71958" y="97377"/>
                    <a:pt x="71958" y="97902"/>
                  </a:cubicBezTo>
                  <a:cubicBezTo>
                    <a:pt x="71958" y="98146"/>
                    <a:pt x="72439" y="98146"/>
                    <a:pt x="72439" y="98426"/>
                  </a:cubicBezTo>
                  <a:cubicBezTo>
                    <a:pt x="72439" y="98671"/>
                    <a:pt x="71408" y="98671"/>
                    <a:pt x="71408" y="99195"/>
                  </a:cubicBezTo>
                  <a:cubicBezTo>
                    <a:pt x="72439" y="99475"/>
                    <a:pt x="71958" y="100244"/>
                    <a:pt x="72989" y="100769"/>
                  </a:cubicBezTo>
                  <a:cubicBezTo>
                    <a:pt x="73470" y="100244"/>
                    <a:pt x="73951" y="100769"/>
                    <a:pt x="74501" y="100489"/>
                  </a:cubicBezTo>
                  <a:cubicBezTo>
                    <a:pt x="74982" y="100244"/>
                    <a:pt x="74501" y="99720"/>
                    <a:pt x="75532" y="99475"/>
                  </a:cubicBezTo>
                  <a:cubicBezTo>
                    <a:pt x="76563" y="99195"/>
                    <a:pt x="78075" y="100244"/>
                    <a:pt x="78556" y="100769"/>
                  </a:cubicBezTo>
                  <a:cubicBezTo>
                    <a:pt x="77594" y="101013"/>
                    <a:pt x="76013" y="101013"/>
                    <a:pt x="74982" y="101538"/>
                  </a:cubicBezTo>
                  <a:cubicBezTo>
                    <a:pt x="75532" y="101783"/>
                    <a:pt x="76013" y="102062"/>
                    <a:pt x="76563" y="102062"/>
                  </a:cubicBezTo>
                  <a:cubicBezTo>
                    <a:pt x="76013" y="102062"/>
                    <a:pt x="74982" y="102307"/>
                    <a:pt x="74501" y="102062"/>
                  </a:cubicBezTo>
                  <a:cubicBezTo>
                    <a:pt x="74501" y="102587"/>
                    <a:pt x="75532" y="103356"/>
                    <a:pt x="76563" y="103601"/>
                  </a:cubicBezTo>
                  <a:cubicBezTo>
                    <a:pt x="77044" y="103601"/>
                    <a:pt x="79587" y="103601"/>
                    <a:pt x="80137" y="103601"/>
                  </a:cubicBezTo>
                  <a:cubicBezTo>
                    <a:pt x="80137" y="103881"/>
                    <a:pt x="80137" y="104405"/>
                    <a:pt x="80137" y="104650"/>
                  </a:cubicBezTo>
                  <a:cubicBezTo>
                    <a:pt x="79587" y="104405"/>
                    <a:pt x="79106" y="104405"/>
                    <a:pt x="78075" y="104405"/>
                  </a:cubicBezTo>
                  <a:cubicBezTo>
                    <a:pt x="78075" y="105699"/>
                    <a:pt x="82680" y="107762"/>
                    <a:pt x="83711" y="108811"/>
                  </a:cubicBezTo>
                  <a:cubicBezTo>
                    <a:pt x="86254" y="110384"/>
                    <a:pt x="88797" y="111923"/>
                    <a:pt x="91340" y="113496"/>
                  </a:cubicBezTo>
                  <a:cubicBezTo>
                    <a:pt x="92852" y="114265"/>
                    <a:pt x="93402" y="115034"/>
                    <a:pt x="93883" y="115804"/>
                  </a:cubicBezTo>
                  <a:cubicBezTo>
                    <a:pt x="94914" y="117097"/>
                    <a:pt x="95945" y="117097"/>
                    <a:pt x="98006" y="117622"/>
                  </a:cubicBezTo>
                  <a:cubicBezTo>
                    <a:pt x="98969" y="117902"/>
                    <a:pt x="100549" y="118426"/>
                    <a:pt x="101030" y="119195"/>
                  </a:cubicBezTo>
                  <a:cubicBezTo>
                    <a:pt x="101580" y="119440"/>
                    <a:pt x="102061" y="119720"/>
                    <a:pt x="102061" y="119965"/>
                  </a:cubicBezTo>
                  <a:cubicBezTo>
                    <a:pt x="102542" y="119965"/>
                    <a:pt x="103092" y="119720"/>
                    <a:pt x="103092" y="11972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" name="Shape 2598"/>
            <p:cNvSpPr/>
            <p:nvPr/>
          </p:nvSpPr>
          <p:spPr>
            <a:xfrm>
              <a:off x="7847411" y="3525933"/>
              <a:ext cx="712913" cy="5445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141" y="9334"/>
                  </a:moveTo>
                  <a:lnTo>
                    <a:pt x="14141" y="9334"/>
                  </a:lnTo>
                  <a:cubicBezTo>
                    <a:pt x="13848" y="11463"/>
                    <a:pt x="15749" y="12914"/>
                    <a:pt x="15200" y="15090"/>
                  </a:cubicBezTo>
                  <a:cubicBezTo>
                    <a:pt x="14945" y="17557"/>
                    <a:pt x="17101" y="16493"/>
                    <a:pt x="17393" y="18669"/>
                  </a:cubicBezTo>
                  <a:cubicBezTo>
                    <a:pt x="17649" y="20798"/>
                    <a:pt x="16845" y="23313"/>
                    <a:pt x="18197" y="24764"/>
                  </a:cubicBezTo>
                  <a:cubicBezTo>
                    <a:pt x="19293" y="25828"/>
                    <a:pt x="21193" y="25102"/>
                    <a:pt x="22545" y="25489"/>
                  </a:cubicBezTo>
                  <a:cubicBezTo>
                    <a:pt x="22545" y="27279"/>
                    <a:pt x="22545" y="28730"/>
                    <a:pt x="22801" y="30133"/>
                  </a:cubicBezTo>
                  <a:cubicBezTo>
                    <a:pt x="23349" y="30133"/>
                    <a:pt x="23641" y="30519"/>
                    <a:pt x="23641" y="31584"/>
                  </a:cubicBezTo>
                  <a:cubicBezTo>
                    <a:pt x="24445" y="31584"/>
                    <a:pt x="25542" y="31245"/>
                    <a:pt x="26053" y="31922"/>
                  </a:cubicBezTo>
                  <a:cubicBezTo>
                    <a:pt x="26894" y="33373"/>
                    <a:pt x="26053" y="34099"/>
                    <a:pt x="25249" y="34099"/>
                  </a:cubicBezTo>
                  <a:cubicBezTo>
                    <a:pt x="23093" y="34437"/>
                    <a:pt x="20901" y="33373"/>
                    <a:pt x="19001" y="34099"/>
                  </a:cubicBezTo>
                  <a:cubicBezTo>
                    <a:pt x="17393" y="34824"/>
                    <a:pt x="18197" y="36227"/>
                    <a:pt x="16552" y="36227"/>
                  </a:cubicBezTo>
                  <a:cubicBezTo>
                    <a:pt x="14689" y="36227"/>
                    <a:pt x="14397" y="38065"/>
                    <a:pt x="15200" y="39854"/>
                  </a:cubicBezTo>
                  <a:cubicBezTo>
                    <a:pt x="16297" y="40193"/>
                    <a:pt x="17393" y="41305"/>
                    <a:pt x="18745" y="41305"/>
                  </a:cubicBezTo>
                  <a:cubicBezTo>
                    <a:pt x="19549" y="41644"/>
                    <a:pt x="20353" y="41305"/>
                    <a:pt x="20645" y="42708"/>
                  </a:cubicBezTo>
                  <a:cubicBezTo>
                    <a:pt x="20645" y="43434"/>
                    <a:pt x="21449" y="45223"/>
                    <a:pt x="20645" y="45949"/>
                  </a:cubicBezTo>
                  <a:cubicBezTo>
                    <a:pt x="19549" y="47013"/>
                    <a:pt x="17941" y="47738"/>
                    <a:pt x="16552" y="47738"/>
                  </a:cubicBezTo>
                  <a:cubicBezTo>
                    <a:pt x="17393" y="50253"/>
                    <a:pt x="19001" y="50640"/>
                    <a:pt x="19805" y="52769"/>
                  </a:cubicBezTo>
                  <a:cubicBezTo>
                    <a:pt x="20353" y="53881"/>
                    <a:pt x="20097" y="54945"/>
                    <a:pt x="20901" y="55671"/>
                  </a:cubicBezTo>
                  <a:cubicBezTo>
                    <a:pt x="21449" y="56348"/>
                    <a:pt x="21997" y="56735"/>
                    <a:pt x="22545" y="57073"/>
                  </a:cubicBezTo>
                  <a:cubicBezTo>
                    <a:pt x="24993" y="58524"/>
                    <a:pt x="26601" y="61039"/>
                    <a:pt x="29305" y="61765"/>
                  </a:cubicBezTo>
                  <a:cubicBezTo>
                    <a:pt x="32046" y="62829"/>
                    <a:pt x="32046" y="67134"/>
                    <a:pt x="28794" y="66795"/>
                  </a:cubicBezTo>
                  <a:cubicBezTo>
                    <a:pt x="27405" y="66408"/>
                    <a:pt x="25542" y="64619"/>
                    <a:pt x="24153" y="66070"/>
                  </a:cubicBezTo>
                  <a:cubicBezTo>
                    <a:pt x="23093" y="66795"/>
                    <a:pt x="23093" y="67859"/>
                    <a:pt x="21705" y="67859"/>
                  </a:cubicBezTo>
                  <a:cubicBezTo>
                    <a:pt x="21997" y="65344"/>
                    <a:pt x="19001" y="64619"/>
                    <a:pt x="18453" y="66795"/>
                  </a:cubicBezTo>
                  <a:cubicBezTo>
                    <a:pt x="18453" y="67859"/>
                    <a:pt x="18453" y="68923"/>
                    <a:pt x="17649" y="69649"/>
                  </a:cubicBezTo>
                  <a:cubicBezTo>
                    <a:pt x="16845" y="70036"/>
                    <a:pt x="15749" y="70036"/>
                    <a:pt x="15493" y="71100"/>
                  </a:cubicBezTo>
                  <a:cubicBezTo>
                    <a:pt x="13593" y="71438"/>
                    <a:pt x="13045" y="73954"/>
                    <a:pt x="12241" y="75743"/>
                  </a:cubicBezTo>
                  <a:cubicBezTo>
                    <a:pt x="11400" y="77581"/>
                    <a:pt x="9500" y="77581"/>
                    <a:pt x="8148" y="78258"/>
                  </a:cubicBezTo>
                  <a:cubicBezTo>
                    <a:pt x="6540" y="79709"/>
                    <a:pt x="5444" y="81160"/>
                    <a:pt x="3544" y="81886"/>
                  </a:cubicBezTo>
                  <a:cubicBezTo>
                    <a:pt x="1900" y="82224"/>
                    <a:pt x="1096" y="84014"/>
                    <a:pt x="548" y="85804"/>
                  </a:cubicBezTo>
                  <a:cubicBezTo>
                    <a:pt x="0" y="88706"/>
                    <a:pt x="0" y="90834"/>
                    <a:pt x="840" y="93349"/>
                  </a:cubicBezTo>
                  <a:cubicBezTo>
                    <a:pt x="1352" y="95525"/>
                    <a:pt x="840" y="98041"/>
                    <a:pt x="2740" y="99830"/>
                  </a:cubicBezTo>
                  <a:cubicBezTo>
                    <a:pt x="4092" y="101281"/>
                    <a:pt x="5188" y="102345"/>
                    <a:pt x="5188" y="105199"/>
                  </a:cubicBezTo>
                  <a:cubicBezTo>
                    <a:pt x="4896" y="107714"/>
                    <a:pt x="3544" y="108440"/>
                    <a:pt x="1900" y="108827"/>
                  </a:cubicBezTo>
                  <a:lnTo>
                    <a:pt x="1900" y="109165"/>
                  </a:lnTo>
                  <a:cubicBezTo>
                    <a:pt x="2996" y="109504"/>
                    <a:pt x="3800" y="109891"/>
                    <a:pt x="4348" y="109891"/>
                  </a:cubicBezTo>
                  <a:cubicBezTo>
                    <a:pt x="6540" y="112019"/>
                    <a:pt x="10341" y="111342"/>
                    <a:pt x="12752" y="111680"/>
                  </a:cubicBezTo>
                  <a:cubicBezTo>
                    <a:pt x="15200" y="111680"/>
                    <a:pt x="16845" y="112406"/>
                    <a:pt x="17101" y="108827"/>
                  </a:cubicBezTo>
                  <a:cubicBezTo>
                    <a:pt x="19001" y="108440"/>
                    <a:pt x="19549" y="110616"/>
                    <a:pt x="20353" y="112744"/>
                  </a:cubicBezTo>
                  <a:cubicBezTo>
                    <a:pt x="21193" y="114921"/>
                    <a:pt x="23349" y="112019"/>
                    <a:pt x="24445" y="111680"/>
                  </a:cubicBezTo>
                  <a:cubicBezTo>
                    <a:pt x="26601" y="110955"/>
                    <a:pt x="26345" y="114534"/>
                    <a:pt x="26345" y="116372"/>
                  </a:cubicBezTo>
                  <a:cubicBezTo>
                    <a:pt x="26601" y="119564"/>
                    <a:pt x="30146" y="119951"/>
                    <a:pt x="32046" y="119951"/>
                  </a:cubicBezTo>
                  <a:cubicBezTo>
                    <a:pt x="32302" y="118887"/>
                    <a:pt x="32302" y="117775"/>
                    <a:pt x="32302" y="116711"/>
                  </a:cubicBezTo>
                  <a:cubicBezTo>
                    <a:pt x="33398" y="116711"/>
                    <a:pt x="34750" y="117097"/>
                    <a:pt x="35298" y="115646"/>
                  </a:cubicBezTo>
                  <a:cubicBezTo>
                    <a:pt x="35846" y="114534"/>
                    <a:pt x="35554" y="113131"/>
                    <a:pt x="37198" y="112744"/>
                  </a:cubicBezTo>
                  <a:cubicBezTo>
                    <a:pt x="39098" y="112406"/>
                    <a:pt x="39098" y="116372"/>
                    <a:pt x="40706" y="117436"/>
                  </a:cubicBezTo>
                  <a:cubicBezTo>
                    <a:pt x="41254" y="117775"/>
                    <a:pt x="42095" y="118162"/>
                    <a:pt x="42606" y="118162"/>
                  </a:cubicBezTo>
                  <a:cubicBezTo>
                    <a:pt x="43447" y="117775"/>
                    <a:pt x="43447" y="116372"/>
                    <a:pt x="44250" y="115985"/>
                  </a:cubicBezTo>
                  <a:cubicBezTo>
                    <a:pt x="45347" y="115646"/>
                    <a:pt x="47758" y="116372"/>
                    <a:pt x="47758" y="113808"/>
                  </a:cubicBezTo>
                  <a:cubicBezTo>
                    <a:pt x="49658" y="112406"/>
                    <a:pt x="51559" y="113131"/>
                    <a:pt x="53751" y="112744"/>
                  </a:cubicBezTo>
                  <a:cubicBezTo>
                    <a:pt x="54299" y="112406"/>
                    <a:pt x="54555" y="111342"/>
                    <a:pt x="54555" y="110616"/>
                  </a:cubicBezTo>
                  <a:cubicBezTo>
                    <a:pt x="54847" y="109891"/>
                    <a:pt x="55103" y="109891"/>
                    <a:pt x="55907" y="109891"/>
                  </a:cubicBezTo>
                  <a:cubicBezTo>
                    <a:pt x="56455" y="109504"/>
                    <a:pt x="57003" y="109504"/>
                    <a:pt x="57003" y="108440"/>
                  </a:cubicBezTo>
                  <a:cubicBezTo>
                    <a:pt x="57259" y="108101"/>
                    <a:pt x="57259" y="107714"/>
                    <a:pt x="57259" y="106989"/>
                  </a:cubicBezTo>
                  <a:cubicBezTo>
                    <a:pt x="57259" y="105925"/>
                    <a:pt x="58099" y="105925"/>
                    <a:pt x="58355" y="105199"/>
                  </a:cubicBezTo>
                  <a:cubicBezTo>
                    <a:pt x="58611" y="104135"/>
                    <a:pt x="57807" y="102684"/>
                    <a:pt x="58903" y="101958"/>
                  </a:cubicBezTo>
                  <a:cubicBezTo>
                    <a:pt x="59451" y="101620"/>
                    <a:pt x="60803" y="101958"/>
                    <a:pt x="61607" y="102345"/>
                  </a:cubicBezTo>
                  <a:cubicBezTo>
                    <a:pt x="61607" y="105199"/>
                    <a:pt x="65408" y="103071"/>
                    <a:pt x="66504" y="102684"/>
                  </a:cubicBezTo>
                  <a:cubicBezTo>
                    <a:pt x="66760" y="103071"/>
                    <a:pt x="66760" y="103071"/>
                    <a:pt x="66760" y="103409"/>
                  </a:cubicBezTo>
                  <a:cubicBezTo>
                    <a:pt x="67052" y="104522"/>
                    <a:pt x="67856" y="104860"/>
                    <a:pt x="68404" y="105586"/>
                  </a:cubicBezTo>
                  <a:cubicBezTo>
                    <a:pt x="69464" y="106989"/>
                    <a:pt x="68660" y="109165"/>
                    <a:pt x="68660" y="110616"/>
                  </a:cubicBezTo>
                  <a:cubicBezTo>
                    <a:pt x="70560" y="111342"/>
                    <a:pt x="72460" y="108101"/>
                    <a:pt x="72460" y="112019"/>
                  </a:cubicBezTo>
                  <a:cubicBezTo>
                    <a:pt x="72752" y="113131"/>
                    <a:pt x="72204" y="114921"/>
                    <a:pt x="72752" y="115985"/>
                  </a:cubicBezTo>
                  <a:cubicBezTo>
                    <a:pt x="73300" y="116711"/>
                    <a:pt x="74908" y="115259"/>
                    <a:pt x="74908" y="117097"/>
                  </a:cubicBezTo>
                  <a:cubicBezTo>
                    <a:pt x="77356" y="117775"/>
                    <a:pt x="76808" y="113808"/>
                    <a:pt x="77356" y="112019"/>
                  </a:cubicBezTo>
                  <a:cubicBezTo>
                    <a:pt x="77612" y="111342"/>
                    <a:pt x="78160" y="111342"/>
                    <a:pt x="78708" y="110955"/>
                  </a:cubicBezTo>
                  <a:cubicBezTo>
                    <a:pt x="78964" y="110229"/>
                    <a:pt x="78708" y="109504"/>
                    <a:pt x="79257" y="109165"/>
                  </a:cubicBezTo>
                  <a:cubicBezTo>
                    <a:pt x="80353" y="108101"/>
                    <a:pt x="80864" y="110229"/>
                    <a:pt x="80864" y="111342"/>
                  </a:cubicBezTo>
                  <a:cubicBezTo>
                    <a:pt x="81961" y="111680"/>
                    <a:pt x="83861" y="110229"/>
                    <a:pt x="83861" y="108440"/>
                  </a:cubicBezTo>
                  <a:cubicBezTo>
                    <a:pt x="85213" y="108440"/>
                    <a:pt x="85761" y="111680"/>
                    <a:pt x="87405" y="110616"/>
                  </a:cubicBezTo>
                  <a:cubicBezTo>
                    <a:pt x="87661" y="109504"/>
                    <a:pt x="86857" y="108440"/>
                    <a:pt x="87917" y="107714"/>
                  </a:cubicBezTo>
                  <a:cubicBezTo>
                    <a:pt x="88465" y="107376"/>
                    <a:pt x="89561" y="108101"/>
                    <a:pt x="89817" y="107376"/>
                  </a:cubicBezTo>
                  <a:cubicBezTo>
                    <a:pt x="90365" y="105925"/>
                    <a:pt x="90365" y="103409"/>
                    <a:pt x="90365" y="101958"/>
                  </a:cubicBezTo>
                  <a:cubicBezTo>
                    <a:pt x="90365" y="100169"/>
                    <a:pt x="91753" y="100556"/>
                    <a:pt x="92009" y="99105"/>
                  </a:cubicBezTo>
                  <a:cubicBezTo>
                    <a:pt x="92813" y="96590"/>
                    <a:pt x="90657" y="92285"/>
                    <a:pt x="93909" y="91946"/>
                  </a:cubicBezTo>
                  <a:cubicBezTo>
                    <a:pt x="95517" y="91559"/>
                    <a:pt x="95809" y="87980"/>
                    <a:pt x="96358" y="86191"/>
                  </a:cubicBezTo>
                  <a:cubicBezTo>
                    <a:pt x="97710" y="86191"/>
                    <a:pt x="99062" y="86191"/>
                    <a:pt x="100414" y="86191"/>
                  </a:cubicBezTo>
                  <a:cubicBezTo>
                    <a:pt x="100706" y="85465"/>
                    <a:pt x="100158" y="84014"/>
                    <a:pt x="101218" y="84014"/>
                  </a:cubicBezTo>
                  <a:cubicBezTo>
                    <a:pt x="101218" y="84014"/>
                    <a:pt x="101218" y="81886"/>
                    <a:pt x="101510" y="81886"/>
                  </a:cubicBezTo>
                  <a:cubicBezTo>
                    <a:pt x="103118" y="81499"/>
                    <a:pt x="104762" y="82224"/>
                    <a:pt x="106114" y="83675"/>
                  </a:cubicBezTo>
                  <a:cubicBezTo>
                    <a:pt x="106370" y="84014"/>
                    <a:pt x="107722" y="84401"/>
                    <a:pt x="108818" y="84740"/>
                  </a:cubicBezTo>
                  <a:cubicBezTo>
                    <a:pt x="109110" y="83675"/>
                    <a:pt x="110462" y="82950"/>
                    <a:pt x="111010" y="81886"/>
                  </a:cubicBezTo>
                  <a:cubicBezTo>
                    <a:pt x="109914" y="81160"/>
                    <a:pt x="108014" y="76130"/>
                    <a:pt x="108270" y="74679"/>
                  </a:cubicBezTo>
                  <a:cubicBezTo>
                    <a:pt x="109110" y="74679"/>
                    <a:pt x="109914" y="74679"/>
                    <a:pt x="110718" y="74679"/>
                  </a:cubicBezTo>
                  <a:cubicBezTo>
                    <a:pt x="110718" y="73228"/>
                    <a:pt x="111010" y="71438"/>
                    <a:pt x="112362" y="71100"/>
                  </a:cubicBezTo>
                  <a:cubicBezTo>
                    <a:pt x="113459" y="71100"/>
                    <a:pt x="113970" y="72889"/>
                    <a:pt x="115066" y="72551"/>
                  </a:cubicBezTo>
                  <a:cubicBezTo>
                    <a:pt x="114811" y="68585"/>
                    <a:pt x="114811" y="63555"/>
                    <a:pt x="111010" y="63168"/>
                  </a:cubicBezTo>
                  <a:cubicBezTo>
                    <a:pt x="110718" y="61378"/>
                    <a:pt x="109110" y="61378"/>
                    <a:pt x="108562" y="59975"/>
                  </a:cubicBezTo>
                  <a:cubicBezTo>
                    <a:pt x="108014" y="57799"/>
                    <a:pt x="109658" y="55284"/>
                    <a:pt x="109658" y="53155"/>
                  </a:cubicBezTo>
                  <a:cubicBezTo>
                    <a:pt x="110462" y="53494"/>
                    <a:pt x="111266" y="53494"/>
                    <a:pt x="112070" y="53494"/>
                  </a:cubicBezTo>
                  <a:cubicBezTo>
                    <a:pt x="112070" y="52430"/>
                    <a:pt x="112362" y="51318"/>
                    <a:pt x="112911" y="50640"/>
                  </a:cubicBezTo>
                  <a:cubicBezTo>
                    <a:pt x="113166" y="49915"/>
                    <a:pt x="114518" y="49915"/>
                    <a:pt x="114811" y="49189"/>
                  </a:cubicBezTo>
                  <a:cubicBezTo>
                    <a:pt x="115322" y="48125"/>
                    <a:pt x="115322" y="47013"/>
                    <a:pt x="116419" y="46287"/>
                  </a:cubicBezTo>
                  <a:cubicBezTo>
                    <a:pt x="116967" y="45949"/>
                    <a:pt x="117771" y="45610"/>
                    <a:pt x="118319" y="44885"/>
                  </a:cubicBezTo>
                  <a:cubicBezTo>
                    <a:pt x="119963" y="42370"/>
                    <a:pt x="117771" y="39467"/>
                    <a:pt x="118063" y="36614"/>
                  </a:cubicBezTo>
                  <a:cubicBezTo>
                    <a:pt x="118063" y="35163"/>
                    <a:pt x="118611" y="33035"/>
                    <a:pt x="117222" y="32309"/>
                  </a:cubicBezTo>
                  <a:lnTo>
                    <a:pt x="117222" y="32309"/>
                  </a:lnTo>
                  <a:cubicBezTo>
                    <a:pt x="116967" y="33760"/>
                    <a:pt x="116711" y="34099"/>
                    <a:pt x="114811" y="34099"/>
                  </a:cubicBezTo>
                  <a:cubicBezTo>
                    <a:pt x="115066" y="33760"/>
                    <a:pt x="114811" y="33035"/>
                    <a:pt x="114811" y="33035"/>
                  </a:cubicBezTo>
                  <a:cubicBezTo>
                    <a:pt x="114263" y="33760"/>
                    <a:pt x="114263" y="35163"/>
                    <a:pt x="113970" y="36227"/>
                  </a:cubicBezTo>
                  <a:cubicBezTo>
                    <a:pt x="113970" y="37339"/>
                    <a:pt x="113459" y="38790"/>
                    <a:pt x="113166" y="39854"/>
                  </a:cubicBezTo>
                  <a:cubicBezTo>
                    <a:pt x="112362" y="40193"/>
                    <a:pt x="110718" y="36227"/>
                    <a:pt x="109658" y="35888"/>
                  </a:cubicBezTo>
                  <a:cubicBezTo>
                    <a:pt x="109658" y="36227"/>
                    <a:pt x="109366" y="36614"/>
                    <a:pt x="109366" y="36952"/>
                  </a:cubicBezTo>
                  <a:cubicBezTo>
                    <a:pt x="109366" y="36952"/>
                    <a:pt x="105018" y="38065"/>
                    <a:pt x="104762" y="38065"/>
                  </a:cubicBezTo>
                  <a:cubicBezTo>
                    <a:pt x="104214" y="38403"/>
                    <a:pt x="103958" y="38790"/>
                    <a:pt x="103410" y="38790"/>
                  </a:cubicBezTo>
                  <a:cubicBezTo>
                    <a:pt x="101766" y="39467"/>
                    <a:pt x="100414" y="37678"/>
                    <a:pt x="98769" y="38065"/>
                  </a:cubicBezTo>
                  <a:cubicBezTo>
                    <a:pt x="97417" y="38403"/>
                    <a:pt x="98258" y="40580"/>
                    <a:pt x="97161" y="41305"/>
                  </a:cubicBezTo>
                  <a:cubicBezTo>
                    <a:pt x="96358" y="41644"/>
                    <a:pt x="95517" y="39467"/>
                    <a:pt x="94457" y="39854"/>
                  </a:cubicBezTo>
                  <a:cubicBezTo>
                    <a:pt x="94457" y="39467"/>
                    <a:pt x="94165" y="39129"/>
                    <a:pt x="94165" y="38790"/>
                  </a:cubicBezTo>
                  <a:cubicBezTo>
                    <a:pt x="93617" y="38403"/>
                    <a:pt x="92557" y="38790"/>
                    <a:pt x="91753" y="38403"/>
                  </a:cubicBezTo>
                  <a:cubicBezTo>
                    <a:pt x="91753" y="36614"/>
                    <a:pt x="91461" y="34099"/>
                    <a:pt x="90913" y="32309"/>
                  </a:cubicBezTo>
                  <a:cubicBezTo>
                    <a:pt x="90109" y="32648"/>
                    <a:pt x="90109" y="33760"/>
                    <a:pt x="89561" y="34437"/>
                  </a:cubicBezTo>
                  <a:cubicBezTo>
                    <a:pt x="89013" y="34824"/>
                    <a:pt x="88757" y="34437"/>
                    <a:pt x="88465" y="34437"/>
                  </a:cubicBezTo>
                  <a:cubicBezTo>
                    <a:pt x="87917" y="34824"/>
                    <a:pt x="87917" y="35163"/>
                    <a:pt x="87661" y="35550"/>
                  </a:cubicBezTo>
                  <a:cubicBezTo>
                    <a:pt x="86309" y="37339"/>
                    <a:pt x="85505" y="38403"/>
                    <a:pt x="83313" y="37678"/>
                  </a:cubicBezTo>
                  <a:cubicBezTo>
                    <a:pt x="83313" y="38403"/>
                    <a:pt x="83057" y="38403"/>
                    <a:pt x="82764" y="38790"/>
                  </a:cubicBezTo>
                  <a:cubicBezTo>
                    <a:pt x="82253" y="38790"/>
                    <a:pt x="81412" y="36952"/>
                    <a:pt x="80864" y="36614"/>
                  </a:cubicBezTo>
                  <a:cubicBezTo>
                    <a:pt x="80060" y="35550"/>
                    <a:pt x="78964" y="35163"/>
                    <a:pt x="78160" y="34437"/>
                  </a:cubicBezTo>
                  <a:cubicBezTo>
                    <a:pt x="77612" y="34437"/>
                    <a:pt x="77612" y="34099"/>
                    <a:pt x="76808" y="33760"/>
                  </a:cubicBezTo>
                  <a:cubicBezTo>
                    <a:pt x="76260" y="33373"/>
                    <a:pt x="75712" y="33373"/>
                    <a:pt x="75164" y="33373"/>
                  </a:cubicBezTo>
                  <a:cubicBezTo>
                    <a:pt x="74360" y="33035"/>
                    <a:pt x="72460" y="31245"/>
                    <a:pt x="72204" y="32309"/>
                  </a:cubicBezTo>
                  <a:cubicBezTo>
                    <a:pt x="70852" y="33035"/>
                    <a:pt x="69756" y="32648"/>
                    <a:pt x="68660" y="31922"/>
                  </a:cubicBezTo>
                  <a:cubicBezTo>
                    <a:pt x="67856" y="31245"/>
                    <a:pt x="67308" y="30519"/>
                    <a:pt x="66211" y="30519"/>
                  </a:cubicBezTo>
                  <a:cubicBezTo>
                    <a:pt x="65408" y="30519"/>
                    <a:pt x="65408" y="30858"/>
                    <a:pt x="64859" y="31584"/>
                  </a:cubicBezTo>
                  <a:cubicBezTo>
                    <a:pt x="64311" y="31922"/>
                    <a:pt x="64056" y="32309"/>
                    <a:pt x="63507" y="32648"/>
                  </a:cubicBezTo>
                  <a:cubicBezTo>
                    <a:pt x="63252" y="33035"/>
                    <a:pt x="62155" y="34099"/>
                    <a:pt x="61900" y="34099"/>
                  </a:cubicBezTo>
                  <a:cubicBezTo>
                    <a:pt x="61352" y="34099"/>
                    <a:pt x="61059" y="32648"/>
                    <a:pt x="60511" y="32309"/>
                  </a:cubicBezTo>
                  <a:cubicBezTo>
                    <a:pt x="60000" y="31922"/>
                    <a:pt x="59159" y="31584"/>
                    <a:pt x="58611" y="31584"/>
                  </a:cubicBezTo>
                  <a:cubicBezTo>
                    <a:pt x="58355" y="28730"/>
                    <a:pt x="58611" y="26215"/>
                    <a:pt x="58611" y="23313"/>
                  </a:cubicBezTo>
                  <a:cubicBezTo>
                    <a:pt x="57551" y="23313"/>
                    <a:pt x="56199" y="22974"/>
                    <a:pt x="55103" y="23700"/>
                  </a:cubicBezTo>
                  <a:cubicBezTo>
                    <a:pt x="54555" y="24038"/>
                    <a:pt x="52399" y="25828"/>
                    <a:pt x="52107" y="26553"/>
                  </a:cubicBezTo>
                  <a:cubicBezTo>
                    <a:pt x="51047" y="27279"/>
                    <a:pt x="51303" y="28004"/>
                    <a:pt x="49658" y="28004"/>
                  </a:cubicBezTo>
                  <a:cubicBezTo>
                    <a:pt x="48855" y="28004"/>
                    <a:pt x="47758" y="28004"/>
                    <a:pt x="46954" y="26940"/>
                  </a:cubicBezTo>
                  <a:cubicBezTo>
                    <a:pt x="46406" y="25828"/>
                    <a:pt x="46954" y="24377"/>
                    <a:pt x="45858" y="23700"/>
                  </a:cubicBezTo>
                  <a:cubicBezTo>
                    <a:pt x="45347" y="23313"/>
                    <a:pt x="43702" y="23700"/>
                    <a:pt x="43154" y="23700"/>
                  </a:cubicBezTo>
                  <a:cubicBezTo>
                    <a:pt x="42606" y="21185"/>
                    <a:pt x="41254" y="20459"/>
                    <a:pt x="39902" y="19395"/>
                  </a:cubicBezTo>
                  <a:cubicBezTo>
                    <a:pt x="38258" y="18282"/>
                    <a:pt x="36394" y="19395"/>
                    <a:pt x="34494" y="18669"/>
                  </a:cubicBezTo>
                  <a:cubicBezTo>
                    <a:pt x="32046" y="17944"/>
                    <a:pt x="32850" y="15767"/>
                    <a:pt x="33654" y="13639"/>
                  </a:cubicBezTo>
                  <a:cubicBezTo>
                    <a:pt x="33946" y="12527"/>
                    <a:pt x="33946" y="11463"/>
                    <a:pt x="33946" y="10399"/>
                  </a:cubicBezTo>
                  <a:cubicBezTo>
                    <a:pt x="33654" y="8948"/>
                    <a:pt x="33398" y="7883"/>
                    <a:pt x="33142" y="6432"/>
                  </a:cubicBezTo>
                  <a:cubicBezTo>
                    <a:pt x="30657" y="5707"/>
                    <a:pt x="26601" y="7158"/>
                    <a:pt x="24701" y="3917"/>
                  </a:cubicBezTo>
                  <a:cubicBezTo>
                    <a:pt x="24445" y="3579"/>
                    <a:pt x="24445" y="2515"/>
                    <a:pt x="23897" y="1789"/>
                  </a:cubicBezTo>
                  <a:cubicBezTo>
                    <a:pt x="23641" y="1402"/>
                    <a:pt x="22801" y="1789"/>
                    <a:pt x="21997" y="1402"/>
                  </a:cubicBezTo>
                  <a:cubicBezTo>
                    <a:pt x="21193" y="1064"/>
                    <a:pt x="21193" y="0"/>
                    <a:pt x="20097" y="338"/>
                  </a:cubicBezTo>
                  <a:cubicBezTo>
                    <a:pt x="19549" y="1789"/>
                    <a:pt x="20097" y="2128"/>
                    <a:pt x="18745" y="2515"/>
                  </a:cubicBezTo>
                  <a:cubicBezTo>
                    <a:pt x="17101" y="2515"/>
                    <a:pt x="16041" y="2515"/>
                    <a:pt x="14689" y="3579"/>
                  </a:cubicBezTo>
                  <a:cubicBezTo>
                    <a:pt x="14141" y="3579"/>
                    <a:pt x="13593" y="4304"/>
                    <a:pt x="13045" y="4643"/>
                  </a:cubicBezTo>
                  <a:cubicBezTo>
                    <a:pt x="12752" y="4643"/>
                    <a:pt x="12496" y="4643"/>
                    <a:pt x="11948" y="4643"/>
                  </a:cubicBezTo>
                  <a:cubicBezTo>
                    <a:pt x="12241" y="6819"/>
                    <a:pt x="12752" y="9334"/>
                    <a:pt x="14141" y="933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" name="Shape 2599"/>
            <p:cNvSpPr/>
            <p:nvPr/>
          </p:nvSpPr>
          <p:spPr>
            <a:xfrm>
              <a:off x="6520026" y="2676569"/>
              <a:ext cx="436639" cy="4858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10" y="96585"/>
                  </a:moveTo>
                  <a:lnTo>
                    <a:pt x="3110" y="96585"/>
                  </a:lnTo>
                  <a:cubicBezTo>
                    <a:pt x="3110" y="98211"/>
                    <a:pt x="6699" y="97831"/>
                    <a:pt x="8015" y="97831"/>
                  </a:cubicBezTo>
                  <a:cubicBezTo>
                    <a:pt x="10707" y="97831"/>
                    <a:pt x="12442" y="98211"/>
                    <a:pt x="15134" y="99024"/>
                  </a:cubicBezTo>
                  <a:cubicBezTo>
                    <a:pt x="17347" y="99837"/>
                    <a:pt x="19980" y="99403"/>
                    <a:pt x="22671" y="99837"/>
                  </a:cubicBezTo>
                  <a:cubicBezTo>
                    <a:pt x="22671" y="98590"/>
                    <a:pt x="22671" y="97398"/>
                    <a:pt x="22671" y="97018"/>
                  </a:cubicBezTo>
                  <a:cubicBezTo>
                    <a:pt x="22671" y="97398"/>
                    <a:pt x="22671" y="98590"/>
                    <a:pt x="22671" y="99837"/>
                  </a:cubicBezTo>
                  <a:cubicBezTo>
                    <a:pt x="22671" y="99837"/>
                    <a:pt x="23090" y="99837"/>
                    <a:pt x="23569" y="99837"/>
                  </a:cubicBezTo>
                  <a:cubicBezTo>
                    <a:pt x="26201" y="100216"/>
                    <a:pt x="28474" y="103035"/>
                    <a:pt x="31525" y="101409"/>
                  </a:cubicBezTo>
                  <a:cubicBezTo>
                    <a:pt x="31525" y="100650"/>
                    <a:pt x="32422" y="100650"/>
                    <a:pt x="32901" y="99837"/>
                  </a:cubicBezTo>
                  <a:cubicBezTo>
                    <a:pt x="36011" y="99837"/>
                    <a:pt x="41335" y="99837"/>
                    <a:pt x="43549" y="102655"/>
                  </a:cubicBezTo>
                  <a:cubicBezTo>
                    <a:pt x="46660" y="107479"/>
                    <a:pt x="46660" y="101842"/>
                    <a:pt x="48873" y="103848"/>
                  </a:cubicBezTo>
                  <a:cubicBezTo>
                    <a:pt x="48873" y="104227"/>
                    <a:pt x="47976" y="111111"/>
                    <a:pt x="50667" y="108672"/>
                  </a:cubicBezTo>
                  <a:cubicBezTo>
                    <a:pt x="51086" y="108292"/>
                    <a:pt x="50667" y="107479"/>
                    <a:pt x="51565" y="107479"/>
                  </a:cubicBezTo>
                  <a:cubicBezTo>
                    <a:pt x="52881" y="107479"/>
                    <a:pt x="52402" y="109051"/>
                    <a:pt x="52402" y="109485"/>
                  </a:cubicBezTo>
                  <a:cubicBezTo>
                    <a:pt x="52402" y="111490"/>
                    <a:pt x="49770" y="112682"/>
                    <a:pt x="49292" y="114688"/>
                  </a:cubicBezTo>
                  <a:cubicBezTo>
                    <a:pt x="49292" y="115121"/>
                    <a:pt x="51086" y="115934"/>
                    <a:pt x="51565" y="116314"/>
                  </a:cubicBezTo>
                  <a:cubicBezTo>
                    <a:pt x="52402" y="117127"/>
                    <a:pt x="52402" y="118319"/>
                    <a:pt x="52881" y="119512"/>
                  </a:cubicBezTo>
                  <a:cubicBezTo>
                    <a:pt x="55094" y="119945"/>
                    <a:pt x="55573" y="119132"/>
                    <a:pt x="55573" y="117127"/>
                  </a:cubicBezTo>
                  <a:cubicBezTo>
                    <a:pt x="55573" y="115121"/>
                    <a:pt x="58683" y="113929"/>
                    <a:pt x="59521" y="112682"/>
                  </a:cubicBezTo>
                  <a:cubicBezTo>
                    <a:pt x="60897" y="110677"/>
                    <a:pt x="61734" y="108672"/>
                    <a:pt x="64426" y="109485"/>
                  </a:cubicBezTo>
                  <a:cubicBezTo>
                    <a:pt x="66640" y="110677"/>
                    <a:pt x="68853" y="111111"/>
                    <a:pt x="71545" y="111111"/>
                  </a:cubicBezTo>
                  <a:cubicBezTo>
                    <a:pt x="71066" y="107859"/>
                    <a:pt x="79501" y="108292"/>
                    <a:pt x="79501" y="112303"/>
                  </a:cubicBezTo>
                  <a:cubicBezTo>
                    <a:pt x="81296" y="112303"/>
                    <a:pt x="82612" y="112303"/>
                    <a:pt x="83988" y="112682"/>
                  </a:cubicBezTo>
                  <a:cubicBezTo>
                    <a:pt x="86201" y="113116"/>
                    <a:pt x="84885" y="112303"/>
                    <a:pt x="86620" y="111490"/>
                  </a:cubicBezTo>
                  <a:cubicBezTo>
                    <a:pt x="86620" y="111111"/>
                    <a:pt x="87098" y="110677"/>
                    <a:pt x="87098" y="110298"/>
                  </a:cubicBezTo>
                  <a:cubicBezTo>
                    <a:pt x="87517" y="110677"/>
                    <a:pt x="87996" y="110677"/>
                    <a:pt x="87996" y="111111"/>
                  </a:cubicBezTo>
                  <a:cubicBezTo>
                    <a:pt x="88893" y="110677"/>
                    <a:pt x="88414" y="109864"/>
                    <a:pt x="89312" y="109485"/>
                  </a:cubicBezTo>
                  <a:cubicBezTo>
                    <a:pt x="89730" y="109051"/>
                    <a:pt x="91106" y="109485"/>
                    <a:pt x="91525" y="109051"/>
                  </a:cubicBezTo>
                  <a:cubicBezTo>
                    <a:pt x="91944" y="108292"/>
                    <a:pt x="92841" y="107859"/>
                    <a:pt x="92841" y="107046"/>
                  </a:cubicBezTo>
                  <a:cubicBezTo>
                    <a:pt x="90628" y="107479"/>
                    <a:pt x="91106" y="104227"/>
                    <a:pt x="91106" y="103035"/>
                  </a:cubicBezTo>
                  <a:cubicBezTo>
                    <a:pt x="91525" y="102222"/>
                    <a:pt x="91944" y="101409"/>
                    <a:pt x="91944" y="100650"/>
                  </a:cubicBezTo>
                  <a:cubicBezTo>
                    <a:pt x="92841" y="99024"/>
                    <a:pt x="92422" y="97018"/>
                    <a:pt x="92841" y="95392"/>
                  </a:cubicBezTo>
                  <a:cubicBezTo>
                    <a:pt x="94217" y="95772"/>
                    <a:pt x="99062" y="98211"/>
                    <a:pt x="99541" y="96205"/>
                  </a:cubicBezTo>
                  <a:cubicBezTo>
                    <a:pt x="99541" y="93766"/>
                    <a:pt x="101754" y="93387"/>
                    <a:pt x="102173" y="95772"/>
                  </a:cubicBezTo>
                  <a:cubicBezTo>
                    <a:pt x="102652" y="96585"/>
                    <a:pt x="102652" y="97831"/>
                    <a:pt x="103070" y="98590"/>
                  </a:cubicBezTo>
                  <a:cubicBezTo>
                    <a:pt x="104386" y="100216"/>
                    <a:pt x="105284" y="98211"/>
                    <a:pt x="105762" y="97831"/>
                  </a:cubicBezTo>
                  <a:cubicBezTo>
                    <a:pt x="107497" y="96585"/>
                    <a:pt x="108394" y="97018"/>
                    <a:pt x="108394" y="95013"/>
                  </a:cubicBezTo>
                  <a:cubicBezTo>
                    <a:pt x="108394" y="93387"/>
                    <a:pt x="107497" y="92953"/>
                    <a:pt x="105762" y="92953"/>
                  </a:cubicBezTo>
                  <a:cubicBezTo>
                    <a:pt x="105762" y="92574"/>
                    <a:pt x="105762" y="92140"/>
                    <a:pt x="105762" y="92140"/>
                  </a:cubicBezTo>
                  <a:cubicBezTo>
                    <a:pt x="107078" y="92140"/>
                    <a:pt x="107497" y="90948"/>
                    <a:pt x="108394" y="90569"/>
                  </a:cubicBezTo>
                  <a:cubicBezTo>
                    <a:pt x="109292" y="89756"/>
                    <a:pt x="110608" y="89756"/>
                    <a:pt x="111984" y="89756"/>
                  </a:cubicBezTo>
                  <a:cubicBezTo>
                    <a:pt x="111984" y="88563"/>
                    <a:pt x="112402" y="87750"/>
                    <a:pt x="111984" y="86558"/>
                  </a:cubicBezTo>
                  <a:cubicBezTo>
                    <a:pt x="110608" y="86558"/>
                    <a:pt x="110608" y="85745"/>
                    <a:pt x="111086" y="84552"/>
                  </a:cubicBezTo>
                  <a:cubicBezTo>
                    <a:pt x="111505" y="83739"/>
                    <a:pt x="112821" y="83739"/>
                    <a:pt x="113718" y="84119"/>
                  </a:cubicBezTo>
                  <a:cubicBezTo>
                    <a:pt x="113718" y="84932"/>
                    <a:pt x="115034" y="85311"/>
                    <a:pt x="115932" y="85311"/>
                  </a:cubicBezTo>
                  <a:cubicBezTo>
                    <a:pt x="117308" y="85745"/>
                    <a:pt x="117308" y="87317"/>
                    <a:pt x="118205" y="88563"/>
                  </a:cubicBezTo>
                  <a:cubicBezTo>
                    <a:pt x="119521" y="88563"/>
                    <a:pt x="119102" y="82926"/>
                    <a:pt x="119102" y="82113"/>
                  </a:cubicBezTo>
                  <a:cubicBezTo>
                    <a:pt x="119102" y="80487"/>
                    <a:pt x="119940" y="78861"/>
                    <a:pt x="118624" y="77669"/>
                  </a:cubicBezTo>
                  <a:cubicBezTo>
                    <a:pt x="116829" y="76856"/>
                    <a:pt x="115932" y="75284"/>
                    <a:pt x="115034" y="73279"/>
                  </a:cubicBezTo>
                  <a:cubicBezTo>
                    <a:pt x="115034" y="73658"/>
                    <a:pt x="115034" y="73658"/>
                    <a:pt x="114616" y="73658"/>
                  </a:cubicBezTo>
                  <a:cubicBezTo>
                    <a:pt x="114616" y="73658"/>
                    <a:pt x="114616" y="74037"/>
                    <a:pt x="114616" y="73658"/>
                  </a:cubicBezTo>
                  <a:cubicBezTo>
                    <a:pt x="114616" y="74037"/>
                    <a:pt x="114616" y="73658"/>
                    <a:pt x="114616" y="73658"/>
                  </a:cubicBezTo>
                  <a:cubicBezTo>
                    <a:pt x="114197" y="74037"/>
                    <a:pt x="113718" y="74037"/>
                    <a:pt x="113718" y="73658"/>
                  </a:cubicBezTo>
                  <a:lnTo>
                    <a:pt x="112402" y="72032"/>
                  </a:lnTo>
                  <a:cubicBezTo>
                    <a:pt x="111984" y="71653"/>
                    <a:pt x="112402" y="71219"/>
                    <a:pt x="112402" y="70460"/>
                  </a:cubicBezTo>
                  <a:cubicBezTo>
                    <a:pt x="111984" y="70027"/>
                    <a:pt x="111086" y="70027"/>
                    <a:pt x="111505" y="69214"/>
                  </a:cubicBezTo>
                  <a:cubicBezTo>
                    <a:pt x="111984" y="68455"/>
                    <a:pt x="114197" y="63577"/>
                    <a:pt x="115513" y="63577"/>
                  </a:cubicBezTo>
                  <a:cubicBezTo>
                    <a:pt x="115513" y="63577"/>
                    <a:pt x="116410" y="64010"/>
                    <a:pt x="116829" y="64390"/>
                  </a:cubicBezTo>
                  <a:cubicBezTo>
                    <a:pt x="116829" y="64390"/>
                    <a:pt x="116410" y="64010"/>
                    <a:pt x="116410" y="63577"/>
                  </a:cubicBezTo>
                  <a:cubicBezTo>
                    <a:pt x="113300" y="61571"/>
                    <a:pt x="109710" y="62384"/>
                    <a:pt x="107497" y="59186"/>
                  </a:cubicBezTo>
                  <a:cubicBezTo>
                    <a:pt x="106660" y="57940"/>
                    <a:pt x="107078" y="57181"/>
                    <a:pt x="107976" y="55555"/>
                  </a:cubicBezTo>
                  <a:cubicBezTo>
                    <a:pt x="108394" y="54742"/>
                    <a:pt x="107497" y="52303"/>
                    <a:pt x="107976" y="51111"/>
                  </a:cubicBezTo>
                  <a:cubicBezTo>
                    <a:pt x="107497" y="51111"/>
                    <a:pt x="107078" y="51111"/>
                    <a:pt x="107078" y="51111"/>
                  </a:cubicBezTo>
                  <a:cubicBezTo>
                    <a:pt x="107078" y="48292"/>
                    <a:pt x="105762" y="49485"/>
                    <a:pt x="103549" y="49105"/>
                  </a:cubicBezTo>
                  <a:cubicBezTo>
                    <a:pt x="101754" y="48672"/>
                    <a:pt x="100857" y="45907"/>
                    <a:pt x="99960" y="44281"/>
                  </a:cubicBezTo>
                  <a:cubicBezTo>
                    <a:pt x="98644" y="42276"/>
                    <a:pt x="97746" y="42655"/>
                    <a:pt x="97268" y="44661"/>
                  </a:cubicBezTo>
                  <a:cubicBezTo>
                    <a:pt x="96430" y="47479"/>
                    <a:pt x="93320" y="46666"/>
                    <a:pt x="91106" y="46287"/>
                  </a:cubicBezTo>
                  <a:cubicBezTo>
                    <a:pt x="91106" y="44281"/>
                    <a:pt x="91525" y="42276"/>
                    <a:pt x="90628" y="40271"/>
                  </a:cubicBezTo>
                  <a:cubicBezTo>
                    <a:pt x="90209" y="38644"/>
                    <a:pt x="88893" y="37018"/>
                    <a:pt x="87517" y="35826"/>
                  </a:cubicBezTo>
                  <a:cubicBezTo>
                    <a:pt x="86620" y="34634"/>
                    <a:pt x="79501" y="26558"/>
                    <a:pt x="85304" y="27750"/>
                  </a:cubicBezTo>
                  <a:cubicBezTo>
                    <a:pt x="85722" y="26558"/>
                    <a:pt x="82193" y="22113"/>
                    <a:pt x="81296" y="21355"/>
                  </a:cubicBezTo>
                  <a:cubicBezTo>
                    <a:pt x="79980" y="19728"/>
                    <a:pt x="77288" y="19295"/>
                    <a:pt x="75553" y="18536"/>
                  </a:cubicBezTo>
                  <a:cubicBezTo>
                    <a:pt x="74177" y="17723"/>
                    <a:pt x="71964" y="18536"/>
                    <a:pt x="70648" y="17289"/>
                  </a:cubicBezTo>
                  <a:cubicBezTo>
                    <a:pt x="71066" y="16476"/>
                    <a:pt x="72442" y="16910"/>
                    <a:pt x="73339" y="16476"/>
                  </a:cubicBezTo>
                  <a:cubicBezTo>
                    <a:pt x="74656" y="15718"/>
                    <a:pt x="73758" y="14092"/>
                    <a:pt x="73758" y="12899"/>
                  </a:cubicBezTo>
                  <a:cubicBezTo>
                    <a:pt x="73339" y="10081"/>
                    <a:pt x="76450" y="10894"/>
                    <a:pt x="78664" y="10894"/>
                  </a:cubicBezTo>
                  <a:cubicBezTo>
                    <a:pt x="78185" y="10894"/>
                    <a:pt x="79980" y="7642"/>
                    <a:pt x="79980" y="7642"/>
                  </a:cubicBezTo>
                  <a:cubicBezTo>
                    <a:pt x="80877" y="6449"/>
                    <a:pt x="82612" y="6016"/>
                    <a:pt x="84406" y="6016"/>
                  </a:cubicBezTo>
                  <a:cubicBezTo>
                    <a:pt x="84406" y="4444"/>
                    <a:pt x="82612" y="3197"/>
                    <a:pt x="81774" y="2005"/>
                  </a:cubicBezTo>
                  <a:cubicBezTo>
                    <a:pt x="81774" y="2005"/>
                    <a:pt x="81296" y="1192"/>
                    <a:pt x="80877" y="379"/>
                  </a:cubicBezTo>
                  <a:cubicBezTo>
                    <a:pt x="80398" y="379"/>
                    <a:pt x="79980" y="0"/>
                    <a:pt x="79501" y="1626"/>
                  </a:cubicBezTo>
                  <a:cubicBezTo>
                    <a:pt x="79082" y="2818"/>
                    <a:pt x="79082" y="3197"/>
                    <a:pt x="77288" y="3631"/>
                  </a:cubicBezTo>
                  <a:cubicBezTo>
                    <a:pt x="75972" y="3631"/>
                    <a:pt x="74656" y="3197"/>
                    <a:pt x="73339" y="3631"/>
                  </a:cubicBezTo>
                  <a:cubicBezTo>
                    <a:pt x="73339" y="4823"/>
                    <a:pt x="71066" y="4444"/>
                    <a:pt x="71066" y="6449"/>
                  </a:cubicBezTo>
                  <a:cubicBezTo>
                    <a:pt x="69332" y="6449"/>
                    <a:pt x="68434" y="6016"/>
                    <a:pt x="66640" y="5203"/>
                  </a:cubicBezTo>
                  <a:lnTo>
                    <a:pt x="66221" y="5203"/>
                  </a:lnTo>
                  <a:cubicBezTo>
                    <a:pt x="66221" y="6829"/>
                    <a:pt x="65324" y="8455"/>
                    <a:pt x="65324" y="9647"/>
                  </a:cubicBezTo>
                  <a:cubicBezTo>
                    <a:pt x="65324" y="10894"/>
                    <a:pt x="64845" y="11273"/>
                    <a:pt x="64007" y="12086"/>
                  </a:cubicBezTo>
                  <a:cubicBezTo>
                    <a:pt x="63110" y="12899"/>
                    <a:pt x="62213" y="12899"/>
                    <a:pt x="61734" y="14092"/>
                  </a:cubicBezTo>
                  <a:cubicBezTo>
                    <a:pt x="58683" y="14092"/>
                    <a:pt x="55992" y="14092"/>
                    <a:pt x="52881" y="14092"/>
                  </a:cubicBezTo>
                  <a:cubicBezTo>
                    <a:pt x="51565" y="14092"/>
                    <a:pt x="49292" y="13712"/>
                    <a:pt x="48454" y="14092"/>
                  </a:cubicBezTo>
                  <a:cubicBezTo>
                    <a:pt x="47078" y="14905"/>
                    <a:pt x="47557" y="16476"/>
                    <a:pt x="46241" y="16476"/>
                  </a:cubicBezTo>
                  <a:cubicBezTo>
                    <a:pt x="45762" y="19728"/>
                    <a:pt x="43130" y="18536"/>
                    <a:pt x="40917" y="19295"/>
                  </a:cubicBezTo>
                  <a:cubicBezTo>
                    <a:pt x="39541" y="19728"/>
                    <a:pt x="38644" y="20542"/>
                    <a:pt x="37746" y="21355"/>
                  </a:cubicBezTo>
                  <a:cubicBezTo>
                    <a:pt x="36430" y="22547"/>
                    <a:pt x="36909" y="22547"/>
                    <a:pt x="36430" y="24173"/>
                  </a:cubicBezTo>
                  <a:cubicBezTo>
                    <a:pt x="35533" y="25745"/>
                    <a:pt x="35114" y="24173"/>
                    <a:pt x="33798" y="24986"/>
                  </a:cubicBezTo>
                  <a:cubicBezTo>
                    <a:pt x="32901" y="25745"/>
                    <a:pt x="34636" y="28563"/>
                    <a:pt x="35114" y="29376"/>
                  </a:cubicBezTo>
                  <a:cubicBezTo>
                    <a:pt x="36430" y="31002"/>
                    <a:pt x="36909" y="32574"/>
                    <a:pt x="36430" y="34634"/>
                  </a:cubicBezTo>
                  <a:cubicBezTo>
                    <a:pt x="36011" y="34634"/>
                    <a:pt x="35533" y="35013"/>
                    <a:pt x="35114" y="35392"/>
                  </a:cubicBezTo>
                  <a:cubicBezTo>
                    <a:pt x="37328" y="35392"/>
                    <a:pt x="37746" y="35826"/>
                    <a:pt x="37746" y="37831"/>
                  </a:cubicBezTo>
                  <a:cubicBezTo>
                    <a:pt x="37746" y="38265"/>
                    <a:pt x="36011" y="38644"/>
                    <a:pt x="36011" y="39024"/>
                  </a:cubicBezTo>
                  <a:cubicBezTo>
                    <a:pt x="35114" y="39457"/>
                    <a:pt x="34217" y="40271"/>
                    <a:pt x="33798" y="41084"/>
                  </a:cubicBezTo>
                  <a:cubicBezTo>
                    <a:pt x="33320" y="42276"/>
                    <a:pt x="31106" y="49485"/>
                    <a:pt x="33320" y="49485"/>
                  </a:cubicBezTo>
                  <a:cubicBezTo>
                    <a:pt x="33320" y="49918"/>
                    <a:pt x="33320" y="49918"/>
                    <a:pt x="33320" y="50298"/>
                  </a:cubicBezTo>
                  <a:cubicBezTo>
                    <a:pt x="33798" y="50298"/>
                    <a:pt x="34636" y="50298"/>
                    <a:pt x="35114" y="50298"/>
                  </a:cubicBezTo>
                  <a:cubicBezTo>
                    <a:pt x="35114" y="49918"/>
                    <a:pt x="35533" y="49485"/>
                    <a:pt x="35114" y="49105"/>
                  </a:cubicBezTo>
                  <a:cubicBezTo>
                    <a:pt x="36430" y="49105"/>
                    <a:pt x="37328" y="49105"/>
                    <a:pt x="38225" y="49105"/>
                  </a:cubicBezTo>
                  <a:cubicBezTo>
                    <a:pt x="38644" y="49918"/>
                    <a:pt x="38644" y="50731"/>
                    <a:pt x="38225" y="51111"/>
                  </a:cubicBezTo>
                  <a:cubicBezTo>
                    <a:pt x="37746" y="51924"/>
                    <a:pt x="36430" y="51111"/>
                    <a:pt x="36011" y="51544"/>
                  </a:cubicBezTo>
                  <a:cubicBezTo>
                    <a:pt x="35114" y="51544"/>
                    <a:pt x="35533" y="51924"/>
                    <a:pt x="34636" y="52737"/>
                  </a:cubicBezTo>
                  <a:cubicBezTo>
                    <a:pt x="33798" y="53550"/>
                    <a:pt x="33798" y="53116"/>
                    <a:pt x="32901" y="53550"/>
                  </a:cubicBezTo>
                  <a:cubicBezTo>
                    <a:pt x="32003" y="53929"/>
                    <a:pt x="32003" y="53550"/>
                    <a:pt x="31525" y="54363"/>
                  </a:cubicBezTo>
                  <a:cubicBezTo>
                    <a:pt x="31106" y="55121"/>
                    <a:pt x="30687" y="55555"/>
                    <a:pt x="30209" y="55934"/>
                  </a:cubicBezTo>
                  <a:cubicBezTo>
                    <a:pt x="28893" y="57181"/>
                    <a:pt x="27996" y="57940"/>
                    <a:pt x="26679" y="59186"/>
                  </a:cubicBezTo>
                  <a:cubicBezTo>
                    <a:pt x="25782" y="60379"/>
                    <a:pt x="24466" y="60379"/>
                    <a:pt x="23090" y="61192"/>
                  </a:cubicBezTo>
                  <a:cubicBezTo>
                    <a:pt x="20877" y="61571"/>
                    <a:pt x="21774" y="62764"/>
                    <a:pt x="20877" y="64390"/>
                  </a:cubicBezTo>
                  <a:cubicBezTo>
                    <a:pt x="20458" y="65203"/>
                    <a:pt x="18664" y="65582"/>
                    <a:pt x="17766" y="66395"/>
                  </a:cubicBezTo>
                  <a:cubicBezTo>
                    <a:pt x="16869" y="68021"/>
                    <a:pt x="16450" y="68455"/>
                    <a:pt x="14656" y="68455"/>
                  </a:cubicBezTo>
                  <a:cubicBezTo>
                    <a:pt x="14656" y="68834"/>
                    <a:pt x="14656" y="69647"/>
                    <a:pt x="14237" y="70460"/>
                  </a:cubicBezTo>
                  <a:cubicBezTo>
                    <a:pt x="12921" y="70840"/>
                    <a:pt x="12442" y="72466"/>
                    <a:pt x="11126" y="72845"/>
                  </a:cubicBezTo>
                  <a:cubicBezTo>
                    <a:pt x="11126" y="72845"/>
                    <a:pt x="11126" y="72845"/>
                    <a:pt x="11126" y="73279"/>
                  </a:cubicBezTo>
                  <a:cubicBezTo>
                    <a:pt x="9810" y="73279"/>
                    <a:pt x="6699" y="72845"/>
                    <a:pt x="6699" y="74850"/>
                  </a:cubicBezTo>
                  <a:cubicBezTo>
                    <a:pt x="8015" y="74850"/>
                    <a:pt x="8434" y="75284"/>
                    <a:pt x="8434" y="76476"/>
                  </a:cubicBezTo>
                  <a:cubicBezTo>
                    <a:pt x="8434" y="76476"/>
                    <a:pt x="5802" y="76856"/>
                    <a:pt x="5324" y="76856"/>
                  </a:cubicBezTo>
                  <a:cubicBezTo>
                    <a:pt x="4007" y="78482"/>
                    <a:pt x="5324" y="79674"/>
                    <a:pt x="7118" y="80487"/>
                  </a:cubicBezTo>
                  <a:cubicBezTo>
                    <a:pt x="7118" y="82493"/>
                    <a:pt x="6699" y="84552"/>
                    <a:pt x="6221" y="86558"/>
                  </a:cubicBezTo>
                  <a:cubicBezTo>
                    <a:pt x="5802" y="88130"/>
                    <a:pt x="6221" y="88130"/>
                    <a:pt x="4426" y="88943"/>
                  </a:cubicBezTo>
                  <a:cubicBezTo>
                    <a:pt x="2691" y="89756"/>
                    <a:pt x="1794" y="90135"/>
                    <a:pt x="478" y="91382"/>
                  </a:cubicBezTo>
                  <a:cubicBezTo>
                    <a:pt x="478" y="91761"/>
                    <a:pt x="0" y="92140"/>
                    <a:pt x="0" y="92574"/>
                  </a:cubicBezTo>
                  <a:cubicBezTo>
                    <a:pt x="1794" y="93387"/>
                    <a:pt x="3589" y="94579"/>
                    <a:pt x="3110" y="9658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" name="Shape 2600"/>
            <p:cNvSpPr/>
            <p:nvPr/>
          </p:nvSpPr>
          <p:spPr>
            <a:xfrm>
              <a:off x="7361550" y="4083178"/>
              <a:ext cx="630349" cy="10319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9" y="24490"/>
                  </a:moveTo>
                  <a:lnTo>
                    <a:pt x="119049" y="24490"/>
                  </a:lnTo>
                  <a:cubicBezTo>
                    <a:pt x="119049" y="23544"/>
                    <a:pt x="119628" y="22599"/>
                    <a:pt x="119958" y="21448"/>
                  </a:cubicBezTo>
                  <a:cubicBezTo>
                    <a:pt x="118099" y="21448"/>
                    <a:pt x="115950" y="21832"/>
                    <a:pt x="114710" y="20502"/>
                  </a:cubicBezTo>
                  <a:cubicBezTo>
                    <a:pt x="114132" y="19940"/>
                    <a:pt x="113512" y="18994"/>
                    <a:pt x="112272" y="18994"/>
                  </a:cubicBezTo>
                  <a:cubicBezTo>
                    <a:pt x="111983" y="18048"/>
                    <a:pt x="112603" y="15185"/>
                    <a:pt x="110454" y="15568"/>
                  </a:cubicBezTo>
                  <a:cubicBezTo>
                    <a:pt x="109834" y="13677"/>
                    <a:pt x="112603" y="11018"/>
                    <a:pt x="109834" y="9688"/>
                  </a:cubicBezTo>
                  <a:cubicBezTo>
                    <a:pt x="109214" y="9305"/>
                    <a:pt x="107355" y="9867"/>
                    <a:pt x="106157" y="9484"/>
                  </a:cubicBezTo>
                  <a:cubicBezTo>
                    <a:pt x="105206" y="9305"/>
                    <a:pt x="105206" y="8359"/>
                    <a:pt x="105206" y="7797"/>
                  </a:cubicBezTo>
                  <a:cubicBezTo>
                    <a:pt x="103677" y="7976"/>
                    <a:pt x="103388" y="7030"/>
                    <a:pt x="103057" y="6263"/>
                  </a:cubicBezTo>
                  <a:cubicBezTo>
                    <a:pt x="102768" y="5521"/>
                    <a:pt x="102148" y="5138"/>
                    <a:pt x="100909" y="4755"/>
                  </a:cubicBezTo>
                  <a:cubicBezTo>
                    <a:pt x="98760" y="3809"/>
                    <a:pt x="97851" y="3425"/>
                    <a:pt x="97561" y="1533"/>
                  </a:cubicBezTo>
                  <a:cubicBezTo>
                    <a:pt x="97561" y="383"/>
                    <a:pt x="95413" y="0"/>
                    <a:pt x="93264" y="0"/>
                  </a:cubicBezTo>
                  <a:cubicBezTo>
                    <a:pt x="93264" y="204"/>
                    <a:pt x="93553" y="383"/>
                    <a:pt x="93553" y="766"/>
                  </a:cubicBezTo>
                  <a:cubicBezTo>
                    <a:pt x="92644" y="766"/>
                    <a:pt x="91404" y="562"/>
                    <a:pt x="91404" y="1150"/>
                  </a:cubicBezTo>
                  <a:cubicBezTo>
                    <a:pt x="91404" y="1891"/>
                    <a:pt x="90785" y="1329"/>
                    <a:pt x="90165" y="1712"/>
                  </a:cubicBezTo>
                  <a:cubicBezTo>
                    <a:pt x="88966" y="2479"/>
                    <a:pt x="90495" y="3988"/>
                    <a:pt x="88636" y="4755"/>
                  </a:cubicBezTo>
                  <a:cubicBezTo>
                    <a:pt x="86818" y="5138"/>
                    <a:pt x="80991" y="5138"/>
                    <a:pt x="80991" y="3604"/>
                  </a:cubicBezTo>
                  <a:cubicBezTo>
                    <a:pt x="79752" y="3425"/>
                    <a:pt x="78223" y="3425"/>
                    <a:pt x="77603" y="2863"/>
                  </a:cubicBezTo>
                  <a:cubicBezTo>
                    <a:pt x="76983" y="3425"/>
                    <a:pt x="76363" y="3809"/>
                    <a:pt x="75785" y="3988"/>
                  </a:cubicBezTo>
                  <a:cubicBezTo>
                    <a:pt x="74834" y="3988"/>
                    <a:pt x="73305" y="3809"/>
                    <a:pt x="73016" y="4550"/>
                  </a:cubicBezTo>
                  <a:cubicBezTo>
                    <a:pt x="73016" y="4933"/>
                    <a:pt x="73305" y="5700"/>
                    <a:pt x="72396" y="5879"/>
                  </a:cubicBezTo>
                  <a:cubicBezTo>
                    <a:pt x="71776" y="6084"/>
                    <a:pt x="70867" y="5700"/>
                    <a:pt x="70247" y="5879"/>
                  </a:cubicBezTo>
                  <a:cubicBezTo>
                    <a:pt x="69338" y="6263"/>
                    <a:pt x="69917" y="7209"/>
                    <a:pt x="69049" y="7592"/>
                  </a:cubicBezTo>
                  <a:cubicBezTo>
                    <a:pt x="68140" y="7797"/>
                    <a:pt x="68429" y="6646"/>
                    <a:pt x="67520" y="6467"/>
                  </a:cubicBezTo>
                  <a:cubicBezTo>
                    <a:pt x="66611" y="6263"/>
                    <a:pt x="65661" y="6646"/>
                    <a:pt x="64752" y="6467"/>
                  </a:cubicBezTo>
                  <a:cubicBezTo>
                    <a:pt x="64462" y="5521"/>
                    <a:pt x="61694" y="6263"/>
                    <a:pt x="60454" y="6263"/>
                  </a:cubicBezTo>
                  <a:cubicBezTo>
                    <a:pt x="60743" y="4371"/>
                    <a:pt x="49421" y="5317"/>
                    <a:pt x="47892" y="5138"/>
                  </a:cubicBezTo>
                  <a:cubicBezTo>
                    <a:pt x="48181" y="2658"/>
                    <a:pt x="41735" y="4371"/>
                    <a:pt x="43884" y="5317"/>
                  </a:cubicBezTo>
                  <a:cubicBezTo>
                    <a:pt x="45743" y="6084"/>
                    <a:pt x="47892" y="6467"/>
                    <a:pt x="45413" y="7797"/>
                  </a:cubicBezTo>
                  <a:cubicBezTo>
                    <a:pt x="43264" y="8922"/>
                    <a:pt x="41446" y="9688"/>
                    <a:pt x="44214" y="11197"/>
                  </a:cubicBezTo>
                  <a:cubicBezTo>
                    <a:pt x="45413" y="11785"/>
                    <a:pt x="46942" y="10455"/>
                    <a:pt x="48471" y="10839"/>
                  </a:cubicBezTo>
                  <a:cubicBezTo>
                    <a:pt x="49710" y="11197"/>
                    <a:pt x="50619" y="12526"/>
                    <a:pt x="51570" y="11197"/>
                  </a:cubicBezTo>
                  <a:cubicBezTo>
                    <a:pt x="52479" y="11401"/>
                    <a:pt x="53388" y="12168"/>
                    <a:pt x="53388" y="12731"/>
                  </a:cubicBezTo>
                  <a:cubicBezTo>
                    <a:pt x="55867" y="12731"/>
                    <a:pt x="58305" y="15568"/>
                    <a:pt x="58636" y="16719"/>
                  </a:cubicBezTo>
                  <a:cubicBezTo>
                    <a:pt x="58925" y="19556"/>
                    <a:pt x="56157" y="19556"/>
                    <a:pt x="52479" y="19735"/>
                  </a:cubicBezTo>
                  <a:cubicBezTo>
                    <a:pt x="52809" y="20502"/>
                    <a:pt x="51859" y="20502"/>
                    <a:pt x="51239" y="20886"/>
                  </a:cubicBezTo>
                  <a:cubicBezTo>
                    <a:pt x="50330" y="21448"/>
                    <a:pt x="50330" y="22011"/>
                    <a:pt x="50330" y="22778"/>
                  </a:cubicBezTo>
                  <a:cubicBezTo>
                    <a:pt x="50041" y="23365"/>
                    <a:pt x="49090" y="23749"/>
                    <a:pt x="48181" y="24107"/>
                  </a:cubicBezTo>
                  <a:cubicBezTo>
                    <a:pt x="47272" y="24695"/>
                    <a:pt x="47561" y="25232"/>
                    <a:pt x="47272" y="25794"/>
                  </a:cubicBezTo>
                  <a:cubicBezTo>
                    <a:pt x="47272" y="26740"/>
                    <a:pt x="45743" y="26740"/>
                    <a:pt x="44793" y="27123"/>
                  </a:cubicBezTo>
                  <a:cubicBezTo>
                    <a:pt x="43595" y="27507"/>
                    <a:pt x="43884" y="27686"/>
                    <a:pt x="42975" y="28453"/>
                  </a:cubicBezTo>
                  <a:cubicBezTo>
                    <a:pt x="42066" y="29220"/>
                    <a:pt x="38677" y="28836"/>
                    <a:pt x="38677" y="30166"/>
                  </a:cubicBezTo>
                  <a:cubicBezTo>
                    <a:pt x="37768" y="30345"/>
                    <a:pt x="37148" y="29782"/>
                    <a:pt x="36198" y="29782"/>
                  </a:cubicBezTo>
                  <a:cubicBezTo>
                    <a:pt x="35289" y="29603"/>
                    <a:pt x="35000" y="29987"/>
                    <a:pt x="34380" y="30166"/>
                  </a:cubicBezTo>
                  <a:cubicBezTo>
                    <a:pt x="32520" y="30345"/>
                    <a:pt x="30991" y="30345"/>
                    <a:pt x="29173" y="30345"/>
                  </a:cubicBezTo>
                  <a:cubicBezTo>
                    <a:pt x="29173" y="31495"/>
                    <a:pt x="29173" y="32620"/>
                    <a:pt x="29173" y="33770"/>
                  </a:cubicBezTo>
                  <a:cubicBezTo>
                    <a:pt x="28223" y="33770"/>
                    <a:pt x="27603" y="33770"/>
                    <a:pt x="27024" y="33770"/>
                  </a:cubicBezTo>
                  <a:cubicBezTo>
                    <a:pt x="26694" y="34154"/>
                    <a:pt x="24545" y="35662"/>
                    <a:pt x="26074" y="36046"/>
                  </a:cubicBezTo>
                  <a:cubicBezTo>
                    <a:pt x="26074" y="36429"/>
                    <a:pt x="26074" y="36991"/>
                    <a:pt x="26074" y="37375"/>
                  </a:cubicBezTo>
                  <a:cubicBezTo>
                    <a:pt x="24876" y="37579"/>
                    <a:pt x="23925" y="36812"/>
                    <a:pt x="22396" y="36991"/>
                  </a:cubicBezTo>
                  <a:cubicBezTo>
                    <a:pt x="22396" y="37579"/>
                    <a:pt x="22396" y="38321"/>
                    <a:pt x="22396" y="39088"/>
                  </a:cubicBezTo>
                  <a:cubicBezTo>
                    <a:pt x="21198" y="39471"/>
                    <a:pt x="19958" y="39088"/>
                    <a:pt x="19958" y="40034"/>
                  </a:cubicBezTo>
                  <a:cubicBezTo>
                    <a:pt x="19958" y="40801"/>
                    <a:pt x="20578" y="41542"/>
                    <a:pt x="20867" y="42130"/>
                  </a:cubicBezTo>
                  <a:cubicBezTo>
                    <a:pt x="21198" y="43638"/>
                    <a:pt x="19958" y="44789"/>
                    <a:pt x="17479" y="44584"/>
                  </a:cubicBezTo>
                  <a:cubicBezTo>
                    <a:pt x="17190" y="46118"/>
                    <a:pt x="17190" y="50489"/>
                    <a:pt x="14132" y="52177"/>
                  </a:cubicBezTo>
                  <a:cubicBezTo>
                    <a:pt x="14752" y="52381"/>
                    <a:pt x="15330" y="52765"/>
                    <a:pt x="14752" y="53711"/>
                  </a:cubicBezTo>
                  <a:cubicBezTo>
                    <a:pt x="14421" y="54273"/>
                    <a:pt x="13512" y="54452"/>
                    <a:pt x="12272" y="54657"/>
                  </a:cubicBezTo>
                  <a:cubicBezTo>
                    <a:pt x="11363" y="54657"/>
                    <a:pt x="10743" y="55602"/>
                    <a:pt x="9504" y="55602"/>
                  </a:cubicBezTo>
                  <a:cubicBezTo>
                    <a:pt x="9834" y="54835"/>
                    <a:pt x="8925" y="54657"/>
                    <a:pt x="7975" y="54835"/>
                  </a:cubicBezTo>
                  <a:cubicBezTo>
                    <a:pt x="7975" y="55423"/>
                    <a:pt x="8305" y="55781"/>
                    <a:pt x="8305" y="56369"/>
                  </a:cubicBezTo>
                  <a:cubicBezTo>
                    <a:pt x="8595" y="57111"/>
                    <a:pt x="7975" y="57878"/>
                    <a:pt x="8595" y="58466"/>
                  </a:cubicBezTo>
                  <a:cubicBezTo>
                    <a:pt x="9214" y="59412"/>
                    <a:pt x="10743" y="59028"/>
                    <a:pt x="11652" y="59769"/>
                  </a:cubicBezTo>
                  <a:cubicBezTo>
                    <a:pt x="13801" y="61866"/>
                    <a:pt x="9834" y="63757"/>
                    <a:pt x="9834" y="65675"/>
                  </a:cubicBezTo>
                  <a:cubicBezTo>
                    <a:pt x="10743" y="65854"/>
                    <a:pt x="11652" y="65291"/>
                    <a:pt x="12892" y="65291"/>
                  </a:cubicBezTo>
                  <a:cubicBezTo>
                    <a:pt x="12892" y="66237"/>
                    <a:pt x="12603" y="67004"/>
                    <a:pt x="12603" y="67746"/>
                  </a:cubicBezTo>
                  <a:cubicBezTo>
                    <a:pt x="12603" y="68512"/>
                    <a:pt x="12892" y="69279"/>
                    <a:pt x="11983" y="70225"/>
                  </a:cubicBezTo>
                  <a:cubicBezTo>
                    <a:pt x="11652" y="70609"/>
                    <a:pt x="7975" y="71938"/>
                    <a:pt x="7685" y="71171"/>
                  </a:cubicBezTo>
                  <a:cubicBezTo>
                    <a:pt x="7975" y="71734"/>
                    <a:pt x="7066" y="71938"/>
                    <a:pt x="6735" y="72501"/>
                  </a:cubicBezTo>
                  <a:cubicBezTo>
                    <a:pt x="6446" y="72884"/>
                    <a:pt x="6446" y="73446"/>
                    <a:pt x="6735" y="74009"/>
                  </a:cubicBezTo>
                  <a:cubicBezTo>
                    <a:pt x="7066" y="74009"/>
                    <a:pt x="7685" y="73830"/>
                    <a:pt x="7975" y="73651"/>
                  </a:cubicBezTo>
                  <a:cubicBezTo>
                    <a:pt x="9834" y="74213"/>
                    <a:pt x="10743" y="74392"/>
                    <a:pt x="10454" y="75722"/>
                  </a:cubicBezTo>
                  <a:cubicBezTo>
                    <a:pt x="10454" y="77435"/>
                    <a:pt x="10123" y="77435"/>
                    <a:pt x="7685" y="77613"/>
                  </a:cubicBezTo>
                  <a:cubicBezTo>
                    <a:pt x="7355" y="78201"/>
                    <a:pt x="8595" y="78585"/>
                    <a:pt x="8305" y="79147"/>
                  </a:cubicBezTo>
                  <a:cubicBezTo>
                    <a:pt x="7685" y="79914"/>
                    <a:pt x="6446" y="79914"/>
                    <a:pt x="7355" y="80656"/>
                  </a:cubicBezTo>
                  <a:cubicBezTo>
                    <a:pt x="8595" y="80272"/>
                    <a:pt x="9504" y="79326"/>
                    <a:pt x="11074" y="79914"/>
                  </a:cubicBezTo>
                  <a:cubicBezTo>
                    <a:pt x="12272" y="80477"/>
                    <a:pt x="11983" y="81602"/>
                    <a:pt x="13512" y="81806"/>
                  </a:cubicBezTo>
                  <a:cubicBezTo>
                    <a:pt x="13512" y="83314"/>
                    <a:pt x="13512" y="83877"/>
                    <a:pt x="15661" y="83877"/>
                  </a:cubicBezTo>
                  <a:cubicBezTo>
                    <a:pt x="15661" y="84260"/>
                    <a:pt x="15950" y="84465"/>
                    <a:pt x="15950" y="84848"/>
                  </a:cubicBezTo>
                  <a:cubicBezTo>
                    <a:pt x="17479" y="84848"/>
                    <a:pt x="19958" y="84848"/>
                    <a:pt x="20578" y="85794"/>
                  </a:cubicBezTo>
                  <a:cubicBezTo>
                    <a:pt x="20867" y="86561"/>
                    <a:pt x="19049" y="86919"/>
                    <a:pt x="19338" y="87686"/>
                  </a:cubicBezTo>
                  <a:cubicBezTo>
                    <a:pt x="19628" y="87686"/>
                    <a:pt x="19958" y="87865"/>
                    <a:pt x="20247" y="87865"/>
                  </a:cubicBezTo>
                  <a:cubicBezTo>
                    <a:pt x="19628" y="88248"/>
                    <a:pt x="19049" y="88453"/>
                    <a:pt x="19049" y="89015"/>
                  </a:cubicBezTo>
                  <a:cubicBezTo>
                    <a:pt x="18719" y="89194"/>
                    <a:pt x="18719" y="89015"/>
                    <a:pt x="18429" y="89399"/>
                  </a:cubicBezTo>
                  <a:cubicBezTo>
                    <a:pt x="17809" y="89578"/>
                    <a:pt x="17190" y="89578"/>
                    <a:pt x="16900" y="89961"/>
                  </a:cubicBezTo>
                  <a:cubicBezTo>
                    <a:pt x="15661" y="90140"/>
                    <a:pt x="14132" y="89961"/>
                    <a:pt x="13181" y="89782"/>
                  </a:cubicBezTo>
                  <a:cubicBezTo>
                    <a:pt x="11983" y="89578"/>
                    <a:pt x="11652" y="88632"/>
                    <a:pt x="10743" y="88248"/>
                  </a:cubicBezTo>
                  <a:cubicBezTo>
                    <a:pt x="9504" y="87686"/>
                    <a:pt x="6446" y="90728"/>
                    <a:pt x="4628" y="90524"/>
                  </a:cubicBezTo>
                  <a:cubicBezTo>
                    <a:pt x="4628" y="90728"/>
                    <a:pt x="4628" y="90728"/>
                    <a:pt x="4628" y="90907"/>
                  </a:cubicBezTo>
                  <a:cubicBezTo>
                    <a:pt x="2768" y="91112"/>
                    <a:pt x="4628" y="92824"/>
                    <a:pt x="2768" y="93003"/>
                  </a:cubicBezTo>
                  <a:cubicBezTo>
                    <a:pt x="1239" y="93182"/>
                    <a:pt x="1859" y="95458"/>
                    <a:pt x="2479" y="96046"/>
                  </a:cubicBezTo>
                  <a:cubicBezTo>
                    <a:pt x="3057" y="96608"/>
                    <a:pt x="6157" y="97375"/>
                    <a:pt x="3677" y="98321"/>
                  </a:cubicBezTo>
                  <a:cubicBezTo>
                    <a:pt x="2148" y="98883"/>
                    <a:pt x="0" y="98500"/>
                    <a:pt x="619" y="99829"/>
                  </a:cubicBezTo>
                  <a:cubicBezTo>
                    <a:pt x="619" y="99829"/>
                    <a:pt x="619" y="100417"/>
                    <a:pt x="619" y="100979"/>
                  </a:cubicBezTo>
                  <a:cubicBezTo>
                    <a:pt x="909" y="100979"/>
                    <a:pt x="1239" y="100979"/>
                    <a:pt x="1528" y="101158"/>
                  </a:cubicBezTo>
                  <a:cubicBezTo>
                    <a:pt x="2148" y="101363"/>
                    <a:pt x="2479" y="101925"/>
                    <a:pt x="3057" y="102104"/>
                  </a:cubicBezTo>
                  <a:cubicBezTo>
                    <a:pt x="3677" y="102692"/>
                    <a:pt x="5537" y="103050"/>
                    <a:pt x="6446" y="102488"/>
                  </a:cubicBezTo>
                  <a:cubicBezTo>
                    <a:pt x="8595" y="101158"/>
                    <a:pt x="12272" y="105351"/>
                    <a:pt x="13181" y="106092"/>
                  </a:cubicBezTo>
                  <a:cubicBezTo>
                    <a:pt x="14132" y="107064"/>
                    <a:pt x="14421" y="108189"/>
                    <a:pt x="15041" y="109135"/>
                  </a:cubicBezTo>
                  <a:cubicBezTo>
                    <a:pt x="15661" y="110080"/>
                    <a:pt x="14132" y="110464"/>
                    <a:pt x="14421" y="111410"/>
                  </a:cubicBezTo>
                  <a:cubicBezTo>
                    <a:pt x="15950" y="111793"/>
                    <a:pt x="17190" y="110643"/>
                    <a:pt x="18719" y="110847"/>
                  </a:cubicBezTo>
                  <a:cubicBezTo>
                    <a:pt x="18719" y="111231"/>
                    <a:pt x="18719" y="111614"/>
                    <a:pt x="18719" y="111998"/>
                  </a:cubicBezTo>
                  <a:cubicBezTo>
                    <a:pt x="19958" y="112177"/>
                    <a:pt x="19958" y="111614"/>
                    <a:pt x="20867" y="111614"/>
                  </a:cubicBezTo>
                  <a:cubicBezTo>
                    <a:pt x="20867" y="111793"/>
                    <a:pt x="20867" y="111793"/>
                    <a:pt x="20867" y="111793"/>
                  </a:cubicBezTo>
                  <a:cubicBezTo>
                    <a:pt x="21818" y="112381"/>
                    <a:pt x="19958" y="113123"/>
                    <a:pt x="21198" y="114069"/>
                  </a:cubicBezTo>
                  <a:cubicBezTo>
                    <a:pt x="22396" y="114835"/>
                    <a:pt x="22107" y="115960"/>
                    <a:pt x="22107" y="116932"/>
                  </a:cubicBezTo>
                  <a:cubicBezTo>
                    <a:pt x="22107" y="119974"/>
                    <a:pt x="24256" y="117878"/>
                    <a:pt x="27314" y="117673"/>
                  </a:cubicBezTo>
                  <a:cubicBezTo>
                    <a:pt x="28553" y="117494"/>
                    <a:pt x="29462" y="118440"/>
                    <a:pt x="30702" y="118261"/>
                  </a:cubicBezTo>
                  <a:lnTo>
                    <a:pt x="30991" y="118261"/>
                  </a:lnTo>
                  <a:cubicBezTo>
                    <a:pt x="30991" y="117878"/>
                    <a:pt x="30991" y="117494"/>
                    <a:pt x="30991" y="117494"/>
                  </a:cubicBezTo>
                  <a:cubicBezTo>
                    <a:pt x="30991" y="115960"/>
                    <a:pt x="32520" y="115398"/>
                    <a:pt x="33760" y="114273"/>
                  </a:cubicBezTo>
                  <a:cubicBezTo>
                    <a:pt x="35289" y="113123"/>
                    <a:pt x="35289" y="111614"/>
                    <a:pt x="35619" y="110285"/>
                  </a:cubicBezTo>
                  <a:cubicBezTo>
                    <a:pt x="36818" y="110080"/>
                    <a:pt x="37438" y="109518"/>
                    <a:pt x="38347" y="108956"/>
                  </a:cubicBezTo>
                  <a:cubicBezTo>
                    <a:pt x="38966" y="108751"/>
                    <a:pt x="39297" y="108572"/>
                    <a:pt x="39876" y="108368"/>
                  </a:cubicBezTo>
                  <a:cubicBezTo>
                    <a:pt x="40495" y="108189"/>
                    <a:pt x="41446" y="108572"/>
                    <a:pt x="42066" y="108368"/>
                  </a:cubicBezTo>
                  <a:cubicBezTo>
                    <a:pt x="44504" y="107626"/>
                    <a:pt x="44504" y="105530"/>
                    <a:pt x="46363" y="104584"/>
                  </a:cubicBezTo>
                  <a:cubicBezTo>
                    <a:pt x="47272" y="104584"/>
                    <a:pt x="47892" y="104380"/>
                    <a:pt x="48801" y="104380"/>
                  </a:cubicBezTo>
                  <a:cubicBezTo>
                    <a:pt x="49090" y="103050"/>
                    <a:pt x="48801" y="102692"/>
                    <a:pt x="46942" y="101925"/>
                  </a:cubicBezTo>
                  <a:cubicBezTo>
                    <a:pt x="48181" y="101746"/>
                    <a:pt x="49421" y="101746"/>
                    <a:pt x="50619" y="101746"/>
                  </a:cubicBezTo>
                  <a:cubicBezTo>
                    <a:pt x="50950" y="100417"/>
                    <a:pt x="52809" y="100979"/>
                    <a:pt x="53719" y="100417"/>
                  </a:cubicBezTo>
                  <a:cubicBezTo>
                    <a:pt x="54958" y="99829"/>
                    <a:pt x="54958" y="98321"/>
                    <a:pt x="54628" y="97554"/>
                  </a:cubicBezTo>
                  <a:cubicBezTo>
                    <a:pt x="55537" y="97554"/>
                    <a:pt x="56157" y="97554"/>
                    <a:pt x="56776" y="97554"/>
                  </a:cubicBezTo>
                  <a:cubicBezTo>
                    <a:pt x="57396" y="95100"/>
                    <a:pt x="55867" y="93003"/>
                    <a:pt x="55867" y="90728"/>
                  </a:cubicBezTo>
                  <a:cubicBezTo>
                    <a:pt x="55867" y="89782"/>
                    <a:pt x="56487" y="88632"/>
                    <a:pt x="55537" y="87865"/>
                  </a:cubicBezTo>
                  <a:cubicBezTo>
                    <a:pt x="55247" y="87123"/>
                    <a:pt x="53719" y="86919"/>
                    <a:pt x="53388" y="86178"/>
                  </a:cubicBezTo>
                  <a:cubicBezTo>
                    <a:pt x="53099" y="86178"/>
                    <a:pt x="52190" y="85973"/>
                    <a:pt x="51570" y="85973"/>
                  </a:cubicBezTo>
                  <a:cubicBezTo>
                    <a:pt x="51570" y="84260"/>
                    <a:pt x="54338" y="82752"/>
                    <a:pt x="53388" y="81039"/>
                  </a:cubicBezTo>
                  <a:cubicBezTo>
                    <a:pt x="52809" y="79914"/>
                    <a:pt x="50330" y="80656"/>
                    <a:pt x="50330" y="79326"/>
                  </a:cubicBezTo>
                  <a:cubicBezTo>
                    <a:pt x="49421" y="79326"/>
                    <a:pt x="48471" y="79326"/>
                    <a:pt x="47892" y="79326"/>
                  </a:cubicBezTo>
                  <a:cubicBezTo>
                    <a:pt x="46363" y="77818"/>
                    <a:pt x="48471" y="76489"/>
                    <a:pt x="48471" y="74955"/>
                  </a:cubicBezTo>
                  <a:cubicBezTo>
                    <a:pt x="49710" y="74955"/>
                    <a:pt x="52190" y="74597"/>
                    <a:pt x="51859" y="75926"/>
                  </a:cubicBezTo>
                  <a:cubicBezTo>
                    <a:pt x="55247" y="75926"/>
                    <a:pt x="57396" y="76284"/>
                    <a:pt x="60165" y="77435"/>
                  </a:cubicBezTo>
                  <a:cubicBezTo>
                    <a:pt x="60165" y="78380"/>
                    <a:pt x="60165" y="80093"/>
                    <a:pt x="62603" y="79710"/>
                  </a:cubicBezTo>
                  <a:cubicBezTo>
                    <a:pt x="62314" y="77997"/>
                    <a:pt x="67231" y="78585"/>
                    <a:pt x="68760" y="78968"/>
                  </a:cubicBezTo>
                  <a:cubicBezTo>
                    <a:pt x="68760" y="79531"/>
                    <a:pt x="68760" y="80272"/>
                    <a:pt x="68760" y="80860"/>
                  </a:cubicBezTo>
                  <a:cubicBezTo>
                    <a:pt x="70247" y="81039"/>
                    <a:pt x="70867" y="80272"/>
                    <a:pt x="71776" y="79914"/>
                  </a:cubicBezTo>
                  <a:cubicBezTo>
                    <a:pt x="71776" y="78968"/>
                    <a:pt x="72396" y="77818"/>
                    <a:pt x="71446" y="77051"/>
                  </a:cubicBezTo>
                  <a:cubicBezTo>
                    <a:pt x="71446" y="76872"/>
                    <a:pt x="67520" y="77051"/>
                    <a:pt x="67231" y="77051"/>
                  </a:cubicBezTo>
                  <a:cubicBezTo>
                    <a:pt x="65991" y="76872"/>
                    <a:pt x="63512" y="76668"/>
                    <a:pt x="63223" y="75722"/>
                  </a:cubicBezTo>
                  <a:cubicBezTo>
                    <a:pt x="63223" y="74776"/>
                    <a:pt x="63512" y="73830"/>
                    <a:pt x="63842" y="73063"/>
                  </a:cubicBezTo>
                  <a:cubicBezTo>
                    <a:pt x="64132" y="71350"/>
                    <a:pt x="65661" y="69458"/>
                    <a:pt x="63842" y="67950"/>
                  </a:cubicBezTo>
                  <a:cubicBezTo>
                    <a:pt x="63512" y="67567"/>
                    <a:pt x="62314" y="67746"/>
                    <a:pt x="62314" y="67183"/>
                  </a:cubicBezTo>
                  <a:cubicBezTo>
                    <a:pt x="61983" y="66416"/>
                    <a:pt x="62314" y="65854"/>
                    <a:pt x="62314" y="65087"/>
                  </a:cubicBezTo>
                  <a:cubicBezTo>
                    <a:pt x="61983" y="63195"/>
                    <a:pt x="62314" y="61099"/>
                    <a:pt x="62603" y="59207"/>
                  </a:cubicBezTo>
                  <a:cubicBezTo>
                    <a:pt x="62933" y="59207"/>
                    <a:pt x="63512" y="59207"/>
                    <a:pt x="64132" y="59412"/>
                  </a:cubicBezTo>
                  <a:cubicBezTo>
                    <a:pt x="64132" y="60153"/>
                    <a:pt x="64752" y="60920"/>
                    <a:pt x="66280" y="60741"/>
                  </a:cubicBezTo>
                  <a:cubicBezTo>
                    <a:pt x="66900" y="60536"/>
                    <a:pt x="67520" y="59590"/>
                    <a:pt x="68140" y="59207"/>
                  </a:cubicBezTo>
                  <a:cubicBezTo>
                    <a:pt x="69338" y="57699"/>
                    <a:pt x="70247" y="56165"/>
                    <a:pt x="70247" y="54452"/>
                  </a:cubicBezTo>
                  <a:cubicBezTo>
                    <a:pt x="73305" y="54273"/>
                    <a:pt x="76694" y="54657"/>
                    <a:pt x="79752" y="54657"/>
                  </a:cubicBezTo>
                  <a:cubicBezTo>
                    <a:pt x="80661" y="54657"/>
                    <a:pt x="82520" y="54452"/>
                    <a:pt x="83429" y="55040"/>
                  </a:cubicBezTo>
                  <a:cubicBezTo>
                    <a:pt x="84338" y="55602"/>
                    <a:pt x="85289" y="55423"/>
                    <a:pt x="86487" y="55423"/>
                  </a:cubicBezTo>
                  <a:cubicBezTo>
                    <a:pt x="86818" y="54835"/>
                    <a:pt x="87438" y="54273"/>
                    <a:pt x="87727" y="53506"/>
                  </a:cubicBezTo>
                  <a:cubicBezTo>
                    <a:pt x="88057" y="52944"/>
                    <a:pt x="87438" y="52177"/>
                    <a:pt x="88057" y="51819"/>
                  </a:cubicBezTo>
                  <a:cubicBezTo>
                    <a:pt x="88966" y="50847"/>
                    <a:pt x="91735" y="51231"/>
                    <a:pt x="93264" y="51231"/>
                  </a:cubicBezTo>
                  <a:cubicBezTo>
                    <a:pt x="93553" y="50489"/>
                    <a:pt x="92024" y="50106"/>
                    <a:pt x="92024" y="49339"/>
                  </a:cubicBezTo>
                  <a:cubicBezTo>
                    <a:pt x="91735" y="48393"/>
                    <a:pt x="92024" y="47064"/>
                    <a:pt x="92933" y="46297"/>
                  </a:cubicBezTo>
                  <a:cubicBezTo>
                    <a:pt x="93553" y="45734"/>
                    <a:pt x="95082" y="45556"/>
                    <a:pt x="95082" y="45172"/>
                  </a:cubicBezTo>
                  <a:cubicBezTo>
                    <a:pt x="95413" y="44584"/>
                    <a:pt x="94793" y="44022"/>
                    <a:pt x="95702" y="43843"/>
                  </a:cubicBezTo>
                  <a:cubicBezTo>
                    <a:pt x="96322" y="42309"/>
                    <a:pt x="97561" y="41925"/>
                    <a:pt x="99710" y="41184"/>
                  </a:cubicBezTo>
                  <a:cubicBezTo>
                    <a:pt x="98760" y="40034"/>
                    <a:pt x="96611" y="39471"/>
                    <a:pt x="97851" y="37963"/>
                  </a:cubicBezTo>
                  <a:cubicBezTo>
                    <a:pt x="98471" y="37196"/>
                    <a:pt x="99380" y="37758"/>
                    <a:pt x="99380" y="36812"/>
                  </a:cubicBezTo>
                  <a:cubicBezTo>
                    <a:pt x="99380" y="36046"/>
                    <a:pt x="101239" y="35279"/>
                    <a:pt x="102148" y="35100"/>
                  </a:cubicBezTo>
                  <a:cubicBezTo>
                    <a:pt x="103677" y="34333"/>
                    <a:pt x="106446" y="32824"/>
                    <a:pt x="108305" y="32620"/>
                  </a:cubicBezTo>
                  <a:cubicBezTo>
                    <a:pt x="111983" y="32057"/>
                    <a:pt x="111652" y="31316"/>
                    <a:pt x="111652" y="29399"/>
                  </a:cubicBezTo>
                  <a:cubicBezTo>
                    <a:pt x="111363" y="29220"/>
                    <a:pt x="111033" y="29220"/>
                    <a:pt x="111033" y="29220"/>
                  </a:cubicBezTo>
                  <a:cubicBezTo>
                    <a:pt x="111652" y="29220"/>
                    <a:pt x="111983" y="29220"/>
                    <a:pt x="112603" y="29220"/>
                  </a:cubicBezTo>
                  <a:cubicBezTo>
                    <a:pt x="113181" y="28069"/>
                    <a:pt x="114132" y="27123"/>
                    <a:pt x="115661" y="26357"/>
                  </a:cubicBezTo>
                  <a:cubicBezTo>
                    <a:pt x="116570" y="25615"/>
                    <a:pt x="119049" y="25794"/>
                    <a:pt x="119049" y="2449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1" name="Shape 2601"/>
            <p:cNvSpPr/>
            <p:nvPr/>
          </p:nvSpPr>
          <p:spPr>
            <a:xfrm>
              <a:off x="6775658" y="2565438"/>
              <a:ext cx="484274" cy="4810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709" y="36703"/>
                  </a:moveTo>
                  <a:lnTo>
                    <a:pt x="104709" y="36703"/>
                  </a:lnTo>
                  <a:cubicBezTo>
                    <a:pt x="103520" y="36703"/>
                    <a:pt x="103520" y="36703"/>
                    <a:pt x="102710" y="35494"/>
                  </a:cubicBezTo>
                  <a:cubicBezTo>
                    <a:pt x="101900" y="34670"/>
                    <a:pt x="101900" y="34285"/>
                    <a:pt x="100711" y="33846"/>
                  </a:cubicBezTo>
                  <a:cubicBezTo>
                    <a:pt x="99900" y="33846"/>
                    <a:pt x="98280" y="34285"/>
                    <a:pt x="97901" y="34670"/>
                  </a:cubicBezTo>
                  <a:cubicBezTo>
                    <a:pt x="97901" y="33846"/>
                    <a:pt x="98280" y="32252"/>
                    <a:pt x="99522" y="32637"/>
                  </a:cubicBezTo>
                  <a:cubicBezTo>
                    <a:pt x="100333" y="30219"/>
                    <a:pt x="103142" y="20824"/>
                    <a:pt x="97469" y="23681"/>
                  </a:cubicBezTo>
                  <a:cubicBezTo>
                    <a:pt x="97091" y="24065"/>
                    <a:pt x="96713" y="24505"/>
                    <a:pt x="96280" y="24890"/>
                  </a:cubicBezTo>
                  <a:cubicBezTo>
                    <a:pt x="95902" y="24890"/>
                    <a:pt x="95092" y="24505"/>
                    <a:pt x="94660" y="24890"/>
                  </a:cubicBezTo>
                  <a:cubicBezTo>
                    <a:pt x="93903" y="25329"/>
                    <a:pt x="93903" y="26538"/>
                    <a:pt x="92660" y="26538"/>
                  </a:cubicBezTo>
                  <a:cubicBezTo>
                    <a:pt x="91904" y="26923"/>
                    <a:pt x="90661" y="26098"/>
                    <a:pt x="89851" y="26098"/>
                  </a:cubicBezTo>
                  <a:cubicBezTo>
                    <a:pt x="88662" y="25714"/>
                    <a:pt x="87474" y="26098"/>
                    <a:pt x="86663" y="25714"/>
                  </a:cubicBezTo>
                  <a:cubicBezTo>
                    <a:pt x="86663" y="24505"/>
                    <a:pt x="86663" y="23241"/>
                    <a:pt x="86663" y="22032"/>
                  </a:cubicBezTo>
                  <a:cubicBezTo>
                    <a:pt x="86285" y="20824"/>
                    <a:pt x="85042" y="19175"/>
                    <a:pt x="84232" y="18351"/>
                  </a:cubicBezTo>
                  <a:cubicBezTo>
                    <a:pt x="83475" y="17142"/>
                    <a:pt x="81422" y="16703"/>
                    <a:pt x="80666" y="15934"/>
                  </a:cubicBezTo>
                  <a:cubicBezTo>
                    <a:pt x="80234" y="14670"/>
                    <a:pt x="80666" y="13076"/>
                    <a:pt x="80666" y="11813"/>
                  </a:cubicBezTo>
                  <a:cubicBezTo>
                    <a:pt x="78613" y="11428"/>
                    <a:pt x="76614" y="13461"/>
                    <a:pt x="75047" y="13901"/>
                  </a:cubicBezTo>
                  <a:cubicBezTo>
                    <a:pt x="73048" y="14670"/>
                    <a:pt x="70616" y="15494"/>
                    <a:pt x="68185" y="15494"/>
                  </a:cubicBezTo>
                  <a:cubicBezTo>
                    <a:pt x="65808" y="15934"/>
                    <a:pt x="63376" y="15494"/>
                    <a:pt x="61809" y="13461"/>
                  </a:cubicBezTo>
                  <a:cubicBezTo>
                    <a:pt x="60999" y="12252"/>
                    <a:pt x="60999" y="11813"/>
                    <a:pt x="59810" y="11428"/>
                  </a:cubicBezTo>
                  <a:cubicBezTo>
                    <a:pt x="58568" y="11428"/>
                    <a:pt x="57001" y="11813"/>
                    <a:pt x="55758" y="11428"/>
                  </a:cubicBezTo>
                  <a:cubicBezTo>
                    <a:pt x="55380" y="10219"/>
                    <a:pt x="53759" y="9395"/>
                    <a:pt x="53381" y="8186"/>
                  </a:cubicBezTo>
                  <a:cubicBezTo>
                    <a:pt x="52570" y="6538"/>
                    <a:pt x="52949" y="6538"/>
                    <a:pt x="50950" y="6098"/>
                  </a:cubicBezTo>
                  <a:cubicBezTo>
                    <a:pt x="49761" y="6098"/>
                    <a:pt x="48140" y="6098"/>
                    <a:pt x="47330" y="5274"/>
                  </a:cubicBezTo>
                  <a:cubicBezTo>
                    <a:pt x="46141" y="4065"/>
                    <a:pt x="46951" y="2857"/>
                    <a:pt x="46141" y="1648"/>
                  </a:cubicBezTo>
                  <a:cubicBezTo>
                    <a:pt x="43331" y="1208"/>
                    <a:pt x="40090" y="1208"/>
                    <a:pt x="37334" y="1208"/>
                  </a:cubicBezTo>
                  <a:cubicBezTo>
                    <a:pt x="34092" y="824"/>
                    <a:pt x="30904" y="0"/>
                    <a:pt x="29716" y="3241"/>
                  </a:cubicBezTo>
                  <a:cubicBezTo>
                    <a:pt x="28473" y="4505"/>
                    <a:pt x="28905" y="6923"/>
                    <a:pt x="27285" y="7747"/>
                  </a:cubicBezTo>
                  <a:cubicBezTo>
                    <a:pt x="25664" y="8571"/>
                    <a:pt x="23286" y="7747"/>
                    <a:pt x="21665" y="8186"/>
                  </a:cubicBezTo>
                  <a:cubicBezTo>
                    <a:pt x="21665" y="9010"/>
                    <a:pt x="21287" y="9780"/>
                    <a:pt x="20855" y="10219"/>
                  </a:cubicBezTo>
                  <a:cubicBezTo>
                    <a:pt x="20477" y="10604"/>
                    <a:pt x="20045" y="10604"/>
                    <a:pt x="20045" y="10604"/>
                  </a:cubicBezTo>
                  <a:cubicBezTo>
                    <a:pt x="19666" y="11043"/>
                    <a:pt x="19234" y="11428"/>
                    <a:pt x="18856" y="11813"/>
                  </a:cubicBezTo>
                  <a:cubicBezTo>
                    <a:pt x="18045" y="12637"/>
                    <a:pt x="18045" y="12637"/>
                    <a:pt x="16857" y="12252"/>
                  </a:cubicBezTo>
                  <a:cubicBezTo>
                    <a:pt x="15668" y="11813"/>
                    <a:pt x="15668" y="11428"/>
                    <a:pt x="15236" y="10219"/>
                  </a:cubicBezTo>
                  <a:cubicBezTo>
                    <a:pt x="14425" y="10219"/>
                    <a:pt x="14047" y="10604"/>
                    <a:pt x="13237" y="10604"/>
                  </a:cubicBezTo>
                  <a:cubicBezTo>
                    <a:pt x="12859" y="11813"/>
                    <a:pt x="12426" y="12637"/>
                    <a:pt x="12426" y="13901"/>
                  </a:cubicBezTo>
                  <a:cubicBezTo>
                    <a:pt x="14047" y="13901"/>
                    <a:pt x="14858" y="13901"/>
                    <a:pt x="15236" y="15494"/>
                  </a:cubicBezTo>
                  <a:cubicBezTo>
                    <a:pt x="15236" y="17142"/>
                    <a:pt x="14858" y="18351"/>
                    <a:pt x="14858" y="19560"/>
                  </a:cubicBezTo>
                  <a:cubicBezTo>
                    <a:pt x="14425" y="22032"/>
                    <a:pt x="14425" y="24505"/>
                    <a:pt x="12859" y="26098"/>
                  </a:cubicBezTo>
                  <a:cubicBezTo>
                    <a:pt x="12426" y="26538"/>
                    <a:pt x="12048" y="26538"/>
                    <a:pt x="11238" y="26923"/>
                  </a:cubicBezTo>
                  <a:cubicBezTo>
                    <a:pt x="11238" y="27362"/>
                    <a:pt x="10805" y="27362"/>
                    <a:pt x="10805" y="27362"/>
                  </a:cubicBezTo>
                  <a:cubicBezTo>
                    <a:pt x="10427" y="27362"/>
                    <a:pt x="10805" y="27747"/>
                    <a:pt x="10427" y="28131"/>
                  </a:cubicBezTo>
                  <a:cubicBezTo>
                    <a:pt x="10049" y="28131"/>
                    <a:pt x="9617" y="28131"/>
                    <a:pt x="9239" y="28131"/>
                  </a:cubicBezTo>
                  <a:cubicBezTo>
                    <a:pt x="9617" y="28956"/>
                    <a:pt x="10049" y="29780"/>
                    <a:pt x="10049" y="29780"/>
                  </a:cubicBezTo>
                  <a:cubicBezTo>
                    <a:pt x="10805" y="30989"/>
                    <a:pt x="12426" y="32252"/>
                    <a:pt x="12426" y="33846"/>
                  </a:cubicBezTo>
                  <a:cubicBezTo>
                    <a:pt x="10805" y="33846"/>
                    <a:pt x="9239" y="34285"/>
                    <a:pt x="8428" y="35494"/>
                  </a:cubicBezTo>
                  <a:cubicBezTo>
                    <a:pt x="8428" y="35494"/>
                    <a:pt x="6807" y="38791"/>
                    <a:pt x="7239" y="38791"/>
                  </a:cubicBezTo>
                  <a:cubicBezTo>
                    <a:pt x="5240" y="38791"/>
                    <a:pt x="2431" y="37967"/>
                    <a:pt x="2809" y="40824"/>
                  </a:cubicBezTo>
                  <a:cubicBezTo>
                    <a:pt x="2809" y="42032"/>
                    <a:pt x="3619" y="43681"/>
                    <a:pt x="2431" y="44450"/>
                  </a:cubicBezTo>
                  <a:cubicBezTo>
                    <a:pt x="1620" y="44890"/>
                    <a:pt x="378" y="44450"/>
                    <a:pt x="0" y="45274"/>
                  </a:cubicBezTo>
                  <a:cubicBezTo>
                    <a:pt x="1188" y="46538"/>
                    <a:pt x="3187" y="45714"/>
                    <a:pt x="4430" y="46538"/>
                  </a:cubicBezTo>
                  <a:cubicBezTo>
                    <a:pt x="5997" y="47307"/>
                    <a:pt x="8428" y="47747"/>
                    <a:pt x="9617" y="49395"/>
                  </a:cubicBezTo>
                  <a:cubicBezTo>
                    <a:pt x="10427" y="50164"/>
                    <a:pt x="13615" y="54670"/>
                    <a:pt x="13237" y="55879"/>
                  </a:cubicBezTo>
                  <a:cubicBezTo>
                    <a:pt x="7996" y="54670"/>
                    <a:pt x="14425" y="62857"/>
                    <a:pt x="15236" y="64065"/>
                  </a:cubicBezTo>
                  <a:cubicBezTo>
                    <a:pt x="16479" y="65274"/>
                    <a:pt x="17667" y="66923"/>
                    <a:pt x="18045" y="68571"/>
                  </a:cubicBezTo>
                  <a:cubicBezTo>
                    <a:pt x="18856" y="70604"/>
                    <a:pt x="18478" y="72637"/>
                    <a:pt x="18478" y="74670"/>
                  </a:cubicBezTo>
                  <a:cubicBezTo>
                    <a:pt x="20477" y="75054"/>
                    <a:pt x="23286" y="75879"/>
                    <a:pt x="24043" y="73021"/>
                  </a:cubicBezTo>
                  <a:cubicBezTo>
                    <a:pt x="24475" y="70989"/>
                    <a:pt x="25285" y="70604"/>
                    <a:pt x="26474" y="72637"/>
                  </a:cubicBezTo>
                  <a:cubicBezTo>
                    <a:pt x="27285" y="74285"/>
                    <a:pt x="28095" y="77087"/>
                    <a:pt x="29716" y="77527"/>
                  </a:cubicBezTo>
                  <a:cubicBezTo>
                    <a:pt x="31715" y="77912"/>
                    <a:pt x="32904" y="76703"/>
                    <a:pt x="32904" y="79560"/>
                  </a:cubicBezTo>
                  <a:cubicBezTo>
                    <a:pt x="32904" y="79560"/>
                    <a:pt x="33282" y="79560"/>
                    <a:pt x="33714" y="79560"/>
                  </a:cubicBezTo>
                  <a:cubicBezTo>
                    <a:pt x="33282" y="80769"/>
                    <a:pt x="34092" y="83241"/>
                    <a:pt x="33714" y="84065"/>
                  </a:cubicBezTo>
                  <a:cubicBezTo>
                    <a:pt x="32904" y="85714"/>
                    <a:pt x="32525" y="86483"/>
                    <a:pt x="33282" y="87747"/>
                  </a:cubicBezTo>
                  <a:cubicBezTo>
                    <a:pt x="35281" y="90989"/>
                    <a:pt x="38523" y="90164"/>
                    <a:pt x="41332" y="92197"/>
                  </a:cubicBezTo>
                  <a:cubicBezTo>
                    <a:pt x="41332" y="92637"/>
                    <a:pt x="41710" y="93021"/>
                    <a:pt x="41710" y="93021"/>
                  </a:cubicBezTo>
                  <a:cubicBezTo>
                    <a:pt x="42521" y="93461"/>
                    <a:pt x="43331" y="94230"/>
                    <a:pt x="43331" y="94230"/>
                  </a:cubicBezTo>
                  <a:cubicBezTo>
                    <a:pt x="43331" y="94230"/>
                    <a:pt x="43331" y="94670"/>
                    <a:pt x="43331" y="95054"/>
                  </a:cubicBezTo>
                  <a:cubicBezTo>
                    <a:pt x="43764" y="96318"/>
                    <a:pt x="44520" y="97527"/>
                    <a:pt x="45330" y="98351"/>
                  </a:cubicBezTo>
                  <a:cubicBezTo>
                    <a:pt x="46519" y="99560"/>
                    <a:pt x="47762" y="101208"/>
                    <a:pt x="49329" y="102802"/>
                  </a:cubicBezTo>
                  <a:cubicBezTo>
                    <a:pt x="50571" y="103626"/>
                    <a:pt x="52949" y="104835"/>
                    <a:pt x="52949" y="106483"/>
                  </a:cubicBezTo>
                  <a:cubicBezTo>
                    <a:pt x="53381" y="108516"/>
                    <a:pt x="52949" y="110604"/>
                    <a:pt x="52949" y="113021"/>
                  </a:cubicBezTo>
                  <a:cubicBezTo>
                    <a:pt x="55380" y="113021"/>
                    <a:pt x="57379" y="113461"/>
                    <a:pt x="59000" y="115494"/>
                  </a:cubicBezTo>
                  <a:cubicBezTo>
                    <a:pt x="60189" y="117527"/>
                    <a:pt x="62188" y="117087"/>
                    <a:pt x="64187" y="117087"/>
                  </a:cubicBezTo>
                  <a:cubicBezTo>
                    <a:pt x="64187" y="119945"/>
                    <a:pt x="64997" y="119560"/>
                    <a:pt x="66186" y="118736"/>
                  </a:cubicBezTo>
                  <a:lnTo>
                    <a:pt x="66186" y="118351"/>
                  </a:lnTo>
                  <a:lnTo>
                    <a:pt x="66186" y="118736"/>
                  </a:lnTo>
                  <a:cubicBezTo>
                    <a:pt x="66996" y="118351"/>
                    <a:pt x="67807" y="117527"/>
                    <a:pt x="68185" y="117087"/>
                  </a:cubicBezTo>
                  <a:cubicBezTo>
                    <a:pt x="67807" y="117527"/>
                    <a:pt x="66996" y="118351"/>
                    <a:pt x="66186" y="118736"/>
                  </a:cubicBezTo>
                  <a:lnTo>
                    <a:pt x="66186" y="119120"/>
                  </a:lnTo>
                  <a:cubicBezTo>
                    <a:pt x="68185" y="117912"/>
                    <a:pt x="71427" y="116263"/>
                    <a:pt x="72615" y="115494"/>
                  </a:cubicBezTo>
                  <a:cubicBezTo>
                    <a:pt x="73804" y="114670"/>
                    <a:pt x="73426" y="112637"/>
                    <a:pt x="71427" y="112637"/>
                  </a:cubicBezTo>
                  <a:cubicBezTo>
                    <a:pt x="71805" y="110989"/>
                    <a:pt x="73804" y="106483"/>
                    <a:pt x="71427" y="106483"/>
                  </a:cubicBezTo>
                  <a:cubicBezTo>
                    <a:pt x="70995" y="105274"/>
                    <a:pt x="73048" y="99560"/>
                    <a:pt x="74615" y="99945"/>
                  </a:cubicBezTo>
                  <a:cubicBezTo>
                    <a:pt x="74615" y="99945"/>
                    <a:pt x="74615" y="99560"/>
                    <a:pt x="74615" y="99175"/>
                  </a:cubicBezTo>
                  <a:cubicBezTo>
                    <a:pt x="74615" y="99175"/>
                    <a:pt x="74615" y="99175"/>
                    <a:pt x="74236" y="99175"/>
                  </a:cubicBezTo>
                  <a:cubicBezTo>
                    <a:pt x="73804" y="97912"/>
                    <a:pt x="73426" y="97142"/>
                    <a:pt x="73804" y="95494"/>
                  </a:cubicBezTo>
                  <a:cubicBezTo>
                    <a:pt x="74615" y="95494"/>
                    <a:pt x="77424" y="96318"/>
                    <a:pt x="77046" y="94230"/>
                  </a:cubicBezTo>
                  <a:cubicBezTo>
                    <a:pt x="76614" y="94670"/>
                    <a:pt x="76235" y="94230"/>
                    <a:pt x="75857" y="94230"/>
                  </a:cubicBezTo>
                  <a:cubicBezTo>
                    <a:pt x="75857" y="92197"/>
                    <a:pt x="79423" y="87747"/>
                    <a:pt x="81855" y="88516"/>
                  </a:cubicBezTo>
                  <a:cubicBezTo>
                    <a:pt x="82665" y="88956"/>
                    <a:pt x="83475" y="90604"/>
                    <a:pt x="84664" y="90164"/>
                  </a:cubicBezTo>
                  <a:cubicBezTo>
                    <a:pt x="85475" y="90164"/>
                    <a:pt x="85853" y="87747"/>
                    <a:pt x="86285" y="86923"/>
                  </a:cubicBezTo>
                  <a:cubicBezTo>
                    <a:pt x="88284" y="85274"/>
                    <a:pt x="91472" y="87307"/>
                    <a:pt x="93093" y="84450"/>
                  </a:cubicBezTo>
                  <a:cubicBezTo>
                    <a:pt x="95092" y="84450"/>
                    <a:pt x="98712" y="85274"/>
                    <a:pt x="100711" y="86098"/>
                  </a:cubicBezTo>
                  <a:cubicBezTo>
                    <a:pt x="102710" y="86923"/>
                    <a:pt x="103899" y="86923"/>
                    <a:pt x="106330" y="86923"/>
                  </a:cubicBezTo>
                  <a:cubicBezTo>
                    <a:pt x="108707" y="86923"/>
                    <a:pt x="114326" y="87747"/>
                    <a:pt x="113948" y="91373"/>
                  </a:cubicBezTo>
                  <a:cubicBezTo>
                    <a:pt x="114759" y="91373"/>
                    <a:pt x="119945" y="91813"/>
                    <a:pt x="119945" y="90989"/>
                  </a:cubicBezTo>
                  <a:cubicBezTo>
                    <a:pt x="119567" y="89780"/>
                    <a:pt x="118757" y="88516"/>
                    <a:pt x="117946" y="87307"/>
                  </a:cubicBezTo>
                  <a:cubicBezTo>
                    <a:pt x="117568" y="86483"/>
                    <a:pt x="117136" y="84065"/>
                    <a:pt x="116758" y="81593"/>
                  </a:cubicBezTo>
                  <a:cubicBezTo>
                    <a:pt x="116380" y="81593"/>
                    <a:pt x="115947" y="81208"/>
                    <a:pt x="115947" y="80769"/>
                  </a:cubicBezTo>
                  <a:cubicBezTo>
                    <a:pt x="115137" y="79560"/>
                    <a:pt x="115569" y="77527"/>
                    <a:pt x="115137" y="75879"/>
                  </a:cubicBezTo>
                  <a:cubicBezTo>
                    <a:pt x="114759" y="76318"/>
                    <a:pt x="114326" y="76318"/>
                    <a:pt x="113948" y="76703"/>
                  </a:cubicBezTo>
                  <a:cubicBezTo>
                    <a:pt x="113570" y="77087"/>
                    <a:pt x="112760" y="72197"/>
                    <a:pt x="112760" y="71813"/>
                  </a:cubicBezTo>
                  <a:cubicBezTo>
                    <a:pt x="113138" y="70604"/>
                    <a:pt x="113948" y="70164"/>
                    <a:pt x="114759" y="68956"/>
                  </a:cubicBezTo>
                  <a:cubicBezTo>
                    <a:pt x="115137" y="67747"/>
                    <a:pt x="115137" y="65274"/>
                    <a:pt x="115137" y="63626"/>
                  </a:cubicBezTo>
                  <a:cubicBezTo>
                    <a:pt x="114759" y="59560"/>
                    <a:pt x="111517" y="56703"/>
                    <a:pt x="111139" y="52637"/>
                  </a:cubicBezTo>
                  <a:cubicBezTo>
                    <a:pt x="111139" y="52252"/>
                    <a:pt x="111139" y="50989"/>
                    <a:pt x="110706" y="50604"/>
                  </a:cubicBezTo>
                  <a:cubicBezTo>
                    <a:pt x="110328" y="49395"/>
                    <a:pt x="109950" y="50164"/>
                    <a:pt x="109140" y="49395"/>
                  </a:cubicBezTo>
                  <a:cubicBezTo>
                    <a:pt x="107951" y="48571"/>
                    <a:pt x="108329" y="46923"/>
                    <a:pt x="108329" y="45714"/>
                  </a:cubicBezTo>
                  <a:cubicBezTo>
                    <a:pt x="108329" y="44890"/>
                    <a:pt x="108707" y="44065"/>
                    <a:pt x="108329" y="43241"/>
                  </a:cubicBezTo>
                  <a:cubicBezTo>
                    <a:pt x="107519" y="42032"/>
                    <a:pt x="105898" y="42032"/>
                    <a:pt x="105520" y="40824"/>
                  </a:cubicBezTo>
                  <a:cubicBezTo>
                    <a:pt x="105141" y="39560"/>
                    <a:pt x="106330" y="39175"/>
                    <a:pt x="107140" y="38351"/>
                  </a:cubicBezTo>
                  <a:cubicBezTo>
                    <a:pt x="107140" y="37967"/>
                    <a:pt x="107140" y="37142"/>
                    <a:pt x="107140" y="36703"/>
                  </a:cubicBezTo>
                  <a:cubicBezTo>
                    <a:pt x="106330" y="36703"/>
                    <a:pt x="105520" y="36703"/>
                    <a:pt x="104709" y="36703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" name="Shape 2602"/>
            <p:cNvSpPr/>
            <p:nvPr/>
          </p:nvSpPr>
          <p:spPr>
            <a:xfrm>
              <a:off x="7523504" y="4330843"/>
              <a:ext cx="952669" cy="7683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27" y="20371"/>
                  </a:moveTo>
                  <a:lnTo>
                    <a:pt x="117727" y="20371"/>
                  </a:lnTo>
                  <a:cubicBezTo>
                    <a:pt x="116713" y="19342"/>
                    <a:pt x="115289" y="19617"/>
                    <a:pt x="114879" y="17833"/>
                  </a:cubicBezTo>
                  <a:cubicBezTo>
                    <a:pt x="114659" y="16804"/>
                    <a:pt x="114659" y="15021"/>
                    <a:pt x="113455" y="15295"/>
                  </a:cubicBezTo>
                  <a:cubicBezTo>
                    <a:pt x="112852" y="16804"/>
                    <a:pt x="112852" y="16564"/>
                    <a:pt x="111839" y="17044"/>
                  </a:cubicBezTo>
                  <a:cubicBezTo>
                    <a:pt x="111620" y="18588"/>
                    <a:pt x="110415" y="17559"/>
                    <a:pt x="110196" y="16804"/>
                  </a:cubicBezTo>
                  <a:cubicBezTo>
                    <a:pt x="109402" y="15295"/>
                    <a:pt x="110607" y="13752"/>
                    <a:pt x="109593" y="12243"/>
                  </a:cubicBezTo>
                  <a:cubicBezTo>
                    <a:pt x="108169" y="10700"/>
                    <a:pt x="106143" y="12243"/>
                    <a:pt x="105513" y="9156"/>
                  </a:cubicBezTo>
                  <a:cubicBezTo>
                    <a:pt x="105321" y="9156"/>
                    <a:pt x="105102" y="9156"/>
                    <a:pt x="104910" y="8916"/>
                  </a:cubicBezTo>
                  <a:lnTo>
                    <a:pt x="104910" y="8916"/>
                  </a:lnTo>
                  <a:lnTo>
                    <a:pt x="104910" y="8916"/>
                  </a:lnTo>
                  <a:cubicBezTo>
                    <a:pt x="104719" y="8916"/>
                    <a:pt x="104500" y="8916"/>
                    <a:pt x="104089" y="8916"/>
                  </a:cubicBezTo>
                  <a:cubicBezTo>
                    <a:pt x="104500" y="6378"/>
                    <a:pt x="100858" y="3566"/>
                    <a:pt x="100228" y="6619"/>
                  </a:cubicBezTo>
                  <a:cubicBezTo>
                    <a:pt x="100036" y="6859"/>
                    <a:pt x="99625" y="6859"/>
                    <a:pt x="99406" y="6859"/>
                  </a:cubicBezTo>
                  <a:cubicBezTo>
                    <a:pt x="99625" y="5864"/>
                    <a:pt x="98201" y="3806"/>
                    <a:pt x="97599" y="3052"/>
                  </a:cubicBezTo>
                  <a:cubicBezTo>
                    <a:pt x="96586" y="1543"/>
                    <a:pt x="94751" y="2297"/>
                    <a:pt x="93327" y="2023"/>
                  </a:cubicBezTo>
                  <a:cubicBezTo>
                    <a:pt x="93518" y="0"/>
                    <a:pt x="91273" y="1028"/>
                    <a:pt x="90260" y="1268"/>
                  </a:cubicBezTo>
                  <a:cubicBezTo>
                    <a:pt x="90670" y="2297"/>
                    <a:pt x="92916" y="6619"/>
                    <a:pt x="91081" y="7373"/>
                  </a:cubicBezTo>
                  <a:cubicBezTo>
                    <a:pt x="90890" y="8642"/>
                    <a:pt x="91903" y="9671"/>
                    <a:pt x="91684" y="11214"/>
                  </a:cubicBezTo>
                  <a:cubicBezTo>
                    <a:pt x="89876" y="10940"/>
                    <a:pt x="90479" y="13238"/>
                    <a:pt x="89876" y="14266"/>
                  </a:cubicBezTo>
                  <a:cubicBezTo>
                    <a:pt x="88836" y="14507"/>
                    <a:pt x="88233" y="13992"/>
                    <a:pt x="87439" y="13752"/>
                  </a:cubicBezTo>
                  <a:cubicBezTo>
                    <a:pt x="88041" y="12997"/>
                    <a:pt x="88644" y="11969"/>
                    <a:pt x="87439" y="11454"/>
                  </a:cubicBezTo>
                  <a:cubicBezTo>
                    <a:pt x="86207" y="12997"/>
                    <a:pt x="84783" y="11454"/>
                    <a:pt x="83550" y="10700"/>
                  </a:cubicBezTo>
                  <a:cubicBezTo>
                    <a:pt x="82345" y="10185"/>
                    <a:pt x="80702" y="9431"/>
                    <a:pt x="79497" y="10185"/>
                  </a:cubicBezTo>
                  <a:cubicBezTo>
                    <a:pt x="78484" y="10700"/>
                    <a:pt x="78073" y="12483"/>
                    <a:pt x="76841" y="12723"/>
                  </a:cubicBezTo>
                  <a:cubicBezTo>
                    <a:pt x="75225" y="12997"/>
                    <a:pt x="73801" y="11454"/>
                    <a:pt x="72377" y="11214"/>
                  </a:cubicBezTo>
                  <a:cubicBezTo>
                    <a:pt x="72569" y="10425"/>
                    <a:pt x="73610" y="10425"/>
                    <a:pt x="73610" y="9431"/>
                  </a:cubicBezTo>
                  <a:cubicBezTo>
                    <a:pt x="73801" y="9156"/>
                    <a:pt x="73801" y="9156"/>
                    <a:pt x="73993" y="9156"/>
                  </a:cubicBezTo>
                  <a:cubicBezTo>
                    <a:pt x="74212" y="6619"/>
                    <a:pt x="74212" y="3806"/>
                    <a:pt x="73993" y="1268"/>
                  </a:cubicBezTo>
                  <a:cubicBezTo>
                    <a:pt x="72980" y="1028"/>
                    <a:pt x="72186" y="2023"/>
                    <a:pt x="71364" y="2537"/>
                  </a:cubicBezTo>
                  <a:cubicBezTo>
                    <a:pt x="70351" y="3052"/>
                    <a:pt x="69310" y="3326"/>
                    <a:pt x="68297" y="3566"/>
                  </a:cubicBezTo>
                  <a:cubicBezTo>
                    <a:pt x="66873" y="3806"/>
                    <a:pt x="65668" y="3052"/>
                    <a:pt x="64244" y="3326"/>
                  </a:cubicBezTo>
                  <a:cubicBezTo>
                    <a:pt x="63423" y="3566"/>
                    <a:pt x="62820" y="4081"/>
                    <a:pt x="62218" y="4595"/>
                  </a:cubicBezTo>
                  <a:cubicBezTo>
                    <a:pt x="60575" y="5590"/>
                    <a:pt x="57316" y="5075"/>
                    <a:pt x="56303" y="3566"/>
                  </a:cubicBezTo>
                  <a:cubicBezTo>
                    <a:pt x="55700" y="2812"/>
                    <a:pt x="55700" y="1543"/>
                    <a:pt x="55098" y="1028"/>
                  </a:cubicBezTo>
                  <a:cubicBezTo>
                    <a:pt x="54879" y="514"/>
                    <a:pt x="54468" y="514"/>
                    <a:pt x="54084" y="514"/>
                  </a:cubicBezTo>
                  <a:lnTo>
                    <a:pt x="54084" y="514"/>
                  </a:lnTo>
                  <a:lnTo>
                    <a:pt x="54084" y="514"/>
                  </a:lnTo>
                  <a:cubicBezTo>
                    <a:pt x="53674" y="514"/>
                    <a:pt x="53455" y="514"/>
                    <a:pt x="53044" y="514"/>
                  </a:cubicBezTo>
                  <a:cubicBezTo>
                    <a:pt x="53044" y="514"/>
                    <a:pt x="53263" y="514"/>
                    <a:pt x="53455" y="754"/>
                  </a:cubicBezTo>
                  <a:cubicBezTo>
                    <a:pt x="53455" y="3326"/>
                    <a:pt x="53674" y="4321"/>
                    <a:pt x="51236" y="5075"/>
                  </a:cubicBezTo>
                  <a:cubicBezTo>
                    <a:pt x="50004" y="5350"/>
                    <a:pt x="48169" y="7373"/>
                    <a:pt x="47156" y="8402"/>
                  </a:cubicBezTo>
                  <a:cubicBezTo>
                    <a:pt x="46554" y="8642"/>
                    <a:pt x="45321" y="9671"/>
                    <a:pt x="45321" y="10700"/>
                  </a:cubicBezTo>
                  <a:cubicBezTo>
                    <a:pt x="45321" y="11969"/>
                    <a:pt x="44719" y="11214"/>
                    <a:pt x="44308" y="12243"/>
                  </a:cubicBezTo>
                  <a:cubicBezTo>
                    <a:pt x="43486" y="14266"/>
                    <a:pt x="44910" y="15021"/>
                    <a:pt x="45540" y="16564"/>
                  </a:cubicBezTo>
                  <a:cubicBezTo>
                    <a:pt x="44116" y="17559"/>
                    <a:pt x="43295" y="18073"/>
                    <a:pt x="42884" y="20131"/>
                  </a:cubicBezTo>
                  <a:cubicBezTo>
                    <a:pt x="42282" y="20371"/>
                    <a:pt x="42692" y="21126"/>
                    <a:pt x="42473" y="21914"/>
                  </a:cubicBezTo>
                  <a:cubicBezTo>
                    <a:pt x="42473" y="22429"/>
                    <a:pt x="41460" y="22669"/>
                    <a:pt x="41049" y="23423"/>
                  </a:cubicBezTo>
                  <a:cubicBezTo>
                    <a:pt x="40447" y="24452"/>
                    <a:pt x="40255" y="26236"/>
                    <a:pt x="40447" y="27505"/>
                  </a:cubicBezTo>
                  <a:cubicBezTo>
                    <a:pt x="40447" y="28533"/>
                    <a:pt x="41460" y="29048"/>
                    <a:pt x="41268" y="30042"/>
                  </a:cubicBezTo>
                  <a:cubicBezTo>
                    <a:pt x="40255" y="30042"/>
                    <a:pt x="38420" y="29528"/>
                    <a:pt x="37818" y="30831"/>
                  </a:cubicBezTo>
                  <a:cubicBezTo>
                    <a:pt x="37407" y="31311"/>
                    <a:pt x="37818" y="32340"/>
                    <a:pt x="37599" y="33095"/>
                  </a:cubicBezTo>
                  <a:cubicBezTo>
                    <a:pt x="37407" y="34124"/>
                    <a:pt x="36996" y="34878"/>
                    <a:pt x="36777" y="35667"/>
                  </a:cubicBezTo>
                  <a:cubicBezTo>
                    <a:pt x="35983" y="35667"/>
                    <a:pt x="35353" y="35907"/>
                    <a:pt x="34751" y="35152"/>
                  </a:cubicBezTo>
                  <a:cubicBezTo>
                    <a:pt x="34148" y="34364"/>
                    <a:pt x="32916" y="34638"/>
                    <a:pt x="32314" y="34638"/>
                  </a:cubicBezTo>
                  <a:cubicBezTo>
                    <a:pt x="30287" y="34638"/>
                    <a:pt x="28041" y="34124"/>
                    <a:pt x="26015" y="34364"/>
                  </a:cubicBezTo>
                  <a:cubicBezTo>
                    <a:pt x="26015" y="36661"/>
                    <a:pt x="25413" y="38719"/>
                    <a:pt x="24618" y="40743"/>
                  </a:cubicBezTo>
                  <a:cubicBezTo>
                    <a:pt x="24208" y="41257"/>
                    <a:pt x="23797" y="42526"/>
                    <a:pt x="23386" y="42800"/>
                  </a:cubicBezTo>
                  <a:cubicBezTo>
                    <a:pt x="22373" y="43040"/>
                    <a:pt x="21962" y="42012"/>
                    <a:pt x="21962" y="41017"/>
                  </a:cubicBezTo>
                  <a:cubicBezTo>
                    <a:pt x="21551" y="40743"/>
                    <a:pt x="21168" y="40743"/>
                    <a:pt x="20949" y="40743"/>
                  </a:cubicBezTo>
                  <a:cubicBezTo>
                    <a:pt x="20757" y="43280"/>
                    <a:pt x="20538" y="46093"/>
                    <a:pt x="20757" y="48631"/>
                  </a:cubicBezTo>
                  <a:cubicBezTo>
                    <a:pt x="20757" y="49659"/>
                    <a:pt x="20538" y="50414"/>
                    <a:pt x="20757" y="51443"/>
                  </a:cubicBezTo>
                  <a:cubicBezTo>
                    <a:pt x="20757" y="52197"/>
                    <a:pt x="21551" y="51957"/>
                    <a:pt x="21770" y="52472"/>
                  </a:cubicBezTo>
                  <a:cubicBezTo>
                    <a:pt x="22975" y="54495"/>
                    <a:pt x="21962" y="57033"/>
                    <a:pt x="21770" y="59331"/>
                  </a:cubicBezTo>
                  <a:cubicBezTo>
                    <a:pt x="21551" y="60360"/>
                    <a:pt x="21360" y="61629"/>
                    <a:pt x="21360" y="62897"/>
                  </a:cubicBezTo>
                  <a:cubicBezTo>
                    <a:pt x="21551" y="64166"/>
                    <a:pt x="23194" y="64441"/>
                    <a:pt x="24016" y="64681"/>
                  </a:cubicBezTo>
                  <a:cubicBezTo>
                    <a:pt x="24208" y="64681"/>
                    <a:pt x="26809" y="64441"/>
                    <a:pt x="26809" y="64681"/>
                  </a:cubicBezTo>
                  <a:cubicBezTo>
                    <a:pt x="27439" y="65710"/>
                    <a:pt x="27028" y="67253"/>
                    <a:pt x="27028" y="68522"/>
                  </a:cubicBezTo>
                  <a:cubicBezTo>
                    <a:pt x="26426" y="69002"/>
                    <a:pt x="26015" y="70031"/>
                    <a:pt x="25029" y="69791"/>
                  </a:cubicBezTo>
                  <a:cubicBezTo>
                    <a:pt x="25029" y="69002"/>
                    <a:pt x="25029" y="68008"/>
                    <a:pt x="25029" y="67253"/>
                  </a:cubicBezTo>
                  <a:cubicBezTo>
                    <a:pt x="24016" y="66739"/>
                    <a:pt x="20757" y="65950"/>
                    <a:pt x="20949" y="68248"/>
                  </a:cubicBezTo>
                  <a:cubicBezTo>
                    <a:pt x="19333" y="68762"/>
                    <a:pt x="19333" y="66464"/>
                    <a:pt x="19333" y="65195"/>
                  </a:cubicBezTo>
                  <a:cubicBezTo>
                    <a:pt x="17498" y="63652"/>
                    <a:pt x="16074" y="63172"/>
                    <a:pt x="13829" y="63172"/>
                  </a:cubicBezTo>
                  <a:cubicBezTo>
                    <a:pt x="14048" y="61388"/>
                    <a:pt x="12405" y="61869"/>
                    <a:pt x="11583" y="61869"/>
                  </a:cubicBezTo>
                  <a:cubicBezTo>
                    <a:pt x="11583" y="63926"/>
                    <a:pt x="10187" y="65710"/>
                    <a:pt x="11200" y="67733"/>
                  </a:cubicBezTo>
                  <a:cubicBezTo>
                    <a:pt x="11583" y="67733"/>
                    <a:pt x="12213" y="67733"/>
                    <a:pt x="12816" y="67733"/>
                  </a:cubicBezTo>
                  <a:cubicBezTo>
                    <a:pt x="12816" y="69517"/>
                    <a:pt x="14459" y="68522"/>
                    <a:pt x="14842" y="70031"/>
                  </a:cubicBezTo>
                  <a:cubicBezTo>
                    <a:pt x="15472" y="72329"/>
                    <a:pt x="13637" y="74352"/>
                    <a:pt x="13637" y="76650"/>
                  </a:cubicBezTo>
                  <a:cubicBezTo>
                    <a:pt x="14048" y="76650"/>
                    <a:pt x="14650" y="76924"/>
                    <a:pt x="14842" y="76924"/>
                  </a:cubicBezTo>
                  <a:cubicBezTo>
                    <a:pt x="15061" y="77919"/>
                    <a:pt x="16074" y="78193"/>
                    <a:pt x="16266" y="79188"/>
                  </a:cubicBezTo>
                  <a:cubicBezTo>
                    <a:pt x="16896" y="80217"/>
                    <a:pt x="16485" y="81760"/>
                    <a:pt x="16485" y="83029"/>
                  </a:cubicBezTo>
                  <a:cubicBezTo>
                    <a:pt x="16485" y="86081"/>
                    <a:pt x="17498" y="88893"/>
                    <a:pt x="17088" y="92186"/>
                  </a:cubicBezTo>
                  <a:cubicBezTo>
                    <a:pt x="16677" y="92186"/>
                    <a:pt x="16266" y="92186"/>
                    <a:pt x="15664" y="92186"/>
                  </a:cubicBezTo>
                  <a:cubicBezTo>
                    <a:pt x="15883" y="93215"/>
                    <a:pt x="15883" y="95238"/>
                    <a:pt x="15061" y="96027"/>
                  </a:cubicBezTo>
                  <a:cubicBezTo>
                    <a:pt x="14459" y="96781"/>
                    <a:pt x="13226" y="96027"/>
                    <a:pt x="13007" y="97810"/>
                  </a:cubicBezTo>
                  <a:cubicBezTo>
                    <a:pt x="12213" y="97810"/>
                    <a:pt x="11392" y="97810"/>
                    <a:pt x="10570" y="98050"/>
                  </a:cubicBezTo>
                  <a:cubicBezTo>
                    <a:pt x="11802" y="99079"/>
                    <a:pt x="11994" y="99559"/>
                    <a:pt x="11802" y="101343"/>
                  </a:cubicBezTo>
                  <a:cubicBezTo>
                    <a:pt x="11200" y="101343"/>
                    <a:pt x="10789" y="101617"/>
                    <a:pt x="10187" y="101617"/>
                  </a:cubicBezTo>
                  <a:cubicBezTo>
                    <a:pt x="8954" y="102886"/>
                    <a:pt x="8954" y="105698"/>
                    <a:pt x="7339" y="106693"/>
                  </a:cubicBezTo>
                  <a:cubicBezTo>
                    <a:pt x="6928" y="106967"/>
                    <a:pt x="6298" y="106453"/>
                    <a:pt x="5887" y="106693"/>
                  </a:cubicBezTo>
                  <a:cubicBezTo>
                    <a:pt x="5504" y="106967"/>
                    <a:pt x="5285" y="107207"/>
                    <a:pt x="4874" y="107482"/>
                  </a:cubicBezTo>
                  <a:cubicBezTo>
                    <a:pt x="4272" y="108236"/>
                    <a:pt x="3861" y="108991"/>
                    <a:pt x="3067" y="109265"/>
                  </a:cubicBezTo>
                  <a:cubicBezTo>
                    <a:pt x="2848" y="111048"/>
                    <a:pt x="2848" y="113072"/>
                    <a:pt x="1834" y="114615"/>
                  </a:cubicBezTo>
                  <a:cubicBezTo>
                    <a:pt x="1013" y="116124"/>
                    <a:pt x="0" y="116879"/>
                    <a:pt x="0" y="118936"/>
                  </a:cubicBezTo>
                  <a:cubicBezTo>
                    <a:pt x="0" y="118936"/>
                    <a:pt x="0" y="119451"/>
                    <a:pt x="0" y="119965"/>
                  </a:cubicBezTo>
                  <a:cubicBezTo>
                    <a:pt x="1232" y="119691"/>
                    <a:pt x="2437" y="119451"/>
                    <a:pt x="3669" y="119451"/>
                  </a:cubicBezTo>
                  <a:cubicBezTo>
                    <a:pt x="4874" y="119691"/>
                    <a:pt x="5285" y="119176"/>
                    <a:pt x="6298" y="118936"/>
                  </a:cubicBezTo>
                  <a:cubicBezTo>
                    <a:pt x="6709" y="118662"/>
                    <a:pt x="7339" y="118936"/>
                    <a:pt x="7941" y="118936"/>
                  </a:cubicBezTo>
                  <a:cubicBezTo>
                    <a:pt x="8352" y="118936"/>
                    <a:pt x="8763" y="118422"/>
                    <a:pt x="9365" y="118422"/>
                  </a:cubicBezTo>
                  <a:cubicBezTo>
                    <a:pt x="9557" y="116124"/>
                    <a:pt x="10378" y="116639"/>
                    <a:pt x="11802" y="116398"/>
                  </a:cubicBezTo>
                  <a:cubicBezTo>
                    <a:pt x="13007" y="116124"/>
                    <a:pt x="13418" y="114101"/>
                    <a:pt x="14842" y="114341"/>
                  </a:cubicBezTo>
                  <a:cubicBezTo>
                    <a:pt x="15472" y="114341"/>
                    <a:pt x="16266" y="114341"/>
                    <a:pt x="16677" y="115130"/>
                  </a:cubicBezTo>
                  <a:cubicBezTo>
                    <a:pt x="16896" y="115610"/>
                    <a:pt x="16896" y="116398"/>
                    <a:pt x="17498" y="116398"/>
                  </a:cubicBezTo>
                  <a:cubicBezTo>
                    <a:pt x="18512" y="116639"/>
                    <a:pt x="18320" y="115610"/>
                    <a:pt x="18512" y="114855"/>
                  </a:cubicBezTo>
                  <a:cubicBezTo>
                    <a:pt x="18922" y="114101"/>
                    <a:pt x="19114" y="114615"/>
                    <a:pt x="19717" y="114341"/>
                  </a:cubicBezTo>
                  <a:cubicBezTo>
                    <a:pt x="19717" y="113826"/>
                    <a:pt x="19525" y="112832"/>
                    <a:pt x="20346" y="112832"/>
                  </a:cubicBezTo>
                  <a:cubicBezTo>
                    <a:pt x="20346" y="112557"/>
                    <a:pt x="20346" y="112077"/>
                    <a:pt x="20346" y="111803"/>
                  </a:cubicBezTo>
                  <a:cubicBezTo>
                    <a:pt x="19936" y="111803"/>
                    <a:pt x="19717" y="111563"/>
                    <a:pt x="19525" y="111563"/>
                  </a:cubicBezTo>
                  <a:cubicBezTo>
                    <a:pt x="19525" y="110774"/>
                    <a:pt x="19333" y="109505"/>
                    <a:pt x="19936" y="109265"/>
                  </a:cubicBezTo>
                  <a:cubicBezTo>
                    <a:pt x="20346" y="108991"/>
                    <a:pt x="20538" y="108751"/>
                    <a:pt x="20538" y="108236"/>
                  </a:cubicBezTo>
                  <a:cubicBezTo>
                    <a:pt x="20346" y="108236"/>
                    <a:pt x="20346" y="108236"/>
                    <a:pt x="20127" y="108236"/>
                  </a:cubicBezTo>
                  <a:cubicBezTo>
                    <a:pt x="20346" y="107207"/>
                    <a:pt x="19717" y="106213"/>
                    <a:pt x="19936" y="105184"/>
                  </a:cubicBezTo>
                  <a:cubicBezTo>
                    <a:pt x="21168" y="104944"/>
                    <a:pt x="21551" y="104155"/>
                    <a:pt x="22373" y="102886"/>
                  </a:cubicBezTo>
                  <a:cubicBezTo>
                    <a:pt x="23797" y="103400"/>
                    <a:pt x="24399" y="105698"/>
                    <a:pt x="24810" y="107207"/>
                  </a:cubicBezTo>
                  <a:cubicBezTo>
                    <a:pt x="25796" y="107482"/>
                    <a:pt x="24618" y="108476"/>
                    <a:pt x="24208" y="108751"/>
                  </a:cubicBezTo>
                  <a:cubicBezTo>
                    <a:pt x="24618" y="111803"/>
                    <a:pt x="27028" y="106967"/>
                    <a:pt x="28233" y="107207"/>
                  </a:cubicBezTo>
                  <a:cubicBezTo>
                    <a:pt x="28233" y="106693"/>
                    <a:pt x="28233" y="105938"/>
                    <a:pt x="28233" y="105424"/>
                  </a:cubicBezTo>
                  <a:cubicBezTo>
                    <a:pt x="29055" y="105424"/>
                    <a:pt x="29685" y="105424"/>
                    <a:pt x="30068" y="106213"/>
                  </a:cubicBezTo>
                  <a:cubicBezTo>
                    <a:pt x="30287" y="106967"/>
                    <a:pt x="30698" y="107722"/>
                    <a:pt x="31300" y="107722"/>
                  </a:cubicBezTo>
                  <a:cubicBezTo>
                    <a:pt x="32122" y="107722"/>
                    <a:pt x="32505" y="106213"/>
                    <a:pt x="33518" y="106453"/>
                  </a:cubicBezTo>
                  <a:cubicBezTo>
                    <a:pt x="33518" y="105938"/>
                    <a:pt x="33518" y="105938"/>
                    <a:pt x="33135" y="105698"/>
                  </a:cubicBezTo>
                  <a:cubicBezTo>
                    <a:pt x="33135" y="104669"/>
                    <a:pt x="33327" y="103915"/>
                    <a:pt x="34148" y="104155"/>
                  </a:cubicBezTo>
                  <a:cubicBezTo>
                    <a:pt x="34340" y="103641"/>
                    <a:pt x="34340" y="102886"/>
                    <a:pt x="33738" y="102886"/>
                  </a:cubicBezTo>
                  <a:cubicBezTo>
                    <a:pt x="33738" y="101857"/>
                    <a:pt x="32505" y="102132"/>
                    <a:pt x="32724" y="100863"/>
                  </a:cubicBezTo>
                  <a:cubicBezTo>
                    <a:pt x="32724" y="99834"/>
                    <a:pt x="33135" y="99559"/>
                    <a:pt x="33738" y="99319"/>
                  </a:cubicBezTo>
                  <a:cubicBezTo>
                    <a:pt x="34942" y="99079"/>
                    <a:pt x="34148" y="97022"/>
                    <a:pt x="34559" y="96781"/>
                  </a:cubicBezTo>
                  <a:cubicBezTo>
                    <a:pt x="35162" y="96507"/>
                    <a:pt x="35764" y="97022"/>
                    <a:pt x="36394" y="97022"/>
                  </a:cubicBezTo>
                  <a:cubicBezTo>
                    <a:pt x="37188" y="96781"/>
                    <a:pt x="37818" y="96507"/>
                    <a:pt x="38612" y="96267"/>
                  </a:cubicBezTo>
                  <a:cubicBezTo>
                    <a:pt x="39214" y="95753"/>
                    <a:pt x="39844" y="93969"/>
                    <a:pt x="40447" y="93729"/>
                  </a:cubicBezTo>
                  <a:cubicBezTo>
                    <a:pt x="40255" y="93729"/>
                    <a:pt x="40036" y="93729"/>
                    <a:pt x="40036" y="93729"/>
                  </a:cubicBezTo>
                  <a:cubicBezTo>
                    <a:pt x="39844" y="92940"/>
                    <a:pt x="38010" y="92460"/>
                    <a:pt x="38831" y="91671"/>
                  </a:cubicBezTo>
                  <a:cubicBezTo>
                    <a:pt x="40255" y="90162"/>
                    <a:pt x="40447" y="91946"/>
                    <a:pt x="41460" y="92700"/>
                  </a:cubicBezTo>
                  <a:cubicBezTo>
                    <a:pt x="41460" y="91671"/>
                    <a:pt x="41652" y="90162"/>
                    <a:pt x="42062" y="89374"/>
                  </a:cubicBezTo>
                  <a:cubicBezTo>
                    <a:pt x="42473" y="89648"/>
                    <a:pt x="42473" y="90402"/>
                    <a:pt x="42692" y="91157"/>
                  </a:cubicBezTo>
                  <a:cubicBezTo>
                    <a:pt x="42884" y="90917"/>
                    <a:pt x="43103" y="90402"/>
                    <a:pt x="43295" y="90162"/>
                  </a:cubicBezTo>
                  <a:cubicBezTo>
                    <a:pt x="44527" y="91431"/>
                    <a:pt x="44527" y="88379"/>
                    <a:pt x="44527" y="87350"/>
                  </a:cubicBezTo>
                  <a:cubicBezTo>
                    <a:pt x="44719" y="87350"/>
                    <a:pt x="44910" y="87625"/>
                    <a:pt x="45130" y="87625"/>
                  </a:cubicBezTo>
                  <a:cubicBezTo>
                    <a:pt x="44910" y="88893"/>
                    <a:pt x="45951" y="91431"/>
                    <a:pt x="46964" y="91157"/>
                  </a:cubicBezTo>
                  <a:cubicBezTo>
                    <a:pt x="46964" y="90677"/>
                    <a:pt x="47348" y="90677"/>
                    <a:pt x="47759" y="90677"/>
                  </a:cubicBezTo>
                  <a:cubicBezTo>
                    <a:pt x="48169" y="92186"/>
                    <a:pt x="48991" y="93215"/>
                    <a:pt x="49183" y="94998"/>
                  </a:cubicBezTo>
                  <a:cubicBezTo>
                    <a:pt x="49402" y="96267"/>
                    <a:pt x="50607" y="95753"/>
                    <a:pt x="51236" y="95753"/>
                  </a:cubicBezTo>
                  <a:cubicBezTo>
                    <a:pt x="52660" y="95753"/>
                    <a:pt x="53263" y="96507"/>
                    <a:pt x="54468" y="97022"/>
                  </a:cubicBezTo>
                  <a:cubicBezTo>
                    <a:pt x="55481" y="97536"/>
                    <a:pt x="56713" y="97296"/>
                    <a:pt x="57727" y="97296"/>
                  </a:cubicBezTo>
                  <a:cubicBezTo>
                    <a:pt x="57727" y="97022"/>
                    <a:pt x="57946" y="96507"/>
                    <a:pt x="57946" y="96267"/>
                  </a:cubicBezTo>
                  <a:cubicBezTo>
                    <a:pt x="59151" y="96267"/>
                    <a:pt x="58959" y="94244"/>
                    <a:pt x="60383" y="94244"/>
                  </a:cubicBezTo>
                  <a:cubicBezTo>
                    <a:pt x="60383" y="93969"/>
                    <a:pt x="59370" y="92460"/>
                    <a:pt x="59561" y="92186"/>
                  </a:cubicBezTo>
                  <a:cubicBezTo>
                    <a:pt x="59780" y="91946"/>
                    <a:pt x="60164" y="92186"/>
                    <a:pt x="60383" y="92186"/>
                  </a:cubicBezTo>
                  <a:cubicBezTo>
                    <a:pt x="60794" y="91946"/>
                    <a:pt x="60985" y="91671"/>
                    <a:pt x="61177" y="91157"/>
                  </a:cubicBezTo>
                  <a:cubicBezTo>
                    <a:pt x="61999" y="90402"/>
                    <a:pt x="64436" y="90917"/>
                    <a:pt x="64244" y="89648"/>
                  </a:cubicBezTo>
                  <a:cubicBezTo>
                    <a:pt x="63833" y="89648"/>
                    <a:pt x="63423" y="89134"/>
                    <a:pt x="63614" y="88619"/>
                  </a:cubicBezTo>
                  <a:cubicBezTo>
                    <a:pt x="64436" y="88105"/>
                    <a:pt x="64655" y="87865"/>
                    <a:pt x="65668" y="87865"/>
                  </a:cubicBezTo>
                  <a:cubicBezTo>
                    <a:pt x="65668" y="88619"/>
                    <a:pt x="66271" y="89134"/>
                    <a:pt x="67092" y="89648"/>
                  </a:cubicBezTo>
                  <a:cubicBezTo>
                    <a:pt x="67092" y="89374"/>
                    <a:pt x="67092" y="88893"/>
                    <a:pt x="67284" y="88619"/>
                  </a:cubicBezTo>
                  <a:cubicBezTo>
                    <a:pt x="67695" y="87350"/>
                    <a:pt x="68927" y="86836"/>
                    <a:pt x="69529" y="85841"/>
                  </a:cubicBezTo>
                  <a:cubicBezTo>
                    <a:pt x="69721" y="85052"/>
                    <a:pt x="69940" y="84298"/>
                    <a:pt x="70351" y="83543"/>
                  </a:cubicBezTo>
                  <a:cubicBezTo>
                    <a:pt x="70953" y="82755"/>
                    <a:pt x="71364" y="81486"/>
                    <a:pt x="71967" y="80731"/>
                  </a:cubicBezTo>
                  <a:cubicBezTo>
                    <a:pt x="72569" y="79977"/>
                    <a:pt x="73610" y="79702"/>
                    <a:pt x="74404" y="78948"/>
                  </a:cubicBezTo>
                  <a:cubicBezTo>
                    <a:pt x="75006" y="78193"/>
                    <a:pt x="75006" y="77439"/>
                    <a:pt x="76047" y="76924"/>
                  </a:cubicBezTo>
                  <a:cubicBezTo>
                    <a:pt x="76841" y="76410"/>
                    <a:pt x="77252" y="75655"/>
                    <a:pt x="78265" y="75381"/>
                  </a:cubicBezTo>
                  <a:cubicBezTo>
                    <a:pt x="78265" y="75141"/>
                    <a:pt x="78265" y="74867"/>
                    <a:pt x="78265" y="74867"/>
                  </a:cubicBezTo>
                  <a:cubicBezTo>
                    <a:pt x="77854" y="74867"/>
                    <a:pt x="77444" y="74627"/>
                    <a:pt x="77252" y="74627"/>
                  </a:cubicBezTo>
                  <a:cubicBezTo>
                    <a:pt x="76841" y="75381"/>
                    <a:pt x="76239" y="74867"/>
                    <a:pt x="75828" y="75141"/>
                  </a:cubicBezTo>
                  <a:cubicBezTo>
                    <a:pt x="76047" y="74352"/>
                    <a:pt x="76841" y="74112"/>
                    <a:pt x="77060" y="73598"/>
                  </a:cubicBezTo>
                  <a:cubicBezTo>
                    <a:pt x="76841" y="73358"/>
                    <a:pt x="76430" y="73358"/>
                    <a:pt x="76239" y="73083"/>
                  </a:cubicBezTo>
                  <a:cubicBezTo>
                    <a:pt x="76047" y="73838"/>
                    <a:pt x="75417" y="75141"/>
                    <a:pt x="74815" y="75655"/>
                  </a:cubicBezTo>
                  <a:cubicBezTo>
                    <a:pt x="74623" y="75895"/>
                    <a:pt x="74404" y="76136"/>
                    <a:pt x="73993" y="76136"/>
                  </a:cubicBezTo>
                  <a:cubicBezTo>
                    <a:pt x="73993" y="76410"/>
                    <a:pt x="73610" y="76650"/>
                    <a:pt x="73391" y="76650"/>
                  </a:cubicBezTo>
                  <a:cubicBezTo>
                    <a:pt x="73610" y="76410"/>
                    <a:pt x="73801" y="76410"/>
                    <a:pt x="73993" y="76136"/>
                  </a:cubicBezTo>
                  <a:cubicBezTo>
                    <a:pt x="74623" y="75381"/>
                    <a:pt x="74404" y="73598"/>
                    <a:pt x="74623" y="72843"/>
                  </a:cubicBezTo>
                  <a:cubicBezTo>
                    <a:pt x="74815" y="72329"/>
                    <a:pt x="75417" y="71574"/>
                    <a:pt x="75636" y="71060"/>
                  </a:cubicBezTo>
                  <a:cubicBezTo>
                    <a:pt x="76430" y="70031"/>
                    <a:pt x="77663" y="69791"/>
                    <a:pt x="78484" y="69002"/>
                  </a:cubicBezTo>
                  <a:cubicBezTo>
                    <a:pt x="79497" y="68248"/>
                    <a:pt x="81113" y="66464"/>
                    <a:pt x="82126" y="68522"/>
                  </a:cubicBezTo>
                  <a:cubicBezTo>
                    <a:pt x="82948" y="69791"/>
                    <a:pt x="81743" y="70785"/>
                    <a:pt x="81113" y="71574"/>
                  </a:cubicBezTo>
                  <a:cubicBezTo>
                    <a:pt x="80921" y="71814"/>
                    <a:pt x="78484" y="73358"/>
                    <a:pt x="78484" y="73083"/>
                  </a:cubicBezTo>
                  <a:cubicBezTo>
                    <a:pt x="78265" y="73598"/>
                    <a:pt x="78265" y="74112"/>
                    <a:pt x="78265" y="74627"/>
                  </a:cubicBezTo>
                  <a:cubicBezTo>
                    <a:pt x="79087" y="74867"/>
                    <a:pt x="78895" y="74112"/>
                    <a:pt x="79278" y="73838"/>
                  </a:cubicBezTo>
                  <a:cubicBezTo>
                    <a:pt x="79689" y="73598"/>
                    <a:pt x="80319" y="73358"/>
                    <a:pt x="80921" y="73083"/>
                  </a:cubicBezTo>
                  <a:cubicBezTo>
                    <a:pt x="81743" y="72843"/>
                    <a:pt x="82756" y="72843"/>
                    <a:pt x="83550" y="72329"/>
                  </a:cubicBezTo>
                  <a:cubicBezTo>
                    <a:pt x="85193" y="71300"/>
                    <a:pt x="87028" y="70305"/>
                    <a:pt x="88644" y="69517"/>
                  </a:cubicBezTo>
                  <a:cubicBezTo>
                    <a:pt x="90479" y="68522"/>
                    <a:pt x="92505" y="68762"/>
                    <a:pt x="94340" y="67733"/>
                  </a:cubicBezTo>
                  <a:cubicBezTo>
                    <a:pt x="95764" y="66739"/>
                    <a:pt x="97599" y="66224"/>
                    <a:pt x="98201" y="63926"/>
                  </a:cubicBezTo>
                  <a:cubicBezTo>
                    <a:pt x="98393" y="62897"/>
                    <a:pt x="98612" y="61388"/>
                    <a:pt x="99625" y="61388"/>
                  </a:cubicBezTo>
                  <a:cubicBezTo>
                    <a:pt x="99817" y="59845"/>
                    <a:pt x="102473" y="59091"/>
                    <a:pt x="103486" y="58336"/>
                  </a:cubicBezTo>
                  <a:cubicBezTo>
                    <a:pt x="103897" y="58062"/>
                    <a:pt x="104910" y="57547"/>
                    <a:pt x="105321" y="57307"/>
                  </a:cubicBezTo>
                  <a:cubicBezTo>
                    <a:pt x="105924" y="56553"/>
                    <a:pt x="105924" y="55010"/>
                    <a:pt x="105924" y="54255"/>
                  </a:cubicBezTo>
                  <a:cubicBezTo>
                    <a:pt x="105513" y="54255"/>
                    <a:pt x="105102" y="54255"/>
                    <a:pt x="104719" y="54255"/>
                  </a:cubicBezTo>
                  <a:cubicBezTo>
                    <a:pt x="104500" y="51957"/>
                    <a:pt x="106745" y="50928"/>
                    <a:pt x="107950" y="49934"/>
                  </a:cubicBezTo>
                  <a:cubicBezTo>
                    <a:pt x="109402" y="48905"/>
                    <a:pt x="110798" y="46847"/>
                    <a:pt x="111428" y="45064"/>
                  </a:cubicBezTo>
                  <a:cubicBezTo>
                    <a:pt x="111209" y="45064"/>
                    <a:pt x="110798" y="45064"/>
                    <a:pt x="110607" y="45064"/>
                  </a:cubicBezTo>
                  <a:cubicBezTo>
                    <a:pt x="110196" y="45064"/>
                    <a:pt x="110415" y="45578"/>
                    <a:pt x="110196" y="45578"/>
                  </a:cubicBezTo>
                  <a:cubicBezTo>
                    <a:pt x="110004" y="45853"/>
                    <a:pt x="109593" y="45578"/>
                    <a:pt x="109593" y="45853"/>
                  </a:cubicBezTo>
                  <a:cubicBezTo>
                    <a:pt x="109402" y="45853"/>
                    <a:pt x="109183" y="46333"/>
                    <a:pt x="108991" y="46333"/>
                  </a:cubicBezTo>
                  <a:cubicBezTo>
                    <a:pt x="108361" y="46607"/>
                    <a:pt x="108169" y="46607"/>
                    <a:pt x="107567" y="46847"/>
                  </a:cubicBezTo>
                  <a:cubicBezTo>
                    <a:pt x="107156" y="46847"/>
                    <a:pt x="106937" y="47362"/>
                    <a:pt x="106526" y="47636"/>
                  </a:cubicBezTo>
                  <a:cubicBezTo>
                    <a:pt x="106526" y="45064"/>
                    <a:pt x="106937" y="45064"/>
                    <a:pt x="108772" y="44824"/>
                  </a:cubicBezTo>
                  <a:cubicBezTo>
                    <a:pt x="111017" y="44824"/>
                    <a:pt x="109593" y="42526"/>
                    <a:pt x="108991" y="41017"/>
                  </a:cubicBezTo>
                  <a:cubicBezTo>
                    <a:pt x="108361" y="39748"/>
                    <a:pt x="107759" y="38205"/>
                    <a:pt x="107567" y="36661"/>
                  </a:cubicBezTo>
                  <a:cubicBezTo>
                    <a:pt x="107348" y="35667"/>
                    <a:pt x="107348" y="32340"/>
                    <a:pt x="108169" y="32100"/>
                  </a:cubicBezTo>
                  <a:cubicBezTo>
                    <a:pt x="108361" y="30831"/>
                    <a:pt x="109183" y="29802"/>
                    <a:pt x="110004" y="29048"/>
                  </a:cubicBezTo>
                  <a:cubicBezTo>
                    <a:pt x="110798" y="28259"/>
                    <a:pt x="111428" y="27230"/>
                    <a:pt x="112222" y="26476"/>
                  </a:cubicBezTo>
                  <a:cubicBezTo>
                    <a:pt x="113044" y="25961"/>
                    <a:pt x="114468" y="25207"/>
                    <a:pt x="115289" y="24967"/>
                  </a:cubicBezTo>
                  <a:cubicBezTo>
                    <a:pt x="115892" y="24692"/>
                    <a:pt x="116494" y="24692"/>
                    <a:pt x="116905" y="24967"/>
                  </a:cubicBezTo>
                  <a:cubicBezTo>
                    <a:pt x="117727" y="24967"/>
                    <a:pt x="118329" y="25721"/>
                    <a:pt x="119151" y="25481"/>
                  </a:cubicBezTo>
                  <a:cubicBezTo>
                    <a:pt x="119151" y="25481"/>
                    <a:pt x="119561" y="24692"/>
                    <a:pt x="119972" y="23938"/>
                  </a:cubicBezTo>
                  <a:cubicBezTo>
                    <a:pt x="119972" y="21640"/>
                    <a:pt x="118931" y="21640"/>
                    <a:pt x="117727" y="2037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" name="Shape 2603"/>
            <p:cNvSpPr/>
            <p:nvPr/>
          </p:nvSpPr>
          <p:spPr>
            <a:xfrm>
              <a:off x="9003316" y="4000623"/>
              <a:ext cx="163541" cy="238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561" y="39373"/>
                  </a:moveTo>
                  <a:lnTo>
                    <a:pt x="118561" y="39373"/>
                  </a:lnTo>
                  <a:cubicBezTo>
                    <a:pt x="118561" y="36940"/>
                    <a:pt x="116324" y="35281"/>
                    <a:pt x="115046" y="32847"/>
                  </a:cubicBezTo>
                  <a:cubicBezTo>
                    <a:pt x="115046" y="30304"/>
                    <a:pt x="116324" y="27870"/>
                    <a:pt x="116324" y="26211"/>
                  </a:cubicBezTo>
                  <a:cubicBezTo>
                    <a:pt x="116324" y="23778"/>
                    <a:pt x="111531" y="22119"/>
                    <a:pt x="111531" y="21235"/>
                  </a:cubicBezTo>
                  <a:cubicBezTo>
                    <a:pt x="110412" y="18801"/>
                    <a:pt x="110412" y="15594"/>
                    <a:pt x="111531" y="12276"/>
                  </a:cubicBezTo>
                  <a:cubicBezTo>
                    <a:pt x="106737" y="13050"/>
                    <a:pt x="102103" y="13050"/>
                    <a:pt x="102103" y="13050"/>
                  </a:cubicBezTo>
                  <a:cubicBezTo>
                    <a:pt x="103222" y="8184"/>
                    <a:pt x="100825" y="3207"/>
                    <a:pt x="98428" y="0"/>
                  </a:cubicBezTo>
                  <a:cubicBezTo>
                    <a:pt x="97310" y="0"/>
                    <a:pt x="97310" y="774"/>
                    <a:pt x="97310" y="1548"/>
                  </a:cubicBezTo>
                  <a:cubicBezTo>
                    <a:pt x="96191" y="1548"/>
                    <a:pt x="96191" y="1548"/>
                    <a:pt x="96191" y="1548"/>
                  </a:cubicBezTo>
                  <a:cubicBezTo>
                    <a:pt x="94913" y="3207"/>
                    <a:pt x="96191" y="5640"/>
                    <a:pt x="92516" y="6525"/>
                  </a:cubicBezTo>
                  <a:cubicBezTo>
                    <a:pt x="90119" y="7299"/>
                    <a:pt x="87723" y="4092"/>
                    <a:pt x="85326" y="3207"/>
                  </a:cubicBezTo>
                  <a:cubicBezTo>
                    <a:pt x="84207" y="4866"/>
                    <a:pt x="81810" y="4866"/>
                    <a:pt x="80692" y="7299"/>
                  </a:cubicBezTo>
                  <a:cubicBezTo>
                    <a:pt x="80692" y="8184"/>
                    <a:pt x="81810" y="9843"/>
                    <a:pt x="80692" y="10617"/>
                  </a:cubicBezTo>
                  <a:cubicBezTo>
                    <a:pt x="80692" y="11391"/>
                    <a:pt x="79414" y="11391"/>
                    <a:pt x="78295" y="12276"/>
                  </a:cubicBezTo>
                  <a:cubicBezTo>
                    <a:pt x="75898" y="16368"/>
                    <a:pt x="80692" y="20460"/>
                    <a:pt x="75898" y="23778"/>
                  </a:cubicBezTo>
                  <a:cubicBezTo>
                    <a:pt x="72383" y="21235"/>
                    <a:pt x="71105" y="18027"/>
                    <a:pt x="66471" y="18027"/>
                  </a:cubicBezTo>
                  <a:cubicBezTo>
                    <a:pt x="60559" y="18027"/>
                    <a:pt x="59280" y="19686"/>
                    <a:pt x="59280" y="22894"/>
                  </a:cubicBezTo>
                  <a:cubicBezTo>
                    <a:pt x="55765" y="23778"/>
                    <a:pt x="53368" y="21235"/>
                    <a:pt x="52250" y="19686"/>
                  </a:cubicBezTo>
                  <a:cubicBezTo>
                    <a:pt x="49853" y="21235"/>
                    <a:pt x="50972" y="22894"/>
                    <a:pt x="48575" y="24552"/>
                  </a:cubicBezTo>
                  <a:cubicBezTo>
                    <a:pt x="47456" y="26211"/>
                    <a:pt x="45059" y="27870"/>
                    <a:pt x="42663" y="28755"/>
                  </a:cubicBezTo>
                  <a:cubicBezTo>
                    <a:pt x="39147" y="31188"/>
                    <a:pt x="37869" y="29529"/>
                    <a:pt x="33235" y="28755"/>
                  </a:cubicBezTo>
                  <a:cubicBezTo>
                    <a:pt x="30838" y="28755"/>
                    <a:pt x="27323" y="28755"/>
                    <a:pt x="24926" y="28755"/>
                  </a:cubicBezTo>
                  <a:cubicBezTo>
                    <a:pt x="23648" y="30304"/>
                    <a:pt x="23648" y="31963"/>
                    <a:pt x="23648" y="33622"/>
                  </a:cubicBezTo>
                  <a:cubicBezTo>
                    <a:pt x="19014" y="33622"/>
                    <a:pt x="16617" y="36940"/>
                    <a:pt x="11824" y="36940"/>
                  </a:cubicBezTo>
                  <a:cubicBezTo>
                    <a:pt x="9427" y="40147"/>
                    <a:pt x="10705" y="42691"/>
                    <a:pt x="10705" y="46783"/>
                  </a:cubicBezTo>
                  <a:cubicBezTo>
                    <a:pt x="9427" y="50875"/>
                    <a:pt x="4793" y="51649"/>
                    <a:pt x="3515" y="55852"/>
                  </a:cubicBezTo>
                  <a:cubicBezTo>
                    <a:pt x="0" y="60718"/>
                    <a:pt x="8308" y="60718"/>
                    <a:pt x="9427" y="64811"/>
                  </a:cubicBezTo>
                  <a:cubicBezTo>
                    <a:pt x="9427" y="65695"/>
                    <a:pt x="8308" y="67244"/>
                    <a:pt x="8308" y="68903"/>
                  </a:cubicBezTo>
                  <a:cubicBezTo>
                    <a:pt x="8308" y="70562"/>
                    <a:pt x="10705" y="72995"/>
                    <a:pt x="11824" y="74654"/>
                  </a:cubicBezTo>
                  <a:cubicBezTo>
                    <a:pt x="13102" y="76313"/>
                    <a:pt x="14221" y="77972"/>
                    <a:pt x="15339" y="80405"/>
                  </a:cubicBezTo>
                  <a:cubicBezTo>
                    <a:pt x="16617" y="82064"/>
                    <a:pt x="15339" y="83723"/>
                    <a:pt x="16617" y="86156"/>
                  </a:cubicBezTo>
                  <a:cubicBezTo>
                    <a:pt x="16617" y="88700"/>
                    <a:pt x="20133" y="91133"/>
                    <a:pt x="21411" y="93566"/>
                  </a:cubicBezTo>
                  <a:cubicBezTo>
                    <a:pt x="21411" y="96000"/>
                    <a:pt x="19014" y="98543"/>
                    <a:pt x="19014" y="100976"/>
                  </a:cubicBezTo>
                  <a:cubicBezTo>
                    <a:pt x="19014" y="102635"/>
                    <a:pt x="19014" y="105069"/>
                    <a:pt x="21411" y="106728"/>
                  </a:cubicBezTo>
                  <a:cubicBezTo>
                    <a:pt x="21411" y="107502"/>
                    <a:pt x="27323" y="109935"/>
                    <a:pt x="27323" y="109161"/>
                  </a:cubicBezTo>
                  <a:cubicBezTo>
                    <a:pt x="27323" y="105843"/>
                    <a:pt x="24926" y="87041"/>
                    <a:pt x="35632" y="92792"/>
                  </a:cubicBezTo>
                  <a:cubicBezTo>
                    <a:pt x="45059" y="96884"/>
                    <a:pt x="36750" y="108387"/>
                    <a:pt x="45059" y="114138"/>
                  </a:cubicBezTo>
                  <a:cubicBezTo>
                    <a:pt x="52250" y="119889"/>
                    <a:pt x="69986" y="111594"/>
                    <a:pt x="69986" y="105069"/>
                  </a:cubicBezTo>
                  <a:cubicBezTo>
                    <a:pt x="69986" y="103410"/>
                    <a:pt x="67589" y="100976"/>
                    <a:pt x="66471" y="99317"/>
                  </a:cubicBezTo>
                  <a:cubicBezTo>
                    <a:pt x="65193" y="96884"/>
                    <a:pt x="62956" y="92792"/>
                    <a:pt x="65193" y="89474"/>
                  </a:cubicBezTo>
                  <a:cubicBezTo>
                    <a:pt x="67589" y="86156"/>
                    <a:pt x="72383" y="85382"/>
                    <a:pt x="73501" y="81290"/>
                  </a:cubicBezTo>
                  <a:cubicBezTo>
                    <a:pt x="74780" y="77972"/>
                    <a:pt x="78295" y="76313"/>
                    <a:pt x="83089" y="77087"/>
                  </a:cubicBezTo>
                  <a:cubicBezTo>
                    <a:pt x="84207" y="72221"/>
                    <a:pt x="79414" y="69788"/>
                    <a:pt x="79414" y="66470"/>
                  </a:cubicBezTo>
                  <a:cubicBezTo>
                    <a:pt x="79414" y="63152"/>
                    <a:pt x="78295" y="57400"/>
                    <a:pt x="79414" y="54967"/>
                  </a:cubicBezTo>
                  <a:cubicBezTo>
                    <a:pt x="87723" y="54193"/>
                    <a:pt x="83089" y="59059"/>
                    <a:pt x="86604" y="61493"/>
                  </a:cubicBezTo>
                  <a:cubicBezTo>
                    <a:pt x="93794" y="64811"/>
                    <a:pt x="97310" y="55852"/>
                    <a:pt x="103222" y="55852"/>
                  </a:cubicBezTo>
                  <a:cubicBezTo>
                    <a:pt x="108015" y="54967"/>
                    <a:pt x="106737" y="57400"/>
                    <a:pt x="108015" y="59944"/>
                  </a:cubicBezTo>
                  <a:cubicBezTo>
                    <a:pt x="108015" y="58285"/>
                    <a:pt x="112649" y="56626"/>
                    <a:pt x="112649" y="55852"/>
                  </a:cubicBezTo>
                  <a:cubicBezTo>
                    <a:pt x="115046" y="54967"/>
                    <a:pt x="115046" y="52534"/>
                    <a:pt x="117443" y="50875"/>
                  </a:cubicBezTo>
                  <a:cubicBezTo>
                    <a:pt x="118561" y="47557"/>
                    <a:pt x="119840" y="43465"/>
                    <a:pt x="118561" y="39373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4" name="Shape 2604"/>
            <p:cNvSpPr/>
            <p:nvPr/>
          </p:nvSpPr>
          <p:spPr>
            <a:xfrm>
              <a:off x="7148787" y="6462983"/>
              <a:ext cx="42870" cy="285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153" y="55748"/>
                  </a:moveTo>
                  <a:lnTo>
                    <a:pt x="14153" y="55748"/>
                  </a:lnTo>
                  <a:cubicBezTo>
                    <a:pt x="27692" y="41574"/>
                    <a:pt x="54769" y="55748"/>
                    <a:pt x="68923" y="69921"/>
                  </a:cubicBezTo>
                  <a:cubicBezTo>
                    <a:pt x="78153" y="76535"/>
                    <a:pt x="87384" y="84094"/>
                    <a:pt x="91692" y="98267"/>
                  </a:cubicBezTo>
                  <a:cubicBezTo>
                    <a:pt x="100923" y="104881"/>
                    <a:pt x="105230" y="119055"/>
                    <a:pt x="119384" y="119055"/>
                  </a:cubicBezTo>
                  <a:cubicBezTo>
                    <a:pt x="114461" y="111496"/>
                    <a:pt x="114461" y="98267"/>
                    <a:pt x="110153" y="90708"/>
                  </a:cubicBezTo>
                  <a:cubicBezTo>
                    <a:pt x="105230" y="76535"/>
                    <a:pt x="96000" y="76535"/>
                    <a:pt x="87384" y="69921"/>
                  </a:cubicBezTo>
                  <a:cubicBezTo>
                    <a:pt x="73230" y="55748"/>
                    <a:pt x="78153" y="34960"/>
                    <a:pt x="78153" y="6614"/>
                  </a:cubicBezTo>
                  <a:cubicBezTo>
                    <a:pt x="64000" y="0"/>
                    <a:pt x="64000" y="14173"/>
                    <a:pt x="59692" y="27401"/>
                  </a:cubicBezTo>
                  <a:cubicBezTo>
                    <a:pt x="50461" y="34960"/>
                    <a:pt x="41230" y="34960"/>
                    <a:pt x="32000" y="34960"/>
                  </a:cubicBezTo>
                  <a:cubicBezTo>
                    <a:pt x="22769" y="34960"/>
                    <a:pt x="9230" y="34960"/>
                    <a:pt x="0" y="34960"/>
                  </a:cubicBezTo>
                  <a:cubicBezTo>
                    <a:pt x="9230" y="41574"/>
                    <a:pt x="14153" y="49133"/>
                    <a:pt x="14153" y="55748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" name="Shape 2605"/>
            <p:cNvSpPr/>
            <p:nvPr/>
          </p:nvSpPr>
          <p:spPr>
            <a:xfrm>
              <a:off x="9136690" y="3991098"/>
              <a:ext cx="4763" cy="95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92307"/>
                  </a:moveTo>
                  <a:lnTo>
                    <a:pt x="115000" y="92307"/>
                  </a:lnTo>
                  <a:cubicBezTo>
                    <a:pt x="115000" y="70769"/>
                    <a:pt x="115000" y="46153"/>
                    <a:pt x="115000" y="0"/>
                  </a:cubicBezTo>
                  <a:cubicBezTo>
                    <a:pt x="75000" y="24615"/>
                    <a:pt x="0" y="70769"/>
                    <a:pt x="0" y="116923"/>
                  </a:cubicBezTo>
                  <a:cubicBezTo>
                    <a:pt x="40000" y="92307"/>
                    <a:pt x="75000" y="116923"/>
                    <a:pt x="115000" y="92307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" name="Shape 2606"/>
            <p:cNvSpPr/>
            <p:nvPr/>
          </p:nvSpPr>
          <p:spPr>
            <a:xfrm>
              <a:off x="7144023" y="6470921"/>
              <a:ext cx="6351" cy="15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00" y="106666"/>
                  </a:moveTo>
                  <a:lnTo>
                    <a:pt x="116000" y="106666"/>
                  </a:lnTo>
                  <a:cubicBezTo>
                    <a:pt x="88000" y="106666"/>
                    <a:pt x="60000" y="0"/>
                    <a:pt x="28000" y="0"/>
                  </a:cubicBezTo>
                  <a:lnTo>
                    <a:pt x="0" y="0"/>
                  </a:lnTo>
                  <a:cubicBezTo>
                    <a:pt x="28000" y="106666"/>
                    <a:pt x="60000" y="106666"/>
                    <a:pt x="60000" y="106666"/>
                  </a:cubicBezTo>
                  <a:cubicBezTo>
                    <a:pt x="88000" y="106666"/>
                    <a:pt x="116000" y="106666"/>
                    <a:pt x="116000" y="10666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" name="Shape 2607"/>
            <p:cNvSpPr/>
            <p:nvPr/>
          </p:nvSpPr>
          <p:spPr>
            <a:xfrm>
              <a:off x="9255773" y="3778360"/>
              <a:ext cx="258809" cy="2810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55" y="1314"/>
                  </a:moveTo>
                  <a:lnTo>
                    <a:pt x="102055" y="1314"/>
                  </a:lnTo>
                  <a:cubicBezTo>
                    <a:pt x="100551" y="1314"/>
                    <a:pt x="100551" y="657"/>
                    <a:pt x="99749" y="0"/>
                  </a:cubicBezTo>
                  <a:cubicBezTo>
                    <a:pt x="99047" y="0"/>
                    <a:pt x="95338" y="4882"/>
                    <a:pt x="94536" y="5539"/>
                  </a:cubicBezTo>
                  <a:cubicBezTo>
                    <a:pt x="94536" y="6197"/>
                    <a:pt x="93834" y="6948"/>
                    <a:pt x="93032" y="7605"/>
                  </a:cubicBezTo>
                  <a:cubicBezTo>
                    <a:pt x="93032" y="9014"/>
                    <a:pt x="93834" y="9671"/>
                    <a:pt x="92330" y="11079"/>
                  </a:cubicBezTo>
                  <a:cubicBezTo>
                    <a:pt x="90827" y="11830"/>
                    <a:pt x="87919" y="11830"/>
                    <a:pt x="86416" y="11830"/>
                  </a:cubicBezTo>
                  <a:cubicBezTo>
                    <a:pt x="83408" y="11830"/>
                    <a:pt x="81904" y="12488"/>
                    <a:pt x="79699" y="13239"/>
                  </a:cubicBezTo>
                  <a:cubicBezTo>
                    <a:pt x="78997" y="13896"/>
                    <a:pt x="78195" y="13896"/>
                    <a:pt x="76691" y="13896"/>
                  </a:cubicBezTo>
                  <a:cubicBezTo>
                    <a:pt x="75187" y="13896"/>
                    <a:pt x="75989" y="12488"/>
                    <a:pt x="74486" y="12488"/>
                  </a:cubicBezTo>
                  <a:cubicBezTo>
                    <a:pt x="73784" y="12488"/>
                    <a:pt x="72280" y="13896"/>
                    <a:pt x="71478" y="13896"/>
                  </a:cubicBezTo>
                  <a:cubicBezTo>
                    <a:pt x="69974" y="13896"/>
                    <a:pt x="69974" y="13239"/>
                    <a:pt x="68471" y="13239"/>
                  </a:cubicBezTo>
                  <a:cubicBezTo>
                    <a:pt x="66265" y="12488"/>
                    <a:pt x="64060" y="12488"/>
                    <a:pt x="61854" y="12488"/>
                  </a:cubicBezTo>
                  <a:cubicBezTo>
                    <a:pt x="58847" y="12488"/>
                    <a:pt x="56641" y="12488"/>
                    <a:pt x="54436" y="13896"/>
                  </a:cubicBezTo>
                  <a:cubicBezTo>
                    <a:pt x="52130" y="14553"/>
                    <a:pt x="48421" y="14553"/>
                    <a:pt x="47719" y="16713"/>
                  </a:cubicBezTo>
                  <a:cubicBezTo>
                    <a:pt x="50626" y="17370"/>
                    <a:pt x="51428" y="19530"/>
                    <a:pt x="49924" y="22253"/>
                  </a:cubicBezTo>
                  <a:cubicBezTo>
                    <a:pt x="48421" y="23661"/>
                    <a:pt x="47719" y="25070"/>
                    <a:pt x="46215" y="26478"/>
                  </a:cubicBezTo>
                  <a:cubicBezTo>
                    <a:pt x="43208" y="28544"/>
                    <a:pt x="42506" y="31361"/>
                    <a:pt x="41002" y="34835"/>
                  </a:cubicBezTo>
                  <a:cubicBezTo>
                    <a:pt x="38696" y="33427"/>
                    <a:pt x="36491" y="32018"/>
                    <a:pt x="33483" y="31361"/>
                  </a:cubicBezTo>
                  <a:cubicBezTo>
                    <a:pt x="33483" y="30610"/>
                    <a:pt x="31278" y="29953"/>
                    <a:pt x="29072" y="29953"/>
                  </a:cubicBezTo>
                  <a:cubicBezTo>
                    <a:pt x="29072" y="29953"/>
                    <a:pt x="29072" y="30610"/>
                    <a:pt x="29774" y="30610"/>
                  </a:cubicBezTo>
                  <a:cubicBezTo>
                    <a:pt x="26867" y="30610"/>
                    <a:pt x="26065" y="32018"/>
                    <a:pt x="24661" y="33427"/>
                  </a:cubicBezTo>
                  <a:cubicBezTo>
                    <a:pt x="23859" y="34084"/>
                    <a:pt x="21654" y="36244"/>
                    <a:pt x="20852" y="36901"/>
                  </a:cubicBezTo>
                  <a:cubicBezTo>
                    <a:pt x="20150" y="38309"/>
                    <a:pt x="20852" y="41126"/>
                    <a:pt x="20150" y="42535"/>
                  </a:cubicBezTo>
                  <a:cubicBezTo>
                    <a:pt x="20150" y="44600"/>
                    <a:pt x="19348" y="46009"/>
                    <a:pt x="18646" y="47417"/>
                  </a:cubicBezTo>
                  <a:cubicBezTo>
                    <a:pt x="17142" y="47417"/>
                    <a:pt x="16441" y="47417"/>
                    <a:pt x="14937" y="48075"/>
                  </a:cubicBezTo>
                  <a:cubicBezTo>
                    <a:pt x="17142" y="50892"/>
                    <a:pt x="15639" y="52957"/>
                    <a:pt x="14937" y="55774"/>
                  </a:cubicBezTo>
                  <a:cubicBezTo>
                    <a:pt x="14135" y="58497"/>
                    <a:pt x="14937" y="61314"/>
                    <a:pt x="13433" y="63380"/>
                  </a:cubicBezTo>
                  <a:cubicBezTo>
                    <a:pt x="11228" y="63380"/>
                    <a:pt x="8922" y="63380"/>
                    <a:pt x="6716" y="63380"/>
                  </a:cubicBezTo>
                  <a:cubicBezTo>
                    <a:pt x="6015" y="68262"/>
                    <a:pt x="6015" y="73145"/>
                    <a:pt x="5213" y="78028"/>
                  </a:cubicBezTo>
                  <a:cubicBezTo>
                    <a:pt x="5213" y="80845"/>
                    <a:pt x="5213" y="82910"/>
                    <a:pt x="3809" y="84976"/>
                  </a:cubicBezTo>
                  <a:cubicBezTo>
                    <a:pt x="2305" y="87793"/>
                    <a:pt x="2305" y="89201"/>
                    <a:pt x="2305" y="92018"/>
                  </a:cubicBezTo>
                  <a:cubicBezTo>
                    <a:pt x="1503" y="92676"/>
                    <a:pt x="1503" y="92676"/>
                    <a:pt x="1503" y="92676"/>
                  </a:cubicBezTo>
                  <a:cubicBezTo>
                    <a:pt x="2305" y="94835"/>
                    <a:pt x="3809" y="97558"/>
                    <a:pt x="3809" y="98967"/>
                  </a:cubicBezTo>
                  <a:cubicBezTo>
                    <a:pt x="3809" y="100375"/>
                    <a:pt x="3809" y="101784"/>
                    <a:pt x="3007" y="103192"/>
                  </a:cubicBezTo>
                  <a:cubicBezTo>
                    <a:pt x="2305" y="105258"/>
                    <a:pt x="0" y="105258"/>
                    <a:pt x="802" y="107323"/>
                  </a:cubicBezTo>
                  <a:cubicBezTo>
                    <a:pt x="3809" y="108732"/>
                    <a:pt x="6716" y="108075"/>
                    <a:pt x="9724" y="108732"/>
                  </a:cubicBezTo>
                  <a:cubicBezTo>
                    <a:pt x="12731" y="109389"/>
                    <a:pt x="11929" y="109389"/>
                    <a:pt x="13433" y="110798"/>
                  </a:cubicBezTo>
                  <a:cubicBezTo>
                    <a:pt x="14937" y="111549"/>
                    <a:pt x="17142" y="110798"/>
                    <a:pt x="18646" y="110798"/>
                  </a:cubicBezTo>
                  <a:cubicBezTo>
                    <a:pt x="20852" y="110798"/>
                    <a:pt x="26065" y="109389"/>
                    <a:pt x="27568" y="110140"/>
                  </a:cubicBezTo>
                  <a:lnTo>
                    <a:pt x="28370" y="110798"/>
                  </a:lnTo>
                  <a:cubicBezTo>
                    <a:pt x="28370" y="110140"/>
                    <a:pt x="28370" y="110140"/>
                    <a:pt x="28370" y="109389"/>
                  </a:cubicBezTo>
                  <a:cubicBezTo>
                    <a:pt x="29072" y="108075"/>
                    <a:pt x="29072" y="105258"/>
                    <a:pt x="31278" y="104507"/>
                  </a:cubicBezTo>
                  <a:cubicBezTo>
                    <a:pt x="32781" y="104507"/>
                    <a:pt x="34987" y="108075"/>
                    <a:pt x="35789" y="108732"/>
                  </a:cubicBezTo>
                  <a:cubicBezTo>
                    <a:pt x="37293" y="110140"/>
                    <a:pt x="39498" y="112206"/>
                    <a:pt x="41704" y="112863"/>
                  </a:cubicBezTo>
                  <a:cubicBezTo>
                    <a:pt x="45413" y="112863"/>
                    <a:pt x="44711" y="110140"/>
                    <a:pt x="44711" y="107323"/>
                  </a:cubicBezTo>
                  <a:cubicBezTo>
                    <a:pt x="47719" y="107323"/>
                    <a:pt x="52932" y="106666"/>
                    <a:pt x="55137" y="107323"/>
                  </a:cubicBezTo>
                  <a:cubicBezTo>
                    <a:pt x="58145" y="108732"/>
                    <a:pt x="58145" y="114272"/>
                    <a:pt x="60350" y="114272"/>
                  </a:cubicBezTo>
                  <a:cubicBezTo>
                    <a:pt x="60350" y="109389"/>
                    <a:pt x="67769" y="109389"/>
                    <a:pt x="71478" y="110798"/>
                  </a:cubicBezTo>
                  <a:cubicBezTo>
                    <a:pt x="75187" y="112863"/>
                    <a:pt x="78195" y="115680"/>
                    <a:pt x="79699" y="119248"/>
                  </a:cubicBezTo>
                  <a:cubicBezTo>
                    <a:pt x="85614" y="119906"/>
                    <a:pt x="88621" y="101784"/>
                    <a:pt x="89323" y="98967"/>
                  </a:cubicBezTo>
                  <a:cubicBezTo>
                    <a:pt x="90125" y="96901"/>
                    <a:pt x="90125" y="94835"/>
                    <a:pt x="90827" y="93427"/>
                  </a:cubicBezTo>
                  <a:cubicBezTo>
                    <a:pt x="91629" y="91267"/>
                    <a:pt x="93032" y="90610"/>
                    <a:pt x="93834" y="88544"/>
                  </a:cubicBezTo>
                  <a:cubicBezTo>
                    <a:pt x="94536" y="87136"/>
                    <a:pt x="94536" y="84976"/>
                    <a:pt x="96040" y="83661"/>
                  </a:cubicBezTo>
                  <a:cubicBezTo>
                    <a:pt x="96842" y="82253"/>
                    <a:pt x="96842" y="82910"/>
                    <a:pt x="97543" y="81502"/>
                  </a:cubicBezTo>
                  <a:cubicBezTo>
                    <a:pt x="97543" y="80845"/>
                    <a:pt x="97543" y="79436"/>
                    <a:pt x="97543" y="78779"/>
                  </a:cubicBezTo>
                  <a:cubicBezTo>
                    <a:pt x="97543" y="76619"/>
                    <a:pt x="98345" y="75962"/>
                    <a:pt x="99047" y="73896"/>
                  </a:cubicBezTo>
                  <a:cubicBezTo>
                    <a:pt x="99749" y="71830"/>
                    <a:pt x="99047" y="71079"/>
                    <a:pt x="102055" y="69671"/>
                  </a:cubicBezTo>
                  <a:cubicBezTo>
                    <a:pt x="104260" y="69671"/>
                    <a:pt x="105764" y="69671"/>
                    <a:pt x="106466" y="66854"/>
                  </a:cubicBezTo>
                  <a:cubicBezTo>
                    <a:pt x="107268" y="65539"/>
                    <a:pt x="106466" y="63380"/>
                    <a:pt x="106466" y="61971"/>
                  </a:cubicBezTo>
                  <a:cubicBezTo>
                    <a:pt x="108771" y="60657"/>
                    <a:pt x="110175" y="60657"/>
                    <a:pt x="110977" y="58497"/>
                  </a:cubicBezTo>
                  <a:cubicBezTo>
                    <a:pt x="110977" y="57089"/>
                    <a:pt x="110977" y="55774"/>
                    <a:pt x="110977" y="54366"/>
                  </a:cubicBezTo>
                  <a:cubicBezTo>
                    <a:pt x="111679" y="50892"/>
                    <a:pt x="113984" y="51549"/>
                    <a:pt x="116190" y="49483"/>
                  </a:cubicBezTo>
                  <a:cubicBezTo>
                    <a:pt x="117694" y="46666"/>
                    <a:pt x="116190" y="43849"/>
                    <a:pt x="117694" y="41126"/>
                  </a:cubicBezTo>
                  <a:cubicBezTo>
                    <a:pt x="119097" y="38309"/>
                    <a:pt x="119097" y="38309"/>
                    <a:pt x="119097" y="38309"/>
                  </a:cubicBezTo>
                  <a:cubicBezTo>
                    <a:pt x="119899" y="36901"/>
                    <a:pt x="119899" y="34835"/>
                    <a:pt x="119899" y="33427"/>
                  </a:cubicBezTo>
                  <a:cubicBezTo>
                    <a:pt x="116892" y="32769"/>
                    <a:pt x="116190" y="32769"/>
                    <a:pt x="113984" y="31361"/>
                  </a:cubicBezTo>
                  <a:cubicBezTo>
                    <a:pt x="112481" y="30610"/>
                    <a:pt x="110175" y="29201"/>
                    <a:pt x="108771" y="28544"/>
                  </a:cubicBezTo>
                  <a:cubicBezTo>
                    <a:pt x="108771" y="26478"/>
                    <a:pt x="108771" y="22253"/>
                    <a:pt x="109473" y="20187"/>
                  </a:cubicBezTo>
                  <a:cubicBezTo>
                    <a:pt x="110175" y="18779"/>
                    <a:pt x="111679" y="18779"/>
                    <a:pt x="112481" y="17370"/>
                  </a:cubicBezTo>
                  <a:cubicBezTo>
                    <a:pt x="112481" y="17370"/>
                    <a:pt x="112481" y="16713"/>
                    <a:pt x="112481" y="15305"/>
                  </a:cubicBezTo>
                  <a:cubicBezTo>
                    <a:pt x="108771" y="15305"/>
                    <a:pt x="105062" y="13239"/>
                    <a:pt x="101253" y="13239"/>
                  </a:cubicBezTo>
                  <a:cubicBezTo>
                    <a:pt x="101253" y="9014"/>
                    <a:pt x="102055" y="5539"/>
                    <a:pt x="102055" y="131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" name="Shape 2608"/>
            <p:cNvSpPr/>
            <p:nvPr/>
          </p:nvSpPr>
          <p:spPr>
            <a:xfrm>
              <a:off x="9035072" y="3138560"/>
              <a:ext cx="820882" cy="7207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68" y="36369"/>
                  </a:moveTo>
                  <a:lnTo>
                    <a:pt x="119968" y="36369"/>
                  </a:lnTo>
                  <a:cubicBezTo>
                    <a:pt x="119968" y="35272"/>
                    <a:pt x="119014" y="35272"/>
                    <a:pt x="118537" y="34468"/>
                  </a:cubicBezTo>
                  <a:cubicBezTo>
                    <a:pt x="118537" y="33920"/>
                    <a:pt x="118537" y="33079"/>
                    <a:pt x="118537" y="32567"/>
                  </a:cubicBezTo>
                  <a:cubicBezTo>
                    <a:pt x="118791" y="31471"/>
                    <a:pt x="118537" y="31215"/>
                    <a:pt x="117837" y="30667"/>
                  </a:cubicBezTo>
                  <a:cubicBezTo>
                    <a:pt x="117138" y="30374"/>
                    <a:pt x="116661" y="30118"/>
                    <a:pt x="116661" y="29314"/>
                  </a:cubicBezTo>
                  <a:cubicBezTo>
                    <a:pt x="116184" y="29022"/>
                    <a:pt x="115961" y="29022"/>
                    <a:pt x="115707" y="28473"/>
                  </a:cubicBezTo>
                  <a:cubicBezTo>
                    <a:pt x="115484" y="28218"/>
                    <a:pt x="115230" y="27669"/>
                    <a:pt x="114785" y="27413"/>
                  </a:cubicBezTo>
                  <a:cubicBezTo>
                    <a:pt x="114308" y="27121"/>
                    <a:pt x="112877" y="27413"/>
                    <a:pt x="112400" y="27413"/>
                  </a:cubicBezTo>
                  <a:cubicBezTo>
                    <a:pt x="111701" y="27669"/>
                    <a:pt x="111224" y="28473"/>
                    <a:pt x="110524" y="28473"/>
                  </a:cubicBezTo>
                  <a:cubicBezTo>
                    <a:pt x="110047" y="28473"/>
                    <a:pt x="109793" y="27669"/>
                    <a:pt x="109348" y="27413"/>
                  </a:cubicBezTo>
                  <a:cubicBezTo>
                    <a:pt x="108871" y="27413"/>
                    <a:pt x="108616" y="27413"/>
                    <a:pt x="108394" y="27669"/>
                  </a:cubicBezTo>
                  <a:cubicBezTo>
                    <a:pt x="107217" y="27962"/>
                    <a:pt x="106740" y="28218"/>
                    <a:pt x="105786" y="27413"/>
                  </a:cubicBezTo>
                  <a:cubicBezTo>
                    <a:pt x="105087" y="26865"/>
                    <a:pt x="104133" y="25769"/>
                    <a:pt x="103211" y="25769"/>
                  </a:cubicBezTo>
                  <a:cubicBezTo>
                    <a:pt x="102480" y="25513"/>
                    <a:pt x="101558" y="26317"/>
                    <a:pt x="100826" y="26573"/>
                  </a:cubicBezTo>
                  <a:cubicBezTo>
                    <a:pt x="100127" y="26865"/>
                    <a:pt x="99173" y="27413"/>
                    <a:pt x="98950" y="27962"/>
                  </a:cubicBezTo>
                  <a:cubicBezTo>
                    <a:pt x="98251" y="28473"/>
                    <a:pt x="98728" y="29022"/>
                    <a:pt x="98473" y="29826"/>
                  </a:cubicBezTo>
                  <a:cubicBezTo>
                    <a:pt x="97996" y="29570"/>
                    <a:pt x="97519" y="29570"/>
                    <a:pt x="97042" y="29314"/>
                  </a:cubicBezTo>
                  <a:cubicBezTo>
                    <a:pt x="96597" y="29314"/>
                    <a:pt x="96120" y="29314"/>
                    <a:pt x="95643" y="29314"/>
                  </a:cubicBezTo>
                  <a:cubicBezTo>
                    <a:pt x="95389" y="27669"/>
                    <a:pt x="97297" y="27669"/>
                    <a:pt x="97042" y="26317"/>
                  </a:cubicBezTo>
                  <a:cubicBezTo>
                    <a:pt x="96343" y="26317"/>
                    <a:pt x="96597" y="24416"/>
                    <a:pt x="96820" y="23868"/>
                  </a:cubicBezTo>
                  <a:cubicBezTo>
                    <a:pt x="97519" y="23868"/>
                    <a:pt x="97774" y="23064"/>
                    <a:pt x="98251" y="22771"/>
                  </a:cubicBezTo>
                  <a:cubicBezTo>
                    <a:pt x="98950" y="21711"/>
                    <a:pt x="98473" y="22223"/>
                    <a:pt x="98473" y="21163"/>
                  </a:cubicBezTo>
                  <a:cubicBezTo>
                    <a:pt x="98473" y="19518"/>
                    <a:pt x="100127" y="19518"/>
                    <a:pt x="100604" y="18714"/>
                  </a:cubicBezTo>
                  <a:cubicBezTo>
                    <a:pt x="100826" y="18458"/>
                    <a:pt x="100826" y="17910"/>
                    <a:pt x="100826" y="17910"/>
                  </a:cubicBezTo>
                  <a:cubicBezTo>
                    <a:pt x="101081" y="17618"/>
                    <a:pt x="101558" y="17910"/>
                    <a:pt x="101558" y="17362"/>
                  </a:cubicBezTo>
                  <a:cubicBezTo>
                    <a:pt x="101780" y="16813"/>
                    <a:pt x="99904" y="15717"/>
                    <a:pt x="99650" y="15169"/>
                  </a:cubicBezTo>
                  <a:cubicBezTo>
                    <a:pt x="99173" y="14620"/>
                    <a:pt x="98473" y="13560"/>
                    <a:pt x="98251" y="12756"/>
                  </a:cubicBezTo>
                  <a:cubicBezTo>
                    <a:pt x="97996" y="11915"/>
                    <a:pt x="98251" y="11367"/>
                    <a:pt x="97996" y="10563"/>
                  </a:cubicBezTo>
                  <a:cubicBezTo>
                    <a:pt x="95866" y="10307"/>
                    <a:pt x="93767" y="11367"/>
                    <a:pt x="93513" y="13816"/>
                  </a:cubicBezTo>
                  <a:cubicBezTo>
                    <a:pt x="93513" y="14364"/>
                    <a:pt x="93767" y="15169"/>
                    <a:pt x="93036" y="15461"/>
                  </a:cubicBezTo>
                  <a:cubicBezTo>
                    <a:pt x="92559" y="15717"/>
                    <a:pt x="92337" y="15461"/>
                    <a:pt x="92114" y="14913"/>
                  </a:cubicBezTo>
                  <a:cubicBezTo>
                    <a:pt x="91860" y="13816"/>
                    <a:pt x="92813" y="13012"/>
                    <a:pt x="92337" y="11915"/>
                  </a:cubicBezTo>
                  <a:cubicBezTo>
                    <a:pt x="91860" y="11915"/>
                    <a:pt x="91160" y="11660"/>
                    <a:pt x="90683" y="11660"/>
                  </a:cubicBezTo>
                  <a:cubicBezTo>
                    <a:pt x="90683" y="11111"/>
                    <a:pt x="91160" y="10855"/>
                    <a:pt x="91160" y="10307"/>
                  </a:cubicBezTo>
                  <a:cubicBezTo>
                    <a:pt x="91383" y="10307"/>
                    <a:pt x="91860" y="10015"/>
                    <a:pt x="91860" y="10307"/>
                  </a:cubicBezTo>
                  <a:cubicBezTo>
                    <a:pt x="92114" y="9759"/>
                    <a:pt x="93290" y="7310"/>
                    <a:pt x="93767" y="7310"/>
                  </a:cubicBezTo>
                  <a:cubicBezTo>
                    <a:pt x="94213" y="7054"/>
                    <a:pt x="94689" y="7602"/>
                    <a:pt x="94944" y="6762"/>
                  </a:cubicBezTo>
                  <a:cubicBezTo>
                    <a:pt x="95166" y="6506"/>
                    <a:pt x="94689" y="5665"/>
                    <a:pt x="94944" y="5409"/>
                  </a:cubicBezTo>
                  <a:cubicBezTo>
                    <a:pt x="94213" y="4861"/>
                    <a:pt x="93767" y="5409"/>
                    <a:pt x="93036" y="5409"/>
                  </a:cubicBezTo>
                  <a:cubicBezTo>
                    <a:pt x="92114" y="5665"/>
                    <a:pt x="91637" y="4861"/>
                    <a:pt x="91160" y="3764"/>
                  </a:cubicBezTo>
                  <a:cubicBezTo>
                    <a:pt x="90937" y="3253"/>
                    <a:pt x="91160" y="3508"/>
                    <a:pt x="90683" y="2960"/>
                  </a:cubicBezTo>
                  <a:cubicBezTo>
                    <a:pt x="90461" y="2412"/>
                    <a:pt x="89729" y="2412"/>
                    <a:pt x="89507" y="1900"/>
                  </a:cubicBezTo>
                  <a:cubicBezTo>
                    <a:pt x="89030" y="1352"/>
                    <a:pt x="89252" y="255"/>
                    <a:pt x="88330" y="0"/>
                  </a:cubicBezTo>
                  <a:cubicBezTo>
                    <a:pt x="88330" y="1060"/>
                    <a:pt x="88076" y="511"/>
                    <a:pt x="87599" y="1060"/>
                  </a:cubicBezTo>
                  <a:cubicBezTo>
                    <a:pt x="87154" y="1352"/>
                    <a:pt x="87376" y="1608"/>
                    <a:pt x="87154" y="1900"/>
                  </a:cubicBezTo>
                  <a:cubicBezTo>
                    <a:pt x="86899" y="2412"/>
                    <a:pt x="86422" y="2412"/>
                    <a:pt x="86200" y="2412"/>
                  </a:cubicBezTo>
                  <a:cubicBezTo>
                    <a:pt x="85023" y="3253"/>
                    <a:pt x="84069" y="4057"/>
                    <a:pt x="82893" y="4605"/>
                  </a:cubicBezTo>
                  <a:cubicBezTo>
                    <a:pt x="81717" y="5409"/>
                    <a:pt x="80540" y="5957"/>
                    <a:pt x="79586" y="7054"/>
                  </a:cubicBezTo>
                  <a:cubicBezTo>
                    <a:pt x="79109" y="7310"/>
                    <a:pt x="78155" y="7858"/>
                    <a:pt x="78155" y="8662"/>
                  </a:cubicBezTo>
                  <a:cubicBezTo>
                    <a:pt x="78155" y="8955"/>
                    <a:pt x="78632" y="8955"/>
                    <a:pt x="78632" y="9503"/>
                  </a:cubicBezTo>
                  <a:cubicBezTo>
                    <a:pt x="78632" y="9759"/>
                    <a:pt x="78632" y="10015"/>
                    <a:pt x="78632" y="10307"/>
                  </a:cubicBezTo>
                  <a:cubicBezTo>
                    <a:pt x="78410" y="10307"/>
                    <a:pt x="77933" y="10307"/>
                    <a:pt x="77456" y="10307"/>
                  </a:cubicBezTo>
                  <a:cubicBezTo>
                    <a:pt x="77933" y="11111"/>
                    <a:pt x="77710" y="12208"/>
                    <a:pt x="77233" y="12756"/>
                  </a:cubicBezTo>
                  <a:cubicBezTo>
                    <a:pt x="76756" y="13268"/>
                    <a:pt x="75802" y="13268"/>
                    <a:pt x="75103" y="13560"/>
                  </a:cubicBezTo>
                  <a:cubicBezTo>
                    <a:pt x="74149" y="13560"/>
                    <a:pt x="73227" y="12756"/>
                    <a:pt x="72273" y="11915"/>
                  </a:cubicBezTo>
                  <a:cubicBezTo>
                    <a:pt x="71319" y="11367"/>
                    <a:pt x="70620" y="11111"/>
                    <a:pt x="69443" y="11111"/>
                  </a:cubicBezTo>
                  <a:cubicBezTo>
                    <a:pt x="68489" y="11111"/>
                    <a:pt x="67790" y="11367"/>
                    <a:pt x="66836" y="11367"/>
                  </a:cubicBezTo>
                  <a:cubicBezTo>
                    <a:pt x="65437" y="11660"/>
                    <a:pt x="64960" y="11367"/>
                    <a:pt x="63751" y="10307"/>
                  </a:cubicBezTo>
                  <a:cubicBezTo>
                    <a:pt x="62352" y="9211"/>
                    <a:pt x="60922" y="7602"/>
                    <a:pt x="59046" y="7602"/>
                  </a:cubicBezTo>
                  <a:cubicBezTo>
                    <a:pt x="59046" y="8955"/>
                    <a:pt x="59046" y="9759"/>
                    <a:pt x="57869" y="10307"/>
                  </a:cubicBezTo>
                  <a:cubicBezTo>
                    <a:pt x="56915" y="10855"/>
                    <a:pt x="55961" y="10563"/>
                    <a:pt x="55039" y="11111"/>
                  </a:cubicBezTo>
                  <a:cubicBezTo>
                    <a:pt x="53831" y="11660"/>
                    <a:pt x="53608" y="12756"/>
                    <a:pt x="52655" y="13560"/>
                  </a:cubicBezTo>
                  <a:cubicBezTo>
                    <a:pt x="51955" y="14109"/>
                    <a:pt x="51255" y="14913"/>
                    <a:pt x="51001" y="15717"/>
                  </a:cubicBezTo>
                  <a:cubicBezTo>
                    <a:pt x="50779" y="16265"/>
                    <a:pt x="50302" y="18166"/>
                    <a:pt x="49825" y="18458"/>
                  </a:cubicBezTo>
                  <a:cubicBezTo>
                    <a:pt x="49602" y="18458"/>
                    <a:pt x="48171" y="18166"/>
                    <a:pt x="47949" y="18458"/>
                  </a:cubicBezTo>
                  <a:cubicBezTo>
                    <a:pt x="47726" y="18970"/>
                    <a:pt x="48648" y="19518"/>
                    <a:pt x="48426" y="20359"/>
                  </a:cubicBezTo>
                  <a:cubicBezTo>
                    <a:pt x="48426" y="20871"/>
                    <a:pt x="46295" y="21711"/>
                    <a:pt x="45818" y="21967"/>
                  </a:cubicBezTo>
                  <a:cubicBezTo>
                    <a:pt x="46041" y="23064"/>
                    <a:pt x="44642" y="23612"/>
                    <a:pt x="43942" y="24124"/>
                  </a:cubicBezTo>
                  <a:cubicBezTo>
                    <a:pt x="43465" y="24416"/>
                    <a:pt x="43211" y="24672"/>
                    <a:pt x="42734" y="25220"/>
                  </a:cubicBezTo>
                  <a:cubicBezTo>
                    <a:pt x="42511" y="25513"/>
                    <a:pt x="42034" y="26317"/>
                    <a:pt x="41558" y="26573"/>
                  </a:cubicBezTo>
                  <a:cubicBezTo>
                    <a:pt x="40858" y="26865"/>
                    <a:pt x="40158" y="26317"/>
                    <a:pt x="39459" y="26573"/>
                  </a:cubicBezTo>
                  <a:cubicBezTo>
                    <a:pt x="38728" y="26573"/>
                    <a:pt x="38505" y="26865"/>
                    <a:pt x="38028" y="27121"/>
                  </a:cubicBezTo>
                  <a:cubicBezTo>
                    <a:pt x="37074" y="27669"/>
                    <a:pt x="36152" y="27962"/>
                    <a:pt x="35198" y="28473"/>
                  </a:cubicBezTo>
                  <a:cubicBezTo>
                    <a:pt x="34244" y="29022"/>
                    <a:pt x="33322" y="28473"/>
                    <a:pt x="32368" y="28766"/>
                  </a:cubicBezTo>
                  <a:cubicBezTo>
                    <a:pt x="31414" y="29022"/>
                    <a:pt x="31669" y="30374"/>
                    <a:pt x="31669" y="31471"/>
                  </a:cubicBezTo>
                  <a:cubicBezTo>
                    <a:pt x="31669" y="32567"/>
                    <a:pt x="31669" y="33371"/>
                    <a:pt x="31192" y="34468"/>
                  </a:cubicBezTo>
                  <a:cubicBezTo>
                    <a:pt x="30937" y="34980"/>
                    <a:pt x="30715" y="35528"/>
                    <a:pt x="30461" y="35820"/>
                  </a:cubicBezTo>
                  <a:cubicBezTo>
                    <a:pt x="30238" y="36076"/>
                    <a:pt x="29761" y="36369"/>
                    <a:pt x="29538" y="36625"/>
                  </a:cubicBezTo>
                  <a:cubicBezTo>
                    <a:pt x="29284" y="37173"/>
                    <a:pt x="29284" y="37429"/>
                    <a:pt x="28807" y="37721"/>
                  </a:cubicBezTo>
                  <a:cubicBezTo>
                    <a:pt x="28330" y="38269"/>
                    <a:pt x="27885" y="38269"/>
                    <a:pt x="27408" y="38525"/>
                  </a:cubicBezTo>
                  <a:cubicBezTo>
                    <a:pt x="27154" y="39074"/>
                    <a:pt x="27154" y="39622"/>
                    <a:pt x="26709" y="39878"/>
                  </a:cubicBezTo>
                  <a:cubicBezTo>
                    <a:pt x="26232" y="40170"/>
                    <a:pt x="25977" y="40426"/>
                    <a:pt x="25500" y="40682"/>
                  </a:cubicBezTo>
                  <a:cubicBezTo>
                    <a:pt x="24801" y="40974"/>
                    <a:pt x="23402" y="41230"/>
                    <a:pt x="22925" y="42071"/>
                  </a:cubicBezTo>
                  <a:cubicBezTo>
                    <a:pt x="22670" y="42583"/>
                    <a:pt x="22925" y="42875"/>
                    <a:pt x="22448" y="43423"/>
                  </a:cubicBezTo>
                  <a:cubicBezTo>
                    <a:pt x="22225" y="43935"/>
                    <a:pt x="21271" y="44227"/>
                    <a:pt x="21494" y="45031"/>
                  </a:cubicBezTo>
                  <a:cubicBezTo>
                    <a:pt x="21971" y="45324"/>
                    <a:pt x="22670" y="45580"/>
                    <a:pt x="22925" y="46128"/>
                  </a:cubicBezTo>
                  <a:cubicBezTo>
                    <a:pt x="24324" y="48577"/>
                    <a:pt x="18664" y="49125"/>
                    <a:pt x="18887" y="51282"/>
                  </a:cubicBezTo>
                  <a:cubicBezTo>
                    <a:pt x="18187" y="51830"/>
                    <a:pt x="17011" y="51026"/>
                    <a:pt x="16057" y="51538"/>
                  </a:cubicBezTo>
                  <a:cubicBezTo>
                    <a:pt x="15135" y="52378"/>
                    <a:pt x="14880" y="53183"/>
                    <a:pt x="14435" y="51282"/>
                  </a:cubicBezTo>
                  <a:cubicBezTo>
                    <a:pt x="13958" y="51282"/>
                    <a:pt x="13704" y="51282"/>
                    <a:pt x="13227" y="51282"/>
                  </a:cubicBezTo>
                  <a:cubicBezTo>
                    <a:pt x="13227" y="51282"/>
                    <a:pt x="13227" y="51282"/>
                    <a:pt x="13481" y="51282"/>
                  </a:cubicBezTo>
                  <a:cubicBezTo>
                    <a:pt x="13481" y="51830"/>
                    <a:pt x="13481" y="52086"/>
                    <a:pt x="13481" y="52634"/>
                  </a:cubicBezTo>
                  <a:cubicBezTo>
                    <a:pt x="12273" y="52634"/>
                    <a:pt x="11828" y="52378"/>
                    <a:pt x="10874" y="52927"/>
                  </a:cubicBezTo>
                  <a:cubicBezTo>
                    <a:pt x="10397" y="53183"/>
                    <a:pt x="9920" y="53183"/>
                    <a:pt x="9697" y="53731"/>
                  </a:cubicBezTo>
                  <a:cubicBezTo>
                    <a:pt x="9220" y="54279"/>
                    <a:pt x="9220" y="54827"/>
                    <a:pt x="8744" y="55083"/>
                  </a:cubicBezTo>
                  <a:cubicBezTo>
                    <a:pt x="8521" y="55376"/>
                    <a:pt x="8044" y="55376"/>
                    <a:pt x="7567" y="55083"/>
                  </a:cubicBezTo>
                  <a:cubicBezTo>
                    <a:pt x="6613" y="54827"/>
                    <a:pt x="5437" y="54535"/>
                    <a:pt x="4483" y="54535"/>
                  </a:cubicBezTo>
                  <a:cubicBezTo>
                    <a:pt x="3306" y="54535"/>
                    <a:pt x="2130" y="54279"/>
                    <a:pt x="1208" y="54279"/>
                  </a:cubicBezTo>
                  <a:cubicBezTo>
                    <a:pt x="953" y="55376"/>
                    <a:pt x="1208" y="57276"/>
                    <a:pt x="0" y="57532"/>
                  </a:cubicBezTo>
                  <a:cubicBezTo>
                    <a:pt x="254" y="58081"/>
                    <a:pt x="731" y="58629"/>
                    <a:pt x="953" y="59141"/>
                  </a:cubicBezTo>
                  <a:cubicBezTo>
                    <a:pt x="1208" y="59689"/>
                    <a:pt x="953" y="60530"/>
                    <a:pt x="1208" y="61041"/>
                  </a:cubicBezTo>
                  <a:cubicBezTo>
                    <a:pt x="1653" y="61590"/>
                    <a:pt x="2384" y="61882"/>
                    <a:pt x="3084" y="62138"/>
                  </a:cubicBezTo>
                  <a:cubicBezTo>
                    <a:pt x="4038" y="62686"/>
                    <a:pt x="3783" y="62942"/>
                    <a:pt x="4260" y="64038"/>
                  </a:cubicBezTo>
                  <a:cubicBezTo>
                    <a:pt x="4737" y="62942"/>
                    <a:pt x="5214" y="63234"/>
                    <a:pt x="6391" y="63234"/>
                  </a:cubicBezTo>
                  <a:cubicBezTo>
                    <a:pt x="7344" y="63234"/>
                    <a:pt x="7821" y="62686"/>
                    <a:pt x="8521" y="62138"/>
                  </a:cubicBezTo>
                  <a:cubicBezTo>
                    <a:pt x="9443" y="61590"/>
                    <a:pt x="9443" y="62394"/>
                    <a:pt x="9920" y="63234"/>
                  </a:cubicBezTo>
                  <a:cubicBezTo>
                    <a:pt x="10397" y="63783"/>
                    <a:pt x="10874" y="64587"/>
                    <a:pt x="11351" y="65135"/>
                  </a:cubicBezTo>
                  <a:cubicBezTo>
                    <a:pt x="11573" y="65391"/>
                    <a:pt x="12050" y="66232"/>
                    <a:pt x="11828" y="66487"/>
                  </a:cubicBezTo>
                  <a:cubicBezTo>
                    <a:pt x="11828" y="66743"/>
                    <a:pt x="11096" y="66743"/>
                    <a:pt x="11096" y="67292"/>
                  </a:cubicBezTo>
                  <a:cubicBezTo>
                    <a:pt x="10874" y="67584"/>
                    <a:pt x="11096" y="68132"/>
                    <a:pt x="10874" y="68388"/>
                  </a:cubicBezTo>
                  <a:cubicBezTo>
                    <a:pt x="10651" y="68936"/>
                    <a:pt x="10174" y="68644"/>
                    <a:pt x="9920" y="69192"/>
                  </a:cubicBezTo>
                  <a:cubicBezTo>
                    <a:pt x="9697" y="69485"/>
                    <a:pt x="9443" y="71093"/>
                    <a:pt x="9697" y="71385"/>
                  </a:cubicBezTo>
                  <a:cubicBezTo>
                    <a:pt x="9920" y="72190"/>
                    <a:pt x="11351" y="72994"/>
                    <a:pt x="11828" y="73286"/>
                  </a:cubicBezTo>
                  <a:cubicBezTo>
                    <a:pt x="12050" y="74894"/>
                    <a:pt x="13004" y="75735"/>
                    <a:pt x="12273" y="77343"/>
                  </a:cubicBezTo>
                  <a:cubicBezTo>
                    <a:pt x="12050" y="78696"/>
                    <a:pt x="10651" y="78696"/>
                    <a:pt x="9697" y="78696"/>
                  </a:cubicBezTo>
                  <a:cubicBezTo>
                    <a:pt x="9697" y="78440"/>
                    <a:pt x="9697" y="78148"/>
                    <a:pt x="9697" y="78148"/>
                  </a:cubicBezTo>
                  <a:cubicBezTo>
                    <a:pt x="9443" y="78148"/>
                    <a:pt x="8998" y="77892"/>
                    <a:pt x="8521" y="77892"/>
                  </a:cubicBezTo>
                  <a:cubicBezTo>
                    <a:pt x="8998" y="78440"/>
                    <a:pt x="9443" y="78696"/>
                    <a:pt x="9920" y="78696"/>
                  </a:cubicBezTo>
                  <a:cubicBezTo>
                    <a:pt x="10874" y="78988"/>
                    <a:pt x="11573" y="78988"/>
                    <a:pt x="12273" y="78696"/>
                  </a:cubicBezTo>
                  <a:cubicBezTo>
                    <a:pt x="13004" y="78440"/>
                    <a:pt x="13481" y="78440"/>
                    <a:pt x="14181" y="78148"/>
                  </a:cubicBezTo>
                  <a:cubicBezTo>
                    <a:pt x="14658" y="78148"/>
                    <a:pt x="15135" y="77892"/>
                    <a:pt x="15612" y="77892"/>
                  </a:cubicBezTo>
                  <a:cubicBezTo>
                    <a:pt x="16057" y="77892"/>
                    <a:pt x="16311" y="77343"/>
                    <a:pt x="16788" y="77343"/>
                  </a:cubicBezTo>
                  <a:cubicBezTo>
                    <a:pt x="17265" y="77088"/>
                    <a:pt x="17965" y="77088"/>
                    <a:pt x="18441" y="77088"/>
                  </a:cubicBezTo>
                  <a:cubicBezTo>
                    <a:pt x="19364" y="76795"/>
                    <a:pt x="20095" y="76247"/>
                    <a:pt x="21017" y="75735"/>
                  </a:cubicBezTo>
                  <a:cubicBezTo>
                    <a:pt x="21271" y="75735"/>
                    <a:pt x="21494" y="75187"/>
                    <a:pt x="21748" y="75187"/>
                  </a:cubicBezTo>
                  <a:cubicBezTo>
                    <a:pt x="22225" y="75187"/>
                    <a:pt x="22448" y="75187"/>
                    <a:pt x="22670" y="75187"/>
                  </a:cubicBezTo>
                  <a:cubicBezTo>
                    <a:pt x="23402" y="74894"/>
                    <a:pt x="23402" y="74090"/>
                    <a:pt x="24101" y="74090"/>
                  </a:cubicBezTo>
                  <a:cubicBezTo>
                    <a:pt x="25500" y="74090"/>
                    <a:pt x="26709" y="74639"/>
                    <a:pt x="27885" y="74894"/>
                  </a:cubicBezTo>
                  <a:cubicBezTo>
                    <a:pt x="28585" y="75187"/>
                    <a:pt x="29284" y="75443"/>
                    <a:pt x="30015" y="75991"/>
                  </a:cubicBezTo>
                  <a:cubicBezTo>
                    <a:pt x="30937" y="76539"/>
                    <a:pt x="31669" y="76247"/>
                    <a:pt x="32591" y="76247"/>
                  </a:cubicBezTo>
                  <a:cubicBezTo>
                    <a:pt x="33322" y="75991"/>
                    <a:pt x="34244" y="75991"/>
                    <a:pt x="34721" y="75735"/>
                  </a:cubicBezTo>
                  <a:cubicBezTo>
                    <a:pt x="35675" y="74639"/>
                    <a:pt x="36852" y="74639"/>
                    <a:pt x="38251" y="74894"/>
                  </a:cubicBezTo>
                  <a:cubicBezTo>
                    <a:pt x="38728" y="74894"/>
                    <a:pt x="39459" y="74894"/>
                    <a:pt x="39936" y="74639"/>
                  </a:cubicBezTo>
                  <a:cubicBezTo>
                    <a:pt x="40381" y="74346"/>
                    <a:pt x="40381" y="74090"/>
                    <a:pt x="40858" y="74090"/>
                  </a:cubicBezTo>
                  <a:cubicBezTo>
                    <a:pt x="41112" y="74090"/>
                    <a:pt x="41335" y="74090"/>
                    <a:pt x="41558" y="74090"/>
                  </a:cubicBezTo>
                  <a:cubicBezTo>
                    <a:pt x="42289" y="74090"/>
                    <a:pt x="42988" y="74090"/>
                    <a:pt x="43465" y="74090"/>
                  </a:cubicBezTo>
                  <a:cubicBezTo>
                    <a:pt x="44165" y="73798"/>
                    <a:pt x="44642" y="73542"/>
                    <a:pt x="45119" y="72994"/>
                  </a:cubicBezTo>
                  <a:cubicBezTo>
                    <a:pt x="45341" y="72445"/>
                    <a:pt x="45596" y="71897"/>
                    <a:pt x="45818" y="71385"/>
                  </a:cubicBezTo>
                  <a:cubicBezTo>
                    <a:pt x="46295" y="70837"/>
                    <a:pt x="46518" y="70837"/>
                    <a:pt x="47249" y="70837"/>
                  </a:cubicBezTo>
                  <a:cubicBezTo>
                    <a:pt x="47249" y="70289"/>
                    <a:pt x="46995" y="69741"/>
                    <a:pt x="47249" y="69192"/>
                  </a:cubicBezTo>
                  <a:cubicBezTo>
                    <a:pt x="47249" y="68388"/>
                    <a:pt x="47472" y="67840"/>
                    <a:pt x="47726" y="67584"/>
                  </a:cubicBezTo>
                  <a:cubicBezTo>
                    <a:pt x="48426" y="66487"/>
                    <a:pt x="48903" y="65683"/>
                    <a:pt x="49602" y="64843"/>
                  </a:cubicBezTo>
                  <a:cubicBezTo>
                    <a:pt x="49825" y="64587"/>
                    <a:pt x="50079" y="64331"/>
                    <a:pt x="50302" y="64331"/>
                  </a:cubicBezTo>
                  <a:cubicBezTo>
                    <a:pt x="50302" y="64038"/>
                    <a:pt x="50556" y="63783"/>
                    <a:pt x="50779" y="63783"/>
                  </a:cubicBezTo>
                  <a:cubicBezTo>
                    <a:pt x="51001" y="63234"/>
                    <a:pt x="51478" y="62942"/>
                    <a:pt x="51955" y="62394"/>
                  </a:cubicBezTo>
                  <a:cubicBezTo>
                    <a:pt x="52209" y="62138"/>
                    <a:pt x="52655" y="61590"/>
                    <a:pt x="52909" y="61334"/>
                  </a:cubicBezTo>
                  <a:cubicBezTo>
                    <a:pt x="53386" y="60785"/>
                    <a:pt x="53608" y="59981"/>
                    <a:pt x="54085" y="59981"/>
                  </a:cubicBezTo>
                  <a:cubicBezTo>
                    <a:pt x="54085" y="59981"/>
                    <a:pt x="54085" y="59981"/>
                    <a:pt x="54308" y="59689"/>
                  </a:cubicBezTo>
                  <a:cubicBezTo>
                    <a:pt x="54308" y="59141"/>
                    <a:pt x="54308" y="57276"/>
                    <a:pt x="53831" y="56728"/>
                  </a:cubicBezTo>
                  <a:cubicBezTo>
                    <a:pt x="53608" y="56436"/>
                    <a:pt x="53386" y="56728"/>
                    <a:pt x="53386" y="56180"/>
                  </a:cubicBezTo>
                  <a:cubicBezTo>
                    <a:pt x="53386" y="55887"/>
                    <a:pt x="53386" y="55632"/>
                    <a:pt x="53608" y="55376"/>
                  </a:cubicBezTo>
                  <a:cubicBezTo>
                    <a:pt x="54085" y="55376"/>
                    <a:pt x="55039" y="55887"/>
                    <a:pt x="55262" y="55887"/>
                  </a:cubicBezTo>
                  <a:cubicBezTo>
                    <a:pt x="55739" y="56180"/>
                    <a:pt x="56438" y="56984"/>
                    <a:pt x="56915" y="56984"/>
                  </a:cubicBezTo>
                  <a:cubicBezTo>
                    <a:pt x="57615" y="56984"/>
                    <a:pt x="58092" y="56436"/>
                    <a:pt x="58569" y="56180"/>
                  </a:cubicBezTo>
                  <a:cubicBezTo>
                    <a:pt x="59046" y="55887"/>
                    <a:pt x="60000" y="56436"/>
                    <a:pt x="60000" y="55632"/>
                  </a:cubicBezTo>
                  <a:cubicBezTo>
                    <a:pt x="60699" y="55376"/>
                    <a:pt x="61176" y="55887"/>
                    <a:pt x="61875" y="55083"/>
                  </a:cubicBezTo>
                  <a:cubicBezTo>
                    <a:pt x="62352" y="54827"/>
                    <a:pt x="63052" y="54279"/>
                    <a:pt x="63751" y="53987"/>
                  </a:cubicBezTo>
                  <a:cubicBezTo>
                    <a:pt x="64228" y="53731"/>
                    <a:pt x="64705" y="53438"/>
                    <a:pt x="65182" y="52927"/>
                  </a:cubicBezTo>
                  <a:cubicBezTo>
                    <a:pt x="65437" y="52634"/>
                    <a:pt x="65659" y="52378"/>
                    <a:pt x="66136" y="52086"/>
                  </a:cubicBezTo>
                  <a:cubicBezTo>
                    <a:pt x="66136" y="52086"/>
                    <a:pt x="66613" y="52086"/>
                    <a:pt x="66613" y="51830"/>
                  </a:cubicBezTo>
                  <a:cubicBezTo>
                    <a:pt x="66836" y="51830"/>
                    <a:pt x="66836" y="51830"/>
                    <a:pt x="67058" y="51830"/>
                  </a:cubicBezTo>
                  <a:lnTo>
                    <a:pt x="67058" y="51538"/>
                  </a:lnTo>
                  <a:cubicBezTo>
                    <a:pt x="67535" y="51282"/>
                    <a:pt x="67313" y="51282"/>
                    <a:pt x="67790" y="51026"/>
                  </a:cubicBezTo>
                  <a:cubicBezTo>
                    <a:pt x="68012" y="51026"/>
                    <a:pt x="68489" y="51026"/>
                    <a:pt x="68712" y="51026"/>
                  </a:cubicBezTo>
                  <a:cubicBezTo>
                    <a:pt x="68966" y="50734"/>
                    <a:pt x="68966" y="50478"/>
                    <a:pt x="69443" y="50185"/>
                  </a:cubicBezTo>
                  <a:cubicBezTo>
                    <a:pt x="69666" y="50185"/>
                    <a:pt x="69666" y="50185"/>
                    <a:pt x="70143" y="49929"/>
                  </a:cubicBezTo>
                  <a:cubicBezTo>
                    <a:pt x="70620" y="49381"/>
                    <a:pt x="71096" y="49674"/>
                    <a:pt x="71796" y="49381"/>
                  </a:cubicBezTo>
                  <a:cubicBezTo>
                    <a:pt x="72019" y="49125"/>
                    <a:pt x="72273" y="48833"/>
                    <a:pt x="72496" y="48833"/>
                  </a:cubicBezTo>
                  <a:cubicBezTo>
                    <a:pt x="72750" y="48577"/>
                    <a:pt x="73227" y="48577"/>
                    <a:pt x="73449" y="48577"/>
                  </a:cubicBezTo>
                  <a:cubicBezTo>
                    <a:pt x="73672" y="48285"/>
                    <a:pt x="73926" y="48285"/>
                    <a:pt x="74149" y="48029"/>
                  </a:cubicBezTo>
                  <a:cubicBezTo>
                    <a:pt x="74403" y="47773"/>
                    <a:pt x="74403" y="47480"/>
                    <a:pt x="74880" y="47225"/>
                  </a:cubicBezTo>
                  <a:cubicBezTo>
                    <a:pt x="75103" y="47225"/>
                    <a:pt x="75325" y="47480"/>
                    <a:pt x="75580" y="47225"/>
                  </a:cubicBezTo>
                  <a:cubicBezTo>
                    <a:pt x="75802" y="47225"/>
                    <a:pt x="75802" y="46676"/>
                    <a:pt x="76057" y="46676"/>
                  </a:cubicBezTo>
                  <a:cubicBezTo>
                    <a:pt x="76502" y="46420"/>
                    <a:pt x="77233" y="46420"/>
                    <a:pt x="77710" y="46420"/>
                  </a:cubicBezTo>
                  <a:cubicBezTo>
                    <a:pt x="78155" y="46128"/>
                    <a:pt x="79109" y="46128"/>
                    <a:pt x="79586" y="45872"/>
                  </a:cubicBezTo>
                  <a:cubicBezTo>
                    <a:pt x="80063" y="45324"/>
                    <a:pt x="80286" y="45031"/>
                    <a:pt x="81017" y="44776"/>
                  </a:cubicBezTo>
                  <a:cubicBezTo>
                    <a:pt x="81717" y="44776"/>
                    <a:pt x="81717" y="44776"/>
                    <a:pt x="82416" y="43935"/>
                  </a:cubicBezTo>
                  <a:cubicBezTo>
                    <a:pt x="82893" y="43423"/>
                    <a:pt x="83370" y="43423"/>
                    <a:pt x="84069" y="43423"/>
                  </a:cubicBezTo>
                  <a:cubicBezTo>
                    <a:pt x="84769" y="43423"/>
                    <a:pt x="85246" y="43131"/>
                    <a:pt x="85945" y="43131"/>
                  </a:cubicBezTo>
                  <a:cubicBezTo>
                    <a:pt x="86677" y="42875"/>
                    <a:pt x="88807" y="42327"/>
                    <a:pt x="89252" y="43423"/>
                  </a:cubicBezTo>
                  <a:cubicBezTo>
                    <a:pt x="89507" y="43935"/>
                    <a:pt x="88807" y="44483"/>
                    <a:pt x="88553" y="45031"/>
                  </a:cubicBezTo>
                  <a:cubicBezTo>
                    <a:pt x="88330" y="45580"/>
                    <a:pt x="88076" y="45872"/>
                    <a:pt x="87599" y="46128"/>
                  </a:cubicBezTo>
                  <a:cubicBezTo>
                    <a:pt x="87376" y="46420"/>
                    <a:pt x="86899" y="46420"/>
                    <a:pt x="86677" y="46676"/>
                  </a:cubicBezTo>
                  <a:cubicBezTo>
                    <a:pt x="86422" y="47225"/>
                    <a:pt x="86422" y="48577"/>
                    <a:pt x="86422" y="49381"/>
                  </a:cubicBezTo>
                  <a:cubicBezTo>
                    <a:pt x="86422" y="51282"/>
                    <a:pt x="86422" y="52927"/>
                    <a:pt x="88076" y="53731"/>
                  </a:cubicBezTo>
                  <a:cubicBezTo>
                    <a:pt x="88076" y="54535"/>
                    <a:pt x="88076" y="55083"/>
                    <a:pt x="88330" y="55887"/>
                  </a:cubicBezTo>
                  <a:cubicBezTo>
                    <a:pt x="88553" y="56436"/>
                    <a:pt x="88807" y="56984"/>
                    <a:pt x="88807" y="57788"/>
                  </a:cubicBezTo>
                  <a:cubicBezTo>
                    <a:pt x="89252" y="57788"/>
                    <a:pt x="89729" y="57788"/>
                    <a:pt x="90206" y="57532"/>
                  </a:cubicBezTo>
                  <a:cubicBezTo>
                    <a:pt x="90461" y="57276"/>
                    <a:pt x="90461" y="56728"/>
                    <a:pt x="90937" y="56728"/>
                  </a:cubicBezTo>
                  <a:cubicBezTo>
                    <a:pt x="91637" y="56436"/>
                    <a:pt x="91383" y="58336"/>
                    <a:pt x="91383" y="58885"/>
                  </a:cubicBezTo>
                  <a:cubicBezTo>
                    <a:pt x="91160" y="60530"/>
                    <a:pt x="89729" y="61590"/>
                    <a:pt x="88330" y="61590"/>
                  </a:cubicBezTo>
                  <a:cubicBezTo>
                    <a:pt x="88076" y="61882"/>
                    <a:pt x="87154" y="61882"/>
                    <a:pt x="86677" y="62138"/>
                  </a:cubicBezTo>
                  <a:cubicBezTo>
                    <a:pt x="86200" y="62394"/>
                    <a:pt x="85723" y="62686"/>
                    <a:pt x="85500" y="62686"/>
                  </a:cubicBezTo>
                  <a:cubicBezTo>
                    <a:pt x="84769" y="62942"/>
                    <a:pt x="82670" y="62942"/>
                    <a:pt x="82416" y="62138"/>
                  </a:cubicBezTo>
                  <a:cubicBezTo>
                    <a:pt x="81462" y="62394"/>
                    <a:pt x="81017" y="62394"/>
                    <a:pt x="80763" y="63490"/>
                  </a:cubicBezTo>
                  <a:cubicBezTo>
                    <a:pt x="80763" y="64038"/>
                    <a:pt x="80763" y="65135"/>
                    <a:pt x="80763" y="65391"/>
                  </a:cubicBezTo>
                  <a:cubicBezTo>
                    <a:pt x="80540" y="65939"/>
                    <a:pt x="79586" y="66232"/>
                    <a:pt x="79109" y="66487"/>
                  </a:cubicBezTo>
                  <a:cubicBezTo>
                    <a:pt x="78887" y="66743"/>
                    <a:pt x="78155" y="67840"/>
                    <a:pt x="77710" y="67840"/>
                  </a:cubicBezTo>
                  <a:cubicBezTo>
                    <a:pt x="77710" y="68132"/>
                    <a:pt x="77933" y="68132"/>
                    <a:pt x="78155" y="68132"/>
                  </a:cubicBezTo>
                  <a:cubicBezTo>
                    <a:pt x="77710" y="68388"/>
                    <a:pt x="77233" y="68644"/>
                    <a:pt x="77233" y="68936"/>
                  </a:cubicBezTo>
                  <a:cubicBezTo>
                    <a:pt x="76756" y="68936"/>
                    <a:pt x="76057" y="68644"/>
                    <a:pt x="75580" y="68936"/>
                  </a:cubicBezTo>
                  <a:cubicBezTo>
                    <a:pt x="75103" y="69192"/>
                    <a:pt x="75103" y="69485"/>
                    <a:pt x="74880" y="69741"/>
                  </a:cubicBezTo>
                  <a:cubicBezTo>
                    <a:pt x="74403" y="70289"/>
                    <a:pt x="73926" y="70545"/>
                    <a:pt x="73449" y="71093"/>
                  </a:cubicBezTo>
                  <a:cubicBezTo>
                    <a:pt x="73227" y="71385"/>
                    <a:pt x="72972" y="71897"/>
                    <a:pt x="72496" y="72190"/>
                  </a:cubicBezTo>
                  <a:cubicBezTo>
                    <a:pt x="72273" y="72190"/>
                    <a:pt x="71796" y="72190"/>
                    <a:pt x="71319" y="72190"/>
                  </a:cubicBezTo>
                  <a:cubicBezTo>
                    <a:pt x="70842" y="72445"/>
                    <a:pt x="69888" y="72445"/>
                    <a:pt x="69443" y="72738"/>
                  </a:cubicBezTo>
                  <a:cubicBezTo>
                    <a:pt x="69189" y="73286"/>
                    <a:pt x="69189" y="73798"/>
                    <a:pt x="69189" y="74639"/>
                  </a:cubicBezTo>
                  <a:cubicBezTo>
                    <a:pt x="68489" y="74639"/>
                    <a:pt x="68012" y="75735"/>
                    <a:pt x="67790" y="76247"/>
                  </a:cubicBezTo>
                  <a:cubicBezTo>
                    <a:pt x="67535" y="76795"/>
                    <a:pt x="66836" y="77343"/>
                    <a:pt x="66359" y="77599"/>
                  </a:cubicBezTo>
                  <a:cubicBezTo>
                    <a:pt x="64228" y="78988"/>
                    <a:pt x="61399" y="79500"/>
                    <a:pt x="60445" y="82241"/>
                  </a:cubicBezTo>
                  <a:cubicBezTo>
                    <a:pt x="60222" y="83045"/>
                    <a:pt x="60222" y="83594"/>
                    <a:pt x="60222" y="84398"/>
                  </a:cubicBezTo>
                  <a:cubicBezTo>
                    <a:pt x="60000" y="84946"/>
                    <a:pt x="59268" y="85494"/>
                    <a:pt x="58823" y="86043"/>
                  </a:cubicBezTo>
                  <a:cubicBezTo>
                    <a:pt x="58569" y="86299"/>
                    <a:pt x="58569" y="86299"/>
                    <a:pt x="58346" y="86591"/>
                  </a:cubicBezTo>
                  <a:cubicBezTo>
                    <a:pt x="57869" y="86591"/>
                    <a:pt x="57615" y="86591"/>
                    <a:pt x="57615" y="86043"/>
                  </a:cubicBezTo>
                  <a:cubicBezTo>
                    <a:pt x="57392" y="85494"/>
                    <a:pt x="57615" y="84690"/>
                    <a:pt x="57615" y="84142"/>
                  </a:cubicBezTo>
                  <a:cubicBezTo>
                    <a:pt x="57170" y="84142"/>
                    <a:pt x="56438" y="84142"/>
                    <a:pt x="56216" y="84398"/>
                  </a:cubicBezTo>
                  <a:cubicBezTo>
                    <a:pt x="55262" y="85750"/>
                    <a:pt x="55739" y="87651"/>
                    <a:pt x="55039" y="89003"/>
                  </a:cubicBezTo>
                  <a:cubicBezTo>
                    <a:pt x="54562" y="89844"/>
                    <a:pt x="53831" y="89844"/>
                    <a:pt x="53386" y="90356"/>
                  </a:cubicBezTo>
                  <a:cubicBezTo>
                    <a:pt x="53386" y="90648"/>
                    <a:pt x="51255" y="94706"/>
                    <a:pt x="51255" y="94450"/>
                  </a:cubicBezTo>
                  <a:cubicBezTo>
                    <a:pt x="51732" y="95802"/>
                    <a:pt x="52655" y="95546"/>
                    <a:pt x="51478" y="97155"/>
                  </a:cubicBezTo>
                  <a:cubicBezTo>
                    <a:pt x="50779" y="97959"/>
                    <a:pt x="50556" y="97959"/>
                    <a:pt x="51001" y="99311"/>
                  </a:cubicBezTo>
                  <a:cubicBezTo>
                    <a:pt x="51478" y="101212"/>
                    <a:pt x="50779" y="103113"/>
                    <a:pt x="48903" y="103405"/>
                  </a:cubicBezTo>
                  <a:cubicBezTo>
                    <a:pt x="48171" y="103405"/>
                    <a:pt x="47726" y="103405"/>
                    <a:pt x="47249" y="102308"/>
                  </a:cubicBezTo>
                  <a:cubicBezTo>
                    <a:pt x="46995" y="101760"/>
                    <a:pt x="46518" y="100700"/>
                    <a:pt x="47249" y="100408"/>
                  </a:cubicBezTo>
                  <a:cubicBezTo>
                    <a:pt x="46295" y="100956"/>
                    <a:pt x="45596" y="100956"/>
                    <a:pt x="44642" y="101212"/>
                  </a:cubicBezTo>
                  <a:cubicBezTo>
                    <a:pt x="44642" y="102053"/>
                    <a:pt x="44642" y="102601"/>
                    <a:pt x="45341" y="103113"/>
                  </a:cubicBezTo>
                  <a:cubicBezTo>
                    <a:pt x="44864" y="104501"/>
                    <a:pt x="42988" y="104501"/>
                    <a:pt x="42034" y="105854"/>
                  </a:cubicBezTo>
                  <a:cubicBezTo>
                    <a:pt x="41558" y="106658"/>
                    <a:pt x="42034" y="107206"/>
                    <a:pt x="41812" y="108010"/>
                  </a:cubicBezTo>
                  <a:cubicBezTo>
                    <a:pt x="41558" y="108559"/>
                    <a:pt x="40858" y="108303"/>
                    <a:pt x="40858" y="109363"/>
                  </a:cubicBezTo>
                  <a:cubicBezTo>
                    <a:pt x="40158" y="109655"/>
                    <a:pt x="38728" y="110167"/>
                    <a:pt x="38505" y="111008"/>
                  </a:cubicBezTo>
                  <a:cubicBezTo>
                    <a:pt x="38028" y="111812"/>
                    <a:pt x="38505" y="111264"/>
                    <a:pt x="38728" y="111812"/>
                  </a:cubicBezTo>
                  <a:cubicBezTo>
                    <a:pt x="38728" y="112068"/>
                    <a:pt x="39205" y="112908"/>
                    <a:pt x="39459" y="113164"/>
                  </a:cubicBezTo>
                  <a:cubicBezTo>
                    <a:pt x="40635" y="114005"/>
                    <a:pt x="41335" y="112616"/>
                    <a:pt x="41112" y="115065"/>
                  </a:cubicBezTo>
                  <a:cubicBezTo>
                    <a:pt x="41112" y="116162"/>
                    <a:pt x="41112" y="117258"/>
                    <a:pt x="41335" y="118062"/>
                  </a:cubicBezTo>
                  <a:cubicBezTo>
                    <a:pt x="42034" y="118062"/>
                    <a:pt x="42734" y="118318"/>
                    <a:pt x="42734" y="118611"/>
                  </a:cubicBezTo>
                  <a:cubicBezTo>
                    <a:pt x="43688" y="118866"/>
                    <a:pt x="44387" y="119415"/>
                    <a:pt x="45119" y="119963"/>
                  </a:cubicBezTo>
                  <a:cubicBezTo>
                    <a:pt x="45596" y="118611"/>
                    <a:pt x="45818" y="117514"/>
                    <a:pt x="46772" y="116710"/>
                  </a:cubicBezTo>
                  <a:cubicBezTo>
                    <a:pt x="47249" y="116162"/>
                    <a:pt x="47472" y="115613"/>
                    <a:pt x="47949" y="115065"/>
                  </a:cubicBezTo>
                  <a:cubicBezTo>
                    <a:pt x="48426" y="114005"/>
                    <a:pt x="48171" y="113164"/>
                    <a:pt x="47249" y="112908"/>
                  </a:cubicBezTo>
                  <a:cubicBezTo>
                    <a:pt x="47472" y="112068"/>
                    <a:pt x="48648" y="112068"/>
                    <a:pt x="49379" y="111812"/>
                  </a:cubicBezTo>
                  <a:cubicBezTo>
                    <a:pt x="50079" y="111264"/>
                    <a:pt x="50779" y="111264"/>
                    <a:pt x="51732" y="111264"/>
                  </a:cubicBezTo>
                  <a:cubicBezTo>
                    <a:pt x="52432" y="111264"/>
                    <a:pt x="53131" y="111264"/>
                    <a:pt x="53831" y="111556"/>
                  </a:cubicBezTo>
                  <a:cubicBezTo>
                    <a:pt x="54308" y="111556"/>
                    <a:pt x="54308" y="111812"/>
                    <a:pt x="54785" y="111812"/>
                  </a:cubicBezTo>
                  <a:cubicBezTo>
                    <a:pt x="55039" y="111812"/>
                    <a:pt x="55516" y="111264"/>
                    <a:pt x="55739" y="111264"/>
                  </a:cubicBezTo>
                  <a:cubicBezTo>
                    <a:pt x="56216" y="111264"/>
                    <a:pt x="55961" y="111812"/>
                    <a:pt x="56438" y="111812"/>
                  </a:cubicBezTo>
                  <a:cubicBezTo>
                    <a:pt x="56915" y="111812"/>
                    <a:pt x="57170" y="111812"/>
                    <a:pt x="57392" y="111556"/>
                  </a:cubicBezTo>
                  <a:cubicBezTo>
                    <a:pt x="58092" y="111264"/>
                    <a:pt x="58569" y="111008"/>
                    <a:pt x="59523" y="111008"/>
                  </a:cubicBezTo>
                  <a:cubicBezTo>
                    <a:pt x="60000" y="111008"/>
                    <a:pt x="60922" y="111008"/>
                    <a:pt x="61399" y="110715"/>
                  </a:cubicBezTo>
                  <a:cubicBezTo>
                    <a:pt x="61875" y="110167"/>
                    <a:pt x="61621" y="109911"/>
                    <a:pt x="61621" y="109363"/>
                  </a:cubicBezTo>
                  <a:cubicBezTo>
                    <a:pt x="61875" y="109107"/>
                    <a:pt x="62098" y="108815"/>
                    <a:pt x="62098" y="108559"/>
                  </a:cubicBezTo>
                  <a:cubicBezTo>
                    <a:pt x="62352" y="108303"/>
                    <a:pt x="63529" y="106402"/>
                    <a:pt x="63751" y="106402"/>
                  </a:cubicBezTo>
                  <a:cubicBezTo>
                    <a:pt x="64006" y="106658"/>
                    <a:pt x="64006" y="106914"/>
                    <a:pt x="64483" y="106914"/>
                  </a:cubicBezTo>
                  <a:cubicBezTo>
                    <a:pt x="64483" y="108559"/>
                    <a:pt x="64228" y="109911"/>
                    <a:pt x="64228" y="111556"/>
                  </a:cubicBezTo>
                  <a:cubicBezTo>
                    <a:pt x="65437" y="111556"/>
                    <a:pt x="66613" y="112360"/>
                    <a:pt x="67790" y="112360"/>
                  </a:cubicBezTo>
                  <a:cubicBezTo>
                    <a:pt x="67790" y="111264"/>
                    <a:pt x="67790" y="109363"/>
                    <a:pt x="68012" y="109655"/>
                  </a:cubicBezTo>
                  <a:cubicBezTo>
                    <a:pt x="68712" y="109107"/>
                    <a:pt x="69189" y="109363"/>
                    <a:pt x="69666" y="109107"/>
                  </a:cubicBezTo>
                  <a:cubicBezTo>
                    <a:pt x="70365" y="108815"/>
                    <a:pt x="70143" y="108559"/>
                    <a:pt x="70365" y="108010"/>
                  </a:cubicBezTo>
                  <a:cubicBezTo>
                    <a:pt x="70620" y="107206"/>
                    <a:pt x="71319" y="106914"/>
                    <a:pt x="71796" y="106658"/>
                  </a:cubicBezTo>
                  <a:cubicBezTo>
                    <a:pt x="72019" y="106402"/>
                    <a:pt x="72019" y="106402"/>
                    <a:pt x="72273" y="106110"/>
                  </a:cubicBezTo>
                  <a:cubicBezTo>
                    <a:pt x="72273" y="105854"/>
                    <a:pt x="72273" y="105306"/>
                    <a:pt x="72273" y="105050"/>
                  </a:cubicBezTo>
                  <a:cubicBezTo>
                    <a:pt x="72750" y="104757"/>
                    <a:pt x="72750" y="104501"/>
                    <a:pt x="72750" y="103953"/>
                  </a:cubicBezTo>
                  <a:cubicBezTo>
                    <a:pt x="72972" y="103113"/>
                    <a:pt x="73227" y="102857"/>
                    <a:pt x="73672" y="102308"/>
                  </a:cubicBezTo>
                  <a:cubicBezTo>
                    <a:pt x="74403" y="101504"/>
                    <a:pt x="75325" y="101504"/>
                    <a:pt x="75103" y="100152"/>
                  </a:cubicBezTo>
                  <a:cubicBezTo>
                    <a:pt x="75103" y="98799"/>
                    <a:pt x="74149" y="98251"/>
                    <a:pt x="74626" y="96899"/>
                  </a:cubicBezTo>
                  <a:cubicBezTo>
                    <a:pt x="74880" y="96058"/>
                    <a:pt x="75580" y="95546"/>
                    <a:pt x="76057" y="94998"/>
                  </a:cubicBezTo>
                  <a:cubicBezTo>
                    <a:pt x="76756" y="94157"/>
                    <a:pt x="76756" y="93097"/>
                    <a:pt x="76756" y="92001"/>
                  </a:cubicBezTo>
                  <a:cubicBezTo>
                    <a:pt x="75802" y="92257"/>
                    <a:pt x="76057" y="90904"/>
                    <a:pt x="76057" y="90356"/>
                  </a:cubicBezTo>
                  <a:cubicBezTo>
                    <a:pt x="76057" y="89844"/>
                    <a:pt x="76057" y="89552"/>
                    <a:pt x="75802" y="89003"/>
                  </a:cubicBezTo>
                  <a:cubicBezTo>
                    <a:pt x="75580" y="88455"/>
                    <a:pt x="75580" y="88455"/>
                    <a:pt x="75325" y="87943"/>
                  </a:cubicBezTo>
                  <a:cubicBezTo>
                    <a:pt x="75325" y="86847"/>
                    <a:pt x="74880" y="86591"/>
                    <a:pt x="74626" y="85750"/>
                  </a:cubicBezTo>
                  <a:cubicBezTo>
                    <a:pt x="74626" y="83850"/>
                    <a:pt x="74626" y="83301"/>
                    <a:pt x="75580" y="81693"/>
                  </a:cubicBezTo>
                  <a:cubicBezTo>
                    <a:pt x="75802" y="81401"/>
                    <a:pt x="75802" y="80852"/>
                    <a:pt x="76057" y="80597"/>
                  </a:cubicBezTo>
                  <a:cubicBezTo>
                    <a:pt x="76502" y="79792"/>
                    <a:pt x="76979" y="79244"/>
                    <a:pt x="77456" y="78440"/>
                  </a:cubicBezTo>
                  <a:cubicBezTo>
                    <a:pt x="78155" y="77892"/>
                    <a:pt x="78632" y="77343"/>
                    <a:pt x="79332" y="77088"/>
                  </a:cubicBezTo>
                  <a:cubicBezTo>
                    <a:pt x="79809" y="77088"/>
                    <a:pt x="80540" y="77343"/>
                    <a:pt x="81017" y="77088"/>
                  </a:cubicBezTo>
                  <a:cubicBezTo>
                    <a:pt x="81017" y="75443"/>
                    <a:pt x="82416" y="74639"/>
                    <a:pt x="82893" y="73286"/>
                  </a:cubicBezTo>
                  <a:cubicBezTo>
                    <a:pt x="83370" y="72445"/>
                    <a:pt x="84069" y="71897"/>
                    <a:pt x="84769" y="71641"/>
                  </a:cubicBezTo>
                  <a:cubicBezTo>
                    <a:pt x="85246" y="71641"/>
                    <a:pt x="85246" y="71641"/>
                    <a:pt x="85945" y="71385"/>
                  </a:cubicBezTo>
                  <a:cubicBezTo>
                    <a:pt x="86200" y="71093"/>
                    <a:pt x="86422" y="71093"/>
                    <a:pt x="86677" y="70837"/>
                  </a:cubicBezTo>
                  <a:cubicBezTo>
                    <a:pt x="88076" y="69485"/>
                    <a:pt x="88330" y="67036"/>
                    <a:pt x="90206" y="67036"/>
                  </a:cubicBezTo>
                  <a:cubicBezTo>
                    <a:pt x="91383" y="67036"/>
                    <a:pt x="91637" y="66232"/>
                    <a:pt x="92114" y="65135"/>
                  </a:cubicBezTo>
                  <a:cubicBezTo>
                    <a:pt x="92559" y="63490"/>
                    <a:pt x="93990" y="61041"/>
                    <a:pt x="95389" y="59981"/>
                  </a:cubicBezTo>
                  <a:cubicBezTo>
                    <a:pt x="95866" y="59689"/>
                    <a:pt x="96597" y="59689"/>
                    <a:pt x="97042" y="59433"/>
                  </a:cubicBezTo>
                  <a:cubicBezTo>
                    <a:pt x="97519" y="59141"/>
                    <a:pt x="98251" y="58885"/>
                    <a:pt x="98950" y="58629"/>
                  </a:cubicBezTo>
                  <a:cubicBezTo>
                    <a:pt x="99173" y="58629"/>
                    <a:pt x="99904" y="58885"/>
                    <a:pt x="100127" y="58629"/>
                  </a:cubicBezTo>
                  <a:cubicBezTo>
                    <a:pt x="100604" y="58629"/>
                    <a:pt x="100826" y="58081"/>
                    <a:pt x="101303" y="57788"/>
                  </a:cubicBezTo>
                  <a:cubicBezTo>
                    <a:pt x="102003" y="57532"/>
                    <a:pt x="102957" y="57532"/>
                    <a:pt x="103656" y="57276"/>
                  </a:cubicBezTo>
                  <a:cubicBezTo>
                    <a:pt x="104387" y="56984"/>
                    <a:pt x="104133" y="55887"/>
                    <a:pt x="104833" y="55376"/>
                  </a:cubicBezTo>
                  <a:cubicBezTo>
                    <a:pt x="104833" y="55632"/>
                    <a:pt x="105310" y="56180"/>
                    <a:pt x="105786" y="56436"/>
                  </a:cubicBezTo>
                  <a:cubicBezTo>
                    <a:pt x="106518" y="56436"/>
                    <a:pt x="106041" y="56180"/>
                    <a:pt x="106740" y="55632"/>
                  </a:cubicBezTo>
                  <a:cubicBezTo>
                    <a:pt x="107217" y="55376"/>
                    <a:pt x="108171" y="55376"/>
                    <a:pt x="108616" y="55632"/>
                  </a:cubicBezTo>
                  <a:cubicBezTo>
                    <a:pt x="109093" y="55887"/>
                    <a:pt x="109093" y="56436"/>
                    <a:pt x="109348" y="56436"/>
                  </a:cubicBezTo>
                  <a:cubicBezTo>
                    <a:pt x="109570" y="56728"/>
                    <a:pt x="110047" y="56728"/>
                    <a:pt x="110270" y="57276"/>
                  </a:cubicBezTo>
                  <a:cubicBezTo>
                    <a:pt x="110747" y="57788"/>
                    <a:pt x="110524" y="58885"/>
                    <a:pt x="110747" y="59433"/>
                  </a:cubicBezTo>
                  <a:cubicBezTo>
                    <a:pt x="111923" y="59689"/>
                    <a:pt x="112877" y="60237"/>
                    <a:pt x="113831" y="61041"/>
                  </a:cubicBezTo>
                  <a:cubicBezTo>
                    <a:pt x="114308" y="61041"/>
                    <a:pt x="115007" y="61882"/>
                    <a:pt x="115484" y="61882"/>
                  </a:cubicBezTo>
                  <a:cubicBezTo>
                    <a:pt x="115961" y="61590"/>
                    <a:pt x="116184" y="60785"/>
                    <a:pt x="116661" y="60530"/>
                  </a:cubicBezTo>
                  <a:cubicBezTo>
                    <a:pt x="116661" y="59689"/>
                    <a:pt x="115484" y="58336"/>
                    <a:pt x="115007" y="57532"/>
                  </a:cubicBezTo>
                  <a:cubicBezTo>
                    <a:pt x="114531" y="56984"/>
                    <a:pt x="114308" y="56728"/>
                    <a:pt x="114054" y="56180"/>
                  </a:cubicBezTo>
                  <a:cubicBezTo>
                    <a:pt x="113831" y="56180"/>
                    <a:pt x="113100" y="55376"/>
                    <a:pt x="113100" y="55376"/>
                  </a:cubicBezTo>
                  <a:cubicBezTo>
                    <a:pt x="112877" y="54827"/>
                    <a:pt x="112400" y="54827"/>
                    <a:pt x="112400" y="54279"/>
                  </a:cubicBezTo>
                  <a:cubicBezTo>
                    <a:pt x="112178" y="53987"/>
                    <a:pt x="112178" y="53438"/>
                    <a:pt x="111923" y="53183"/>
                  </a:cubicBezTo>
                  <a:cubicBezTo>
                    <a:pt x="111701" y="53183"/>
                    <a:pt x="111001" y="53183"/>
                    <a:pt x="111001" y="52927"/>
                  </a:cubicBezTo>
                  <a:cubicBezTo>
                    <a:pt x="110747" y="52086"/>
                    <a:pt x="109348" y="46932"/>
                    <a:pt x="111001" y="46932"/>
                  </a:cubicBezTo>
                  <a:cubicBezTo>
                    <a:pt x="111446" y="46420"/>
                    <a:pt x="111923" y="45324"/>
                    <a:pt x="112400" y="45324"/>
                  </a:cubicBezTo>
                  <a:cubicBezTo>
                    <a:pt x="113100" y="43935"/>
                    <a:pt x="115707" y="42583"/>
                    <a:pt x="115484" y="40682"/>
                  </a:cubicBezTo>
                  <a:cubicBezTo>
                    <a:pt x="115961" y="40170"/>
                    <a:pt x="116438" y="39622"/>
                    <a:pt x="117360" y="39622"/>
                  </a:cubicBezTo>
                  <a:cubicBezTo>
                    <a:pt x="118060" y="39622"/>
                    <a:pt x="118791" y="39878"/>
                    <a:pt x="119491" y="39878"/>
                  </a:cubicBezTo>
                  <a:cubicBezTo>
                    <a:pt x="119491" y="38818"/>
                    <a:pt x="119268" y="37173"/>
                    <a:pt x="119713" y="36369"/>
                  </a:cubicBezTo>
                  <a:cubicBezTo>
                    <a:pt x="119713" y="36369"/>
                    <a:pt x="119713" y="36369"/>
                    <a:pt x="119968" y="36369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" name="Shape 2609"/>
            <p:cNvSpPr/>
            <p:nvPr/>
          </p:nvSpPr>
          <p:spPr>
            <a:xfrm>
              <a:off x="8790553" y="3741846"/>
              <a:ext cx="436639" cy="1555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829" y="102178"/>
                  </a:moveTo>
                  <a:lnTo>
                    <a:pt x="116829" y="102178"/>
                  </a:lnTo>
                  <a:cubicBezTo>
                    <a:pt x="117726" y="100820"/>
                    <a:pt x="118564" y="99632"/>
                    <a:pt x="119461" y="98274"/>
                  </a:cubicBezTo>
                  <a:cubicBezTo>
                    <a:pt x="119940" y="94540"/>
                    <a:pt x="119940" y="89448"/>
                    <a:pt x="119461" y="85714"/>
                  </a:cubicBezTo>
                  <a:cubicBezTo>
                    <a:pt x="117726" y="79434"/>
                    <a:pt x="113718" y="79434"/>
                    <a:pt x="112821" y="70608"/>
                  </a:cubicBezTo>
                  <a:cubicBezTo>
                    <a:pt x="112821" y="68062"/>
                    <a:pt x="112821" y="54144"/>
                    <a:pt x="114616" y="52956"/>
                  </a:cubicBezTo>
                  <a:cubicBezTo>
                    <a:pt x="113240" y="52956"/>
                    <a:pt x="110608" y="51768"/>
                    <a:pt x="109710" y="50410"/>
                  </a:cubicBezTo>
                  <a:cubicBezTo>
                    <a:pt x="107497" y="47864"/>
                    <a:pt x="107916" y="41584"/>
                    <a:pt x="105702" y="39038"/>
                  </a:cubicBezTo>
                  <a:cubicBezTo>
                    <a:pt x="103908" y="37850"/>
                    <a:pt x="101694" y="40396"/>
                    <a:pt x="99960" y="41584"/>
                  </a:cubicBezTo>
                  <a:cubicBezTo>
                    <a:pt x="98165" y="42942"/>
                    <a:pt x="97268" y="47864"/>
                    <a:pt x="95054" y="46676"/>
                  </a:cubicBezTo>
                  <a:cubicBezTo>
                    <a:pt x="95054" y="40396"/>
                    <a:pt x="95054" y="35304"/>
                    <a:pt x="95473" y="30212"/>
                  </a:cubicBezTo>
                  <a:cubicBezTo>
                    <a:pt x="95952" y="23932"/>
                    <a:pt x="96370" y="19009"/>
                    <a:pt x="93738" y="17652"/>
                  </a:cubicBezTo>
                  <a:cubicBezTo>
                    <a:pt x="93738" y="15106"/>
                    <a:pt x="95054" y="10183"/>
                    <a:pt x="95473" y="8826"/>
                  </a:cubicBezTo>
                  <a:cubicBezTo>
                    <a:pt x="96849" y="7637"/>
                    <a:pt x="98584" y="7637"/>
                    <a:pt x="98165" y="3734"/>
                  </a:cubicBezTo>
                  <a:cubicBezTo>
                    <a:pt x="96370" y="3734"/>
                    <a:pt x="94636" y="5091"/>
                    <a:pt x="92841" y="5091"/>
                  </a:cubicBezTo>
                  <a:cubicBezTo>
                    <a:pt x="91046" y="5091"/>
                    <a:pt x="89730" y="5091"/>
                    <a:pt x="88354" y="5091"/>
                  </a:cubicBezTo>
                  <a:cubicBezTo>
                    <a:pt x="86141" y="13917"/>
                    <a:pt x="82193" y="0"/>
                    <a:pt x="79501" y="3734"/>
                  </a:cubicBezTo>
                  <a:cubicBezTo>
                    <a:pt x="77288" y="7637"/>
                    <a:pt x="78604" y="11371"/>
                    <a:pt x="78185" y="15106"/>
                  </a:cubicBezTo>
                  <a:cubicBezTo>
                    <a:pt x="77706" y="20198"/>
                    <a:pt x="76809" y="20198"/>
                    <a:pt x="76809" y="26478"/>
                  </a:cubicBezTo>
                  <a:cubicBezTo>
                    <a:pt x="75074" y="23932"/>
                    <a:pt x="75493" y="17652"/>
                    <a:pt x="74596" y="15106"/>
                  </a:cubicBezTo>
                  <a:cubicBezTo>
                    <a:pt x="73280" y="12560"/>
                    <a:pt x="71964" y="12560"/>
                    <a:pt x="70588" y="12560"/>
                  </a:cubicBezTo>
                  <a:cubicBezTo>
                    <a:pt x="70588" y="17652"/>
                    <a:pt x="67956" y="16463"/>
                    <a:pt x="67956" y="22743"/>
                  </a:cubicBezTo>
                  <a:cubicBezTo>
                    <a:pt x="67477" y="27835"/>
                    <a:pt x="71066" y="30212"/>
                    <a:pt x="67477" y="32758"/>
                  </a:cubicBezTo>
                  <a:cubicBezTo>
                    <a:pt x="65264" y="32758"/>
                    <a:pt x="63050" y="30212"/>
                    <a:pt x="62632" y="39038"/>
                  </a:cubicBezTo>
                  <a:cubicBezTo>
                    <a:pt x="61734" y="41584"/>
                    <a:pt x="60837" y="40396"/>
                    <a:pt x="60418" y="41584"/>
                  </a:cubicBezTo>
                  <a:cubicBezTo>
                    <a:pt x="59521" y="42942"/>
                    <a:pt x="59521" y="45318"/>
                    <a:pt x="59042" y="49222"/>
                  </a:cubicBezTo>
                  <a:cubicBezTo>
                    <a:pt x="57248" y="49222"/>
                    <a:pt x="56410" y="49222"/>
                    <a:pt x="55932" y="45318"/>
                  </a:cubicBezTo>
                  <a:cubicBezTo>
                    <a:pt x="55513" y="41584"/>
                    <a:pt x="55932" y="35304"/>
                    <a:pt x="55932" y="32758"/>
                  </a:cubicBezTo>
                  <a:cubicBezTo>
                    <a:pt x="54616" y="31570"/>
                    <a:pt x="54197" y="31570"/>
                    <a:pt x="52821" y="34115"/>
                  </a:cubicBezTo>
                  <a:cubicBezTo>
                    <a:pt x="52402" y="34115"/>
                    <a:pt x="52402" y="40396"/>
                    <a:pt x="51086" y="39038"/>
                  </a:cubicBezTo>
                  <a:cubicBezTo>
                    <a:pt x="49292" y="39038"/>
                    <a:pt x="49710" y="32758"/>
                    <a:pt x="48873" y="30212"/>
                  </a:cubicBezTo>
                  <a:cubicBezTo>
                    <a:pt x="47497" y="25289"/>
                    <a:pt x="46181" y="29024"/>
                    <a:pt x="44386" y="26478"/>
                  </a:cubicBezTo>
                  <a:cubicBezTo>
                    <a:pt x="43070" y="25289"/>
                    <a:pt x="41754" y="22743"/>
                    <a:pt x="40378" y="22743"/>
                  </a:cubicBezTo>
                  <a:cubicBezTo>
                    <a:pt x="38644" y="22743"/>
                    <a:pt x="37268" y="25289"/>
                    <a:pt x="35533" y="25289"/>
                  </a:cubicBezTo>
                  <a:cubicBezTo>
                    <a:pt x="33738" y="26478"/>
                    <a:pt x="31525" y="25289"/>
                    <a:pt x="29730" y="23932"/>
                  </a:cubicBezTo>
                  <a:cubicBezTo>
                    <a:pt x="28414" y="23932"/>
                    <a:pt x="27936" y="21555"/>
                    <a:pt x="26620" y="20198"/>
                  </a:cubicBezTo>
                  <a:cubicBezTo>
                    <a:pt x="25304" y="19009"/>
                    <a:pt x="24406" y="20198"/>
                    <a:pt x="22612" y="21555"/>
                  </a:cubicBezTo>
                  <a:cubicBezTo>
                    <a:pt x="20877" y="22743"/>
                    <a:pt x="19501" y="21555"/>
                    <a:pt x="17766" y="21555"/>
                  </a:cubicBezTo>
                  <a:cubicBezTo>
                    <a:pt x="17766" y="32758"/>
                    <a:pt x="10169" y="29024"/>
                    <a:pt x="7956" y="29024"/>
                  </a:cubicBezTo>
                  <a:cubicBezTo>
                    <a:pt x="6221" y="29024"/>
                    <a:pt x="6640" y="29024"/>
                    <a:pt x="5742" y="32758"/>
                  </a:cubicBezTo>
                  <a:cubicBezTo>
                    <a:pt x="4426" y="35304"/>
                    <a:pt x="4426" y="40396"/>
                    <a:pt x="2213" y="41584"/>
                  </a:cubicBezTo>
                  <a:cubicBezTo>
                    <a:pt x="2213" y="44130"/>
                    <a:pt x="2213" y="46676"/>
                    <a:pt x="2213" y="50410"/>
                  </a:cubicBezTo>
                  <a:cubicBezTo>
                    <a:pt x="2632" y="49222"/>
                    <a:pt x="3110" y="50410"/>
                    <a:pt x="3529" y="50410"/>
                  </a:cubicBezTo>
                  <a:cubicBezTo>
                    <a:pt x="4007" y="54144"/>
                    <a:pt x="5742" y="66874"/>
                    <a:pt x="4426" y="69420"/>
                  </a:cubicBezTo>
                  <a:cubicBezTo>
                    <a:pt x="3529" y="70608"/>
                    <a:pt x="1734" y="70608"/>
                    <a:pt x="0" y="70608"/>
                  </a:cubicBezTo>
                  <a:cubicBezTo>
                    <a:pt x="0" y="78246"/>
                    <a:pt x="0" y="85714"/>
                    <a:pt x="1316" y="91994"/>
                  </a:cubicBezTo>
                  <a:cubicBezTo>
                    <a:pt x="2632" y="98274"/>
                    <a:pt x="5324" y="94540"/>
                    <a:pt x="7537" y="94540"/>
                  </a:cubicBezTo>
                  <a:cubicBezTo>
                    <a:pt x="10169" y="93352"/>
                    <a:pt x="11066" y="99632"/>
                    <a:pt x="13758" y="102178"/>
                  </a:cubicBezTo>
                  <a:cubicBezTo>
                    <a:pt x="15074" y="103366"/>
                    <a:pt x="17766" y="104724"/>
                    <a:pt x="19082" y="105912"/>
                  </a:cubicBezTo>
                  <a:cubicBezTo>
                    <a:pt x="21296" y="107100"/>
                    <a:pt x="22193" y="109646"/>
                    <a:pt x="24406" y="109646"/>
                  </a:cubicBezTo>
                  <a:cubicBezTo>
                    <a:pt x="27936" y="109646"/>
                    <a:pt x="31944" y="109646"/>
                    <a:pt x="35533" y="108458"/>
                  </a:cubicBezTo>
                  <a:cubicBezTo>
                    <a:pt x="39541" y="107100"/>
                    <a:pt x="43489" y="108458"/>
                    <a:pt x="47078" y="108458"/>
                  </a:cubicBezTo>
                  <a:cubicBezTo>
                    <a:pt x="48873" y="108458"/>
                    <a:pt x="50608" y="107100"/>
                    <a:pt x="51984" y="107100"/>
                  </a:cubicBezTo>
                  <a:cubicBezTo>
                    <a:pt x="53718" y="107100"/>
                    <a:pt x="55034" y="111004"/>
                    <a:pt x="56829" y="111004"/>
                  </a:cubicBezTo>
                  <a:cubicBezTo>
                    <a:pt x="58624" y="111004"/>
                    <a:pt x="59940" y="107100"/>
                    <a:pt x="61734" y="105912"/>
                  </a:cubicBezTo>
                  <a:cubicBezTo>
                    <a:pt x="63948" y="105912"/>
                    <a:pt x="65264" y="113550"/>
                    <a:pt x="67477" y="112192"/>
                  </a:cubicBezTo>
                  <a:cubicBezTo>
                    <a:pt x="68853" y="112192"/>
                    <a:pt x="69750" y="108458"/>
                    <a:pt x="71066" y="109646"/>
                  </a:cubicBezTo>
                  <a:cubicBezTo>
                    <a:pt x="71066" y="109646"/>
                    <a:pt x="71485" y="112192"/>
                    <a:pt x="71964" y="112192"/>
                  </a:cubicBezTo>
                  <a:lnTo>
                    <a:pt x="72801" y="112192"/>
                  </a:lnTo>
                  <a:cubicBezTo>
                    <a:pt x="74177" y="112192"/>
                    <a:pt x="77288" y="114738"/>
                    <a:pt x="78185" y="112192"/>
                  </a:cubicBezTo>
                  <a:cubicBezTo>
                    <a:pt x="79082" y="111004"/>
                    <a:pt x="78185" y="108458"/>
                    <a:pt x="79501" y="107100"/>
                  </a:cubicBezTo>
                  <a:cubicBezTo>
                    <a:pt x="80398" y="105912"/>
                    <a:pt x="81714" y="107100"/>
                    <a:pt x="82612" y="107100"/>
                  </a:cubicBezTo>
                  <a:cubicBezTo>
                    <a:pt x="86141" y="105912"/>
                    <a:pt x="89730" y="107100"/>
                    <a:pt x="92841" y="107100"/>
                  </a:cubicBezTo>
                  <a:cubicBezTo>
                    <a:pt x="95952" y="108458"/>
                    <a:pt x="99481" y="111004"/>
                    <a:pt x="100797" y="118472"/>
                  </a:cubicBezTo>
                  <a:cubicBezTo>
                    <a:pt x="102173" y="119830"/>
                    <a:pt x="105284" y="117284"/>
                    <a:pt x="106600" y="119830"/>
                  </a:cubicBezTo>
                  <a:lnTo>
                    <a:pt x="106600" y="119830"/>
                  </a:lnTo>
                  <a:cubicBezTo>
                    <a:pt x="108394" y="117284"/>
                    <a:pt x="110129" y="117284"/>
                    <a:pt x="111505" y="114738"/>
                  </a:cubicBezTo>
                  <a:cubicBezTo>
                    <a:pt x="113718" y="112192"/>
                    <a:pt x="115034" y="104724"/>
                    <a:pt x="116829" y="102178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" name="Shape 2610"/>
            <p:cNvSpPr/>
            <p:nvPr/>
          </p:nvSpPr>
          <p:spPr>
            <a:xfrm>
              <a:off x="9154155" y="3981572"/>
              <a:ext cx="190534" cy="400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350" y="16624"/>
                  </a:moveTo>
                  <a:lnTo>
                    <a:pt x="89350" y="16624"/>
                  </a:lnTo>
                  <a:cubicBezTo>
                    <a:pt x="87297" y="16624"/>
                    <a:pt x="84287" y="17152"/>
                    <a:pt x="82234" y="16624"/>
                  </a:cubicBezTo>
                  <a:cubicBezTo>
                    <a:pt x="80182" y="15634"/>
                    <a:pt x="81277" y="15634"/>
                    <a:pt x="77172" y="15173"/>
                  </a:cubicBezTo>
                  <a:cubicBezTo>
                    <a:pt x="73067" y="14711"/>
                    <a:pt x="69099" y="15173"/>
                    <a:pt x="64994" y="14183"/>
                  </a:cubicBezTo>
                  <a:cubicBezTo>
                    <a:pt x="63899" y="12732"/>
                    <a:pt x="67046" y="12732"/>
                    <a:pt x="68004" y="11280"/>
                  </a:cubicBezTo>
                  <a:cubicBezTo>
                    <a:pt x="69099" y="10291"/>
                    <a:pt x="69099" y="9301"/>
                    <a:pt x="69099" y="8312"/>
                  </a:cubicBezTo>
                  <a:cubicBezTo>
                    <a:pt x="69099" y="7322"/>
                    <a:pt x="67046" y="5409"/>
                    <a:pt x="65952" y="3892"/>
                  </a:cubicBezTo>
                  <a:cubicBezTo>
                    <a:pt x="62941" y="4420"/>
                    <a:pt x="59931" y="3430"/>
                    <a:pt x="56784" y="3430"/>
                  </a:cubicBezTo>
                  <a:cubicBezTo>
                    <a:pt x="53774" y="3892"/>
                    <a:pt x="51721" y="5871"/>
                    <a:pt x="47616" y="5409"/>
                  </a:cubicBezTo>
                  <a:cubicBezTo>
                    <a:pt x="46659" y="3430"/>
                    <a:pt x="40638" y="1913"/>
                    <a:pt x="38586" y="0"/>
                  </a:cubicBezTo>
                  <a:cubicBezTo>
                    <a:pt x="38586" y="1913"/>
                    <a:pt x="38586" y="5409"/>
                    <a:pt x="35438" y="6860"/>
                  </a:cubicBezTo>
                  <a:cubicBezTo>
                    <a:pt x="33523" y="7322"/>
                    <a:pt x="31470" y="7322"/>
                    <a:pt x="30376" y="8774"/>
                  </a:cubicBezTo>
                  <a:cubicBezTo>
                    <a:pt x="29418" y="9301"/>
                    <a:pt x="29418" y="10753"/>
                    <a:pt x="29418" y="11742"/>
                  </a:cubicBezTo>
                  <a:cubicBezTo>
                    <a:pt x="28460" y="11742"/>
                    <a:pt x="26408" y="11742"/>
                    <a:pt x="24355" y="11742"/>
                  </a:cubicBezTo>
                  <a:cubicBezTo>
                    <a:pt x="24355" y="13721"/>
                    <a:pt x="24355" y="14711"/>
                    <a:pt x="21345" y="16162"/>
                  </a:cubicBezTo>
                  <a:cubicBezTo>
                    <a:pt x="19293" y="17152"/>
                    <a:pt x="15188" y="18075"/>
                    <a:pt x="12177" y="17614"/>
                  </a:cubicBezTo>
                  <a:cubicBezTo>
                    <a:pt x="12177" y="15634"/>
                    <a:pt x="12177" y="14183"/>
                    <a:pt x="12177" y="12204"/>
                  </a:cubicBezTo>
                  <a:cubicBezTo>
                    <a:pt x="11083" y="12204"/>
                    <a:pt x="6020" y="12732"/>
                    <a:pt x="957" y="12732"/>
                  </a:cubicBezTo>
                  <a:cubicBezTo>
                    <a:pt x="0" y="14711"/>
                    <a:pt x="0" y="16624"/>
                    <a:pt x="957" y="18075"/>
                  </a:cubicBezTo>
                  <a:cubicBezTo>
                    <a:pt x="957" y="18603"/>
                    <a:pt x="5062" y="19593"/>
                    <a:pt x="5062" y="21044"/>
                  </a:cubicBezTo>
                  <a:cubicBezTo>
                    <a:pt x="5062" y="22034"/>
                    <a:pt x="3968" y="23485"/>
                    <a:pt x="3968" y="25002"/>
                  </a:cubicBezTo>
                  <a:cubicBezTo>
                    <a:pt x="5062" y="26454"/>
                    <a:pt x="6978" y="27443"/>
                    <a:pt x="6978" y="28894"/>
                  </a:cubicBezTo>
                  <a:cubicBezTo>
                    <a:pt x="8072" y="31335"/>
                    <a:pt x="6978" y="33776"/>
                    <a:pt x="6020" y="35755"/>
                  </a:cubicBezTo>
                  <a:lnTo>
                    <a:pt x="6020" y="35755"/>
                  </a:lnTo>
                  <a:cubicBezTo>
                    <a:pt x="11083" y="34766"/>
                    <a:pt x="12177" y="40637"/>
                    <a:pt x="13135" y="42089"/>
                  </a:cubicBezTo>
                  <a:cubicBezTo>
                    <a:pt x="14093" y="43078"/>
                    <a:pt x="14093" y="44595"/>
                    <a:pt x="14093" y="46047"/>
                  </a:cubicBezTo>
                  <a:cubicBezTo>
                    <a:pt x="13135" y="47036"/>
                    <a:pt x="13135" y="48488"/>
                    <a:pt x="14093" y="49477"/>
                  </a:cubicBezTo>
                  <a:cubicBezTo>
                    <a:pt x="16145" y="50929"/>
                    <a:pt x="19293" y="51390"/>
                    <a:pt x="20250" y="53369"/>
                  </a:cubicBezTo>
                  <a:cubicBezTo>
                    <a:pt x="20250" y="55810"/>
                    <a:pt x="19293" y="59241"/>
                    <a:pt x="19293" y="61748"/>
                  </a:cubicBezTo>
                  <a:cubicBezTo>
                    <a:pt x="19293" y="63661"/>
                    <a:pt x="18198" y="65112"/>
                    <a:pt x="18198" y="66630"/>
                  </a:cubicBezTo>
                  <a:cubicBezTo>
                    <a:pt x="18198" y="68543"/>
                    <a:pt x="20250" y="69532"/>
                    <a:pt x="21345" y="71511"/>
                  </a:cubicBezTo>
                  <a:cubicBezTo>
                    <a:pt x="22303" y="72963"/>
                    <a:pt x="22303" y="74942"/>
                    <a:pt x="24355" y="75931"/>
                  </a:cubicBezTo>
                  <a:cubicBezTo>
                    <a:pt x="25313" y="76921"/>
                    <a:pt x="26408" y="77910"/>
                    <a:pt x="27366" y="78372"/>
                  </a:cubicBezTo>
                  <a:cubicBezTo>
                    <a:pt x="30376" y="80813"/>
                    <a:pt x="31470" y="82792"/>
                    <a:pt x="33523" y="85233"/>
                  </a:cubicBezTo>
                  <a:cubicBezTo>
                    <a:pt x="34481" y="86223"/>
                    <a:pt x="34481" y="86684"/>
                    <a:pt x="34481" y="87674"/>
                  </a:cubicBezTo>
                  <a:cubicBezTo>
                    <a:pt x="35438" y="89125"/>
                    <a:pt x="36533" y="90115"/>
                    <a:pt x="37491" y="91105"/>
                  </a:cubicBezTo>
                  <a:cubicBezTo>
                    <a:pt x="38586" y="91632"/>
                    <a:pt x="39543" y="92556"/>
                    <a:pt x="39543" y="93545"/>
                  </a:cubicBezTo>
                  <a:cubicBezTo>
                    <a:pt x="40638" y="95459"/>
                    <a:pt x="42554" y="96910"/>
                    <a:pt x="42554" y="98361"/>
                  </a:cubicBezTo>
                  <a:cubicBezTo>
                    <a:pt x="42554" y="102781"/>
                    <a:pt x="43648" y="107201"/>
                    <a:pt x="44606" y="111159"/>
                  </a:cubicBezTo>
                  <a:cubicBezTo>
                    <a:pt x="44606" y="113073"/>
                    <a:pt x="47616" y="113600"/>
                    <a:pt x="47616" y="115514"/>
                  </a:cubicBezTo>
                  <a:cubicBezTo>
                    <a:pt x="47616" y="117031"/>
                    <a:pt x="47616" y="117493"/>
                    <a:pt x="51721" y="117493"/>
                  </a:cubicBezTo>
                  <a:cubicBezTo>
                    <a:pt x="55826" y="117031"/>
                    <a:pt x="53774" y="115514"/>
                    <a:pt x="53774" y="114062"/>
                  </a:cubicBezTo>
                  <a:cubicBezTo>
                    <a:pt x="53774" y="112611"/>
                    <a:pt x="53774" y="110170"/>
                    <a:pt x="56784" y="110170"/>
                  </a:cubicBezTo>
                  <a:cubicBezTo>
                    <a:pt x="58836" y="110170"/>
                    <a:pt x="58836" y="111159"/>
                    <a:pt x="59931" y="111621"/>
                  </a:cubicBezTo>
                  <a:cubicBezTo>
                    <a:pt x="60889" y="112083"/>
                    <a:pt x="61984" y="112611"/>
                    <a:pt x="63899" y="113073"/>
                  </a:cubicBezTo>
                  <a:cubicBezTo>
                    <a:pt x="65952" y="114062"/>
                    <a:pt x="68004" y="115052"/>
                    <a:pt x="69099" y="117031"/>
                  </a:cubicBezTo>
                  <a:cubicBezTo>
                    <a:pt x="70057" y="117954"/>
                    <a:pt x="70057" y="119472"/>
                    <a:pt x="73067" y="119934"/>
                  </a:cubicBezTo>
                  <a:cubicBezTo>
                    <a:pt x="75119" y="119934"/>
                    <a:pt x="78129" y="119472"/>
                    <a:pt x="81277" y="119472"/>
                  </a:cubicBezTo>
                  <a:cubicBezTo>
                    <a:pt x="82234" y="117954"/>
                    <a:pt x="82234" y="116041"/>
                    <a:pt x="84287" y="115052"/>
                  </a:cubicBezTo>
                  <a:cubicBezTo>
                    <a:pt x="86339" y="113600"/>
                    <a:pt x="89350" y="114524"/>
                    <a:pt x="89350" y="112611"/>
                  </a:cubicBezTo>
                  <a:cubicBezTo>
                    <a:pt x="90307" y="111159"/>
                    <a:pt x="89350" y="109642"/>
                    <a:pt x="91402" y="108653"/>
                  </a:cubicBezTo>
                  <a:cubicBezTo>
                    <a:pt x="95507" y="107201"/>
                    <a:pt x="97559" y="110170"/>
                    <a:pt x="100570" y="109180"/>
                  </a:cubicBezTo>
                  <a:cubicBezTo>
                    <a:pt x="101527" y="109180"/>
                    <a:pt x="101527" y="108191"/>
                    <a:pt x="102622" y="107729"/>
                  </a:cubicBezTo>
                  <a:cubicBezTo>
                    <a:pt x="102622" y="107201"/>
                    <a:pt x="103580" y="107201"/>
                    <a:pt x="103580" y="106739"/>
                  </a:cubicBezTo>
                  <a:cubicBezTo>
                    <a:pt x="104538" y="105222"/>
                    <a:pt x="102622" y="100340"/>
                    <a:pt x="105632" y="99879"/>
                  </a:cubicBezTo>
                  <a:cubicBezTo>
                    <a:pt x="106590" y="98361"/>
                    <a:pt x="104538" y="97899"/>
                    <a:pt x="103580" y="96910"/>
                  </a:cubicBezTo>
                  <a:cubicBezTo>
                    <a:pt x="102622" y="96448"/>
                    <a:pt x="101527" y="95459"/>
                    <a:pt x="99475" y="94997"/>
                  </a:cubicBezTo>
                  <a:cubicBezTo>
                    <a:pt x="96465" y="93545"/>
                    <a:pt x="97559" y="91632"/>
                    <a:pt x="97559" y="89653"/>
                  </a:cubicBezTo>
                  <a:cubicBezTo>
                    <a:pt x="96465" y="87674"/>
                    <a:pt x="94412" y="85695"/>
                    <a:pt x="96465" y="83782"/>
                  </a:cubicBezTo>
                  <a:cubicBezTo>
                    <a:pt x="97559" y="81275"/>
                    <a:pt x="96465" y="78834"/>
                    <a:pt x="96465" y="76393"/>
                  </a:cubicBezTo>
                  <a:cubicBezTo>
                    <a:pt x="93454" y="76921"/>
                    <a:pt x="92360" y="76921"/>
                    <a:pt x="90307" y="75404"/>
                  </a:cubicBezTo>
                  <a:cubicBezTo>
                    <a:pt x="90307" y="74480"/>
                    <a:pt x="89350" y="71973"/>
                    <a:pt x="89350" y="70984"/>
                  </a:cubicBezTo>
                  <a:cubicBezTo>
                    <a:pt x="92360" y="70060"/>
                    <a:pt x="93454" y="70984"/>
                    <a:pt x="95507" y="71511"/>
                  </a:cubicBezTo>
                  <a:cubicBezTo>
                    <a:pt x="98517" y="71511"/>
                    <a:pt x="100570" y="70984"/>
                    <a:pt x="103580" y="70984"/>
                  </a:cubicBezTo>
                  <a:cubicBezTo>
                    <a:pt x="107685" y="70984"/>
                    <a:pt x="109600" y="71511"/>
                    <a:pt x="110695" y="69532"/>
                  </a:cubicBezTo>
                  <a:cubicBezTo>
                    <a:pt x="111653" y="68081"/>
                    <a:pt x="111653" y="66630"/>
                    <a:pt x="113705" y="65112"/>
                  </a:cubicBezTo>
                  <a:cubicBezTo>
                    <a:pt x="114800" y="64650"/>
                    <a:pt x="115758" y="64189"/>
                    <a:pt x="115758" y="63199"/>
                  </a:cubicBezTo>
                  <a:cubicBezTo>
                    <a:pt x="117810" y="61220"/>
                    <a:pt x="117810" y="58779"/>
                    <a:pt x="118768" y="56800"/>
                  </a:cubicBezTo>
                  <a:cubicBezTo>
                    <a:pt x="118768" y="53369"/>
                    <a:pt x="119863" y="49477"/>
                    <a:pt x="119863" y="46047"/>
                  </a:cubicBezTo>
                  <a:cubicBezTo>
                    <a:pt x="119863" y="42616"/>
                    <a:pt x="117810" y="39648"/>
                    <a:pt x="115758" y="36745"/>
                  </a:cubicBezTo>
                  <a:cubicBezTo>
                    <a:pt x="113705" y="34766"/>
                    <a:pt x="114800" y="32325"/>
                    <a:pt x="111653" y="29884"/>
                  </a:cubicBezTo>
                  <a:cubicBezTo>
                    <a:pt x="109600" y="27905"/>
                    <a:pt x="106590" y="26454"/>
                    <a:pt x="105632" y="24474"/>
                  </a:cubicBezTo>
                  <a:cubicBezTo>
                    <a:pt x="105632" y="24013"/>
                    <a:pt x="105632" y="23023"/>
                    <a:pt x="104538" y="22034"/>
                  </a:cubicBezTo>
                  <a:cubicBezTo>
                    <a:pt x="104538" y="20582"/>
                    <a:pt x="104538" y="20582"/>
                    <a:pt x="102622" y="19593"/>
                  </a:cubicBezTo>
                  <a:cubicBezTo>
                    <a:pt x="99475" y="18075"/>
                    <a:pt x="100570" y="17614"/>
                    <a:pt x="102622" y="16624"/>
                  </a:cubicBezTo>
                  <a:lnTo>
                    <a:pt x="101527" y="16162"/>
                  </a:lnTo>
                  <a:cubicBezTo>
                    <a:pt x="99475" y="15634"/>
                    <a:pt x="92360" y="16624"/>
                    <a:pt x="89350" y="1662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" name="Shape 2611"/>
            <p:cNvSpPr/>
            <p:nvPr/>
          </p:nvSpPr>
          <p:spPr>
            <a:xfrm>
              <a:off x="6786773" y="4737267"/>
              <a:ext cx="1270225" cy="1190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11" y="15800"/>
                  </a:moveTo>
                  <a:lnTo>
                    <a:pt x="118911" y="15800"/>
                  </a:lnTo>
                  <a:cubicBezTo>
                    <a:pt x="118151" y="15800"/>
                    <a:pt x="117987" y="15955"/>
                    <a:pt x="117371" y="16288"/>
                  </a:cubicBezTo>
                  <a:cubicBezTo>
                    <a:pt x="117227" y="16620"/>
                    <a:pt x="117535" y="16952"/>
                    <a:pt x="117843" y="16952"/>
                  </a:cubicBezTo>
                  <a:cubicBezTo>
                    <a:pt x="117987" y="17772"/>
                    <a:pt x="116160" y="17440"/>
                    <a:pt x="115544" y="17927"/>
                  </a:cubicBezTo>
                  <a:cubicBezTo>
                    <a:pt x="115400" y="18260"/>
                    <a:pt x="115256" y="18437"/>
                    <a:pt x="114948" y="18592"/>
                  </a:cubicBezTo>
                  <a:cubicBezTo>
                    <a:pt x="114784" y="18592"/>
                    <a:pt x="114496" y="18437"/>
                    <a:pt x="114332" y="18592"/>
                  </a:cubicBezTo>
                  <a:cubicBezTo>
                    <a:pt x="114188" y="18770"/>
                    <a:pt x="114948" y="19745"/>
                    <a:pt x="114948" y="19922"/>
                  </a:cubicBezTo>
                  <a:cubicBezTo>
                    <a:pt x="113880" y="19922"/>
                    <a:pt x="114024" y="21229"/>
                    <a:pt x="113121" y="21229"/>
                  </a:cubicBezTo>
                  <a:cubicBezTo>
                    <a:pt x="113121" y="21385"/>
                    <a:pt x="112956" y="21717"/>
                    <a:pt x="112956" y="21894"/>
                  </a:cubicBezTo>
                  <a:cubicBezTo>
                    <a:pt x="112197" y="21894"/>
                    <a:pt x="111273" y="22049"/>
                    <a:pt x="110513" y="21717"/>
                  </a:cubicBezTo>
                  <a:cubicBezTo>
                    <a:pt x="109609" y="21385"/>
                    <a:pt x="109158" y="20897"/>
                    <a:pt x="108090" y="20897"/>
                  </a:cubicBezTo>
                  <a:cubicBezTo>
                    <a:pt x="107618" y="20897"/>
                    <a:pt x="106714" y="21229"/>
                    <a:pt x="106550" y="20409"/>
                  </a:cubicBezTo>
                  <a:cubicBezTo>
                    <a:pt x="106406" y="19257"/>
                    <a:pt x="105790" y="18592"/>
                    <a:pt x="105482" y="17617"/>
                  </a:cubicBezTo>
                  <a:cubicBezTo>
                    <a:pt x="105174" y="17617"/>
                    <a:pt x="104887" y="17617"/>
                    <a:pt x="104887" y="17927"/>
                  </a:cubicBezTo>
                  <a:cubicBezTo>
                    <a:pt x="104127" y="18105"/>
                    <a:pt x="103347" y="16465"/>
                    <a:pt x="103511" y="15645"/>
                  </a:cubicBezTo>
                  <a:cubicBezTo>
                    <a:pt x="103347" y="15645"/>
                    <a:pt x="103203" y="15468"/>
                    <a:pt x="103059" y="15468"/>
                  </a:cubicBezTo>
                  <a:cubicBezTo>
                    <a:pt x="103059" y="16132"/>
                    <a:pt x="103059" y="18105"/>
                    <a:pt x="102135" y="17285"/>
                  </a:cubicBezTo>
                  <a:cubicBezTo>
                    <a:pt x="101991" y="17440"/>
                    <a:pt x="101827" y="17772"/>
                    <a:pt x="101683" y="17927"/>
                  </a:cubicBezTo>
                  <a:cubicBezTo>
                    <a:pt x="101519" y="17440"/>
                    <a:pt x="101519" y="16952"/>
                    <a:pt x="101211" y="16775"/>
                  </a:cubicBezTo>
                  <a:cubicBezTo>
                    <a:pt x="100903" y="17285"/>
                    <a:pt x="100759" y="18260"/>
                    <a:pt x="100759" y="18925"/>
                  </a:cubicBezTo>
                  <a:cubicBezTo>
                    <a:pt x="100000" y="18437"/>
                    <a:pt x="99856" y="17285"/>
                    <a:pt x="98788" y="18260"/>
                  </a:cubicBezTo>
                  <a:cubicBezTo>
                    <a:pt x="98172" y="18770"/>
                    <a:pt x="99548" y="19080"/>
                    <a:pt x="99691" y="19590"/>
                  </a:cubicBezTo>
                  <a:cubicBezTo>
                    <a:pt x="99691" y="19590"/>
                    <a:pt x="99856" y="19590"/>
                    <a:pt x="100000" y="19590"/>
                  </a:cubicBezTo>
                  <a:cubicBezTo>
                    <a:pt x="99548" y="19745"/>
                    <a:pt x="99075" y="20897"/>
                    <a:pt x="98624" y="21229"/>
                  </a:cubicBezTo>
                  <a:cubicBezTo>
                    <a:pt x="98028" y="21385"/>
                    <a:pt x="97556" y="21562"/>
                    <a:pt x="96960" y="21717"/>
                  </a:cubicBezTo>
                  <a:cubicBezTo>
                    <a:pt x="96488" y="21717"/>
                    <a:pt x="96036" y="21385"/>
                    <a:pt x="95585" y="21562"/>
                  </a:cubicBezTo>
                  <a:cubicBezTo>
                    <a:pt x="95277" y="21717"/>
                    <a:pt x="95872" y="23047"/>
                    <a:pt x="94969" y="23202"/>
                  </a:cubicBezTo>
                  <a:cubicBezTo>
                    <a:pt x="94517" y="23357"/>
                    <a:pt x="94209" y="23534"/>
                    <a:pt x="94209" y="24199"/>
                  </a:cubicBezTo>
                  <a:cubicBezTo>
                    <a:pt x="94045" y="25019"/>
                    <a:pt x="94969" y="24842"/>
                    <a:pt x="94969" y="25506"/>
                  </a:cubicBezTo>
                  <a:cubicBezTo>
                    <a:pt x="95420" y="25506"/>
                    <a:pt x="95420" y="25994"/>
                    <a:pt x="95277" y="26326"/>
                  </a:cubicBezTo>
                  <a:cubicBezTo>
                    <a:pt x="94661" y="26171"/>
                    <a:pt x="94517" y="26659"/>
                    <a:pt x="94517" y="27324"/>
                  </a:cubicBezTo>
                  <a:cubicBezTo>
                    <a:pt x="94804" y="27479"/>
                    <a:pt x="94804" y="27479"/>
                    <a:pt x="94804" y="27811"/>
                  </a:cubicBezTo>
                  <a:cubicBezTo>
                    <a:pt x="94045" y="27656"/>
                    <a:pt x="93757" y="28631"/>
                    <a:pt x="93141" y="28631"/>
                  </a:cubicBezTo>
                  <a:cubicBezTo>
                    <a:pt x="92689" y="28631"/>
                    <a:pt x="92381" y="28144"/>
                    <a:pt x="92217" y="27656"/>
                  </a:cubicBezTo>
                  <a:cubicBezTo>
                    <a:pt x="91930" y="27146"/>
                    <a:pt x="91457" y="27146"/>
                    <a:pt x="90841" y="27146"/>
                  </a:cubicBezTo>
                  <a:cubicBezTo>
                    <a:pt x="90841" y="27479"/>
                    <a:pt x="90841" y="27966"/>
                    <a:pt x="90841" y="28299"/>
                  </a:cubicBezTo>
                  <a:cubicBezTo>
                    <a:pt x="89938" y="28144"/>
                    <a:pt x="88131" y="31268"/>
                    <a:pt x="87823" y="29296"/>
                  </a:cubicBezTo>
                  <a:cubicBezTo>
                    <a:pt x="88131" y="29119"/>
                    <a:pt x="89014" y="28476"/>
                    <a:pt x="88275" y="28299"/>
                  </a:cubicBezTo>
                  <a:cubicBezTo>
                    <a:pt x="87967" y="27324"/>
                    <a:pt x="87515" y="25839"/>
                    <a:pt x="86447" y="25506"/>
                  </a:cubicBezTo>
                  <a:cubicBezTo>
                    <a:pt x="85831" y="26326"/>
                    <a:pt x="85544" y="26836"/>
                    <a:pt x="84620" y="26991"/>
                  </a:cubicBezTo>
                  <a:cubicBezTo>
                    <a:pt x="84455" y="27656"/>
                    <a:pt x="84928" y="28299"/>
                    <a:pt x="84763" y="28963"/>
                  </a:cubicBezTo>
                  <a:cubicBezTo>
                    <a:pt x="84928" y="28963"/>
                    <a:pt x="84928" y="28963"/>
                    <a:pt x="85071" y="28963"/>
                  </a:cubicBezTo>
                  <a:cubicBezTo>
                    <a:pt x="85071" y="29296"/>
                    <a:pt x="84928" y="29451"/>
                    <a:pt x="84620" y="29628"/>
                  </a:cubicBezTo>
                  <a:cubicBezTo>
                    <a:pt x="84168" y="29783"/>
                    <a:pt x="84312" y="30603"/>
                    <a:pt x="84312" y="31113"/>
                  </a:cubicBezTo>
                  <a:cubicBezTo>
                    <a:pt x="84455" y="31113"/>
                    <a:pt x="84620" y="31268"/>
                    <a:pt x="84928" y="31268"/>
                  </a:cubicBezTo>
                  <a:cubicBezTo>
                    <a:pt x="84928" y="31445"/>
                    <a:pt x="84928" y="31756"/>
                    <a:pt x="84928" y="31933"/>
                  </a:cubicBezTo>
                  <a:cubicBezTo>
                    <a:pt x="84312" y="31933"/>
                    <a:pt x="84455" y="32576"/>
                    <a:pt x="84455" y="32908"/>
                  </a:cubicBezTo>
                  <a:cubicBezTo>
                    <a:pt x="84004" y="33085"/>
                    <a:pt x="83860" y="32753"/>
                    <a:pt x="83552" y="33240"/>
                  </a:cubicBezTo>
                  <a:cubicBezTo>
                    <a:pt x="83408" y="33728"/>
                    <a:pt x="83552" y="34393"/>
                    <a:pt x="82792" y="34238"/>
                  </a:cubicBezTo>
                  <a:cubicBezTo>
                    <a:pt x="82340" y="34238"/>
                    <a:pt x="82340" y="33728"/>
                    <a:pt x="82176" y="33418"/>
                  </a:cubicBezTo>
                  <a:cubicBezTo>
                    <a:pt x="81868" y="32908"/>
                    <a:pt x="81273" y="32908"/>
                    <a:pt x="80800" y="32908"/>
                  </a:cubicBezTo>
                  <a:cubicBezTo>
                    <a:pt x="79733" y="32753"/>
                    <a:pt x="79425" y="34060"/>
                    <a:pt x="78521" y="34238"/>
                  </a:cubicBezTo>
                  <a:cubicBezTo>
                    <a:pt x="77453" y="34393"/>
                    <a:pt x="76837" y="34060"/>
                    <a:pt x="76694" y="35545"/>
                  </a:cubicBezTo>
                  <a:cubicBezTo>
                    <a:pt x="76242" y="35545"/>
                    <a:pt x="75934" y="35878"/>
                    <a:pt x="75626" y="35878"/>
                  </a:cubicBezTo>
                  <a:cubicBezTo>
                    <a:pt x="75174" y="35878"/>
                    <a:pt x="74702" y="35700"/>
                    <a:pt x="74394" y="35878"/>
                  </a:cubicBezTo>
                  <a:cubicBezTo>
                    <a:pt x="73634" y="36033"/>
                    <a:pt x="73326" y="36365"/>
                    <a:pt x="72422" y="36210"/>
                  </a:cubicBezTo>
                  <a:cubicBezTo>
                    <a:pt x="71498" y="36210"/>
                    <a:pt x="70595" y="36365"/>
                    <a:pt x="69671" y="36542"/>
                  </a:cubicBezTo>
                  <a:cubicBezTo>
                    <a:pt x="69671" y="36875"/>
                    <a:pt x="69671" y="37185"/>
                    <a:pt x="69671" y="37362"/>
                  </a:cubicBezTo>
                  <a:cubicBezTo>
                    <a:pt x="69671" y="37185"/>
                    <a:pt x="69671" y="36875"/>
                    <a:pt x="69671" y="36542"/>
                  </a:cubicBezTo>
                  <a:lnTo>
                    <a:pt x="69527" y="36542"/>
                  </a:lnTo>
                  <a:cubicBezTo>
                    <a:pt x="68911" y="36698"/>
                    <a:pt x="68459" y="35878"/>
                    <a:pt x="67843" y="36033"/>
                  </a:cubicBezTo>
                  <a:cubicBezTo>
                    <a:pt x="66324" y="36210"/>
                    <a:pt x="65256" y="38027"/>
                    <a:pt x="65256" y="35390"/>
                  </a:cubicBezTo>
                  <a:cubicBezTo>
                    <a:pt x="65256" y="34548"/>
                    <a:pt x="65400" y="33573"/>
                    <a:pt x="64804" y="32908"/>
                  </a:cubicBezTo>
                  <a:cubicBezTo>
                    <a:pt x="64188" y="32088"/>
                    <a:pt x="65112" y="31445"/>
                    <a:pt x="64640" y="30936"/>
                  </a:cubicBezTo>
                  <a:cubicBezTo>
                    <a:pt x="64640" y="30936"/>
                    <a:pt x="64640" y="30936"/>
                    <a:pt x="64640" y="30781"/>
                  </a:cubicBezTo>
                  <a:cubicBezTo>
                    <a:pt x="64188" y="30781"/>
                    <a:pt x="64188" y="31268"/>
                    <a:pt x="63572" y="31113"/>
                  </a:cubicBezTo>
                  <a:cubicBezTo>
                    <a:pt x="63572" y="30781"/>
                    <a:pt x="63572" y="30448"/>
                    <a:pt x="63572" y="30116"/>
                  </a:cubicBezTo>
                  <a:cubicBezTo>
                    <a:pt x="62813" y="29939"/>
                    <a:pt x="62197" y="30936"/>
                    <a:pt x="61437" y="30603"/>
                  </a:cubicBezTo>
                  <a:cubicBezTo>
                    <a:pt x="61293" y="29783"/>
                    <a:pt x="62053" y="29451"/>
                    <a:pt x="61745" y="28631"/>
                  </a:cubicBezTo>
                  <a:cubicBezTo>
                    <a:pt x="61437" y="27811"/>
                    <a:pt x="61293" y="26836"/>
                    <a:pt x="60821" y="25994"/>
                  </a:cubicBezTo>
                  <a:cubicBezTo>
                    <a:pt x="60369" y="25351"/>
                    <a:pt x="58542" y="21717"/>
                    <a:pt x="57474" y="22869"/>
                  </a:cubicBezTo>
                  <a:cubicBezTo>
                    <a:pt x="57022" y="23357"/>
                    <a:pt x="56098" y="23047"/>
                    <a:pt x="55790" y="22537"/>
                  </a:cubicBezTo>
                  <a:cubicBezTo>
                    <a:pt x="55503" y="22382"/>
                    <a:pt x="55338" y="21894"/>
                    <a:pt x="55030" y="21717"/>
                  </a:cubicBezTo>
                  <a:cubicBezTo>
                    <a:pt x="54887" y="21562"/>
                    <a:pt x="54722" y="21562"/>
                    <a:pt x="54579" y="21562"/>
                  </a:cubicBezTo>
                  <a:cubicBezTo>
                    <a:pt x="54579" y="21894"/>
                    <a:pt x="54435" y="22382"/>
                    <a:pt x="54579" y="22537"/>
                  </a:cubicBezTo>
                  <a:cubicBezTo>
                    <a:pt x="53367" y="23202"/>
                    <a:pt x="54271" y="21894"/>
                    <a:pt x="54435" y="21562"/>
                  </a:cubicBezTo>
                  <a:cubicBezTo>
                    <a:pt x="54271" y="21562"/>
                    <a:pt x="54127" y="21562"/>
                    <a:pt x="53819" y="21562"/>
                  </a:cubicBezTo>
                  <a:cubicBezTo>
                    <a:pt x="52895" y="21229"/>
                    <a:pt x="51827" y="21074"/>
                    <a:pt x="51067" y="20254"/>
                  </a:cubicBezTo>
                  <a:cubicBezTo>
                    <a:pt x="50759" y="20077"/>
                    <a:pt x="49856" y="19080"/>
                    <a:pt x="50759" y="19080"/>
                  </a:cubicBezTo>
                  <a:cubicBezTo>
                    <a:pt x="50924" y="18437"/>
                    <a:pt x="50616" y="16288"/>
                    <a:pt x="50000" y="15955"/>
                  </a:cubicBezTo>
                  <a:cubicBezTo>
                    <a:pt x="48932" y="15468"/>
                    <a:pt x="49404" y="14648"/>
                    <a:pt x="50164" y="13983"/>
                  </a:cubicBezTo>
                  <a:cubicBezTo>
                    <a:pt x="50759" y="13163"/>
                    <a:pt x="50472" y="12011"/>
                    <a:pt x="50759" y="11036"/>
                  </a:cubicBezTo>
                  <a:cubicBezTo>
                    <a:pt x="50924" y="10526"/>
                    <a:pt x="51067" y="10193"/>
                    <a:pt x="51067" y="9551"/>
                  </a:cubicBezTo>
                  <a:cubicBezTo>
                    <a:pt x="51067" y="9063"/>
                    <a:pt x="50616" y="8886"/>
                    <a:pt x="50616" y="8398"/>
                  </a:cubicBezTo>
                  <a:cubicBezTo>
                    <a:pt x="49691" y="8221"/>
                    <a:pt x="48788" y="7246"/>
                    <a:pt x="48336" y="6581"/>
                  </a:cubicBezTo>
                  <a:cubicBezTo>
                    <a:pt x="48028" y="6249"/>
                    <a:pt x="47864" y="6094"/>
                    <a:pt x="47556" y="6249"/>
                  </a:cubicBezTo>
                  <a:cubicBezTo>
                    <a:pt x="46796" y="6426"/>
                    <a:pt x="46344" y="6094"/>
                    <a:pt x="45585" y="6094"/>
                  </a:cubicBezTo>
                  <a:cubicBezTo>
                    <a:pt x="45585" y="6581"/>
                    <a:pt x="45420" y="7069"/>
                    <a:pt x="44969" y="7069"/>
                  </a:cubicBezTo>
                  <a:cubicBezTo>
                    <a:pt x="44969" y="6736"/>
                    <a:pt x="44661" y="6249"/>
                    <a:pt x="44373" y="6426"/>
                  </a:cubicBezTo>
                  <a:cubicBezTo>
                    <a:pt x="44065" y="6736"/>
                    <a:pt x="44373" y="7069"/>
                    <a:pt x="44209" y="7401"/>
                  </a:cubicBezTo>
                  <a:cubicBezTo>
                    <a:pt x="43757" y="8221"/>
                    <a:pt x="42833" y="7069"/>
                    <a:pt x="42997" y="6426"/>
                  </a:cubicBezTo>
                  <a:cubicBezTo>
                    <a:pt x="42833" y="6426"/>
                    <a:pt x="42525" y="6426"/>
                    <a:pt x="42381" y="6426"/>
                  </a:cubicBezTo>
                  <a:cubicBezTo>
                    <a:pt x="42381" y="6249"/>
                    <a:pt x="42381" y="5916"/>
                    <a:pt x="42381" y="5761"/>
                  </a:cubicBezTo>
                  <a:cubicBezTo>
                    <a:pt x="41930" y="5761"/>
                    <a:pt x="41314" y="5916"/>
                    <a:pt x="41006" y="5584"/>
                  </a:cubicBezTo>
                  <a:cubicBezTo>
                    <a:pt x="40862" y="5584"/>
                    <a:pt x="40862" y="5096"/>
                    <a:pt x="40698" y="4941"/>
                  </a:cubicBezTo>
                  <a:cubicBezTo>
                    <a:pt x="40554" y="4941"/>
                    <a:pt x="40390" y="4941"/>
                    <a:pt x="40246" y="4941"/>
                  </a:cubicBezTo>
                  <a:cubicBezTo>
                    <a:pt x="40246" y="5429"/>
                    <a:pt x="40246" y="5916"/>
                    <a:pt x="40246" y="6249"/>
                  </a:cubicBezTo>
                  <a:cubicBezTo>
                    <a:pt x="39630" y="6581"/>
                    <a:pt x="39938" y="7246"/>
                    <a:pt x="40246" y="7578"/>
                  </a:cubicBezTo>
                  <a:cubicBezTo>
                    <a:pt x="39322" y="7734"/>
                    <a:pt x="39178" y="6581"/>
                    <a:pt x="38418" y="6581"/>
                  </a:cubicBezTo>
                  <a:cubicBezTo>
                    <a:pt x="38275" y="6736"/>
                    <a:pt x="38275" y="6736"/>
                    <a:pt x="38275" y="6914"/>
                  </a:cubicBezTo>
                  <a:cubicBezTo>
                    <a:pt x="37494" y="6736"/>
                    <a:pt x="36591" y="6914"/>
                    <a:pt x="35831" y="6736"/>
                  </a:cubicBezTo>
                  <a:cubicBezTo>
                    <a:pt x="35831" y="6249"/>
                    <a:pt x="35831" y="5584"/>
                    <a:pt x="36283" y="5274"/>
                  </a:cubicBezTo>
                  <a:cubicBezTo>
                    <a:pt x="36591" y="5096"/>
                    <a:pt x="36899" y="4941"/>
                    <a:pt x="36735" y="4454"/>
                  </a:cubicBezTo>
                  <a:cubicBezTo>
                    <a:pt x="36119" y="4277"/>
                    <a:pt x="35359" y="4609"/>
                    <a:pt x="34763" y="4454"/>
                  </a:cubicBezTo>
                  <a:cubicBezTo>
                    <a:pt x="34763" y="3789"/>
                    <a:pt x="34763" y="2969"/>
                    <a:pt x="34763" y="2149"/>
                  </a:cubicBezTo>
                  <a:cubicBezTo>
                    <a:pt x="34004" y="2149"/>
                    <a:pt x="33223" y="2149"/>
                    <a:pt x="32464" y="1817"/>
                  </a:cubicBezTo>
                  <a:cubicBezTo>
                    <a:pt x="31560" y="1484"/>
                    <a:pt x="30636" y="2149"/>
                    <a:pt x="29733" y="1972"/>
                  </a:cubicBezTo>
                  <a:cubicBezTo>
                    <a:pt x="29733" y="1152"/>
                    <a:pt x="27741" y="487"/>
                    <a:pt x="27433" y="0"/>
                  </a:cubicBezTo>
                  <a:cubicBezTo>
                    <a:pt x="27289" y="155"/>
                    <a:pt x="26981" y="487"/>
                    <a:pt x="26837" y="487"/>
                  </a:cubicBezTo>
                  <a:cubicBezTo>
                    <a:pt x="26837" y="1307"/>
                    <a:pt x="28193" y="1817"/>
                    <a:pt x="27433" y="2792"/>
                  </a:cubicBezTo>
                  <a:cubicBezTo>
                    <a:pt x="27289" y="3124"/>
                    <a:pt x="26837" y="2969"/>
                    <a:pt x="26673" y="3301"/>
                  </a:cubicBezTo>
                  <a:cubicBezTo>
                    <a:pt x="26365" y="3789"/>
                    <a:pt x="26981" y="3612"/>
                    <a:pt x="26981" y="4121"/>
                  </a:cubicBezTo>
                  <a:cubicBezTo>
                    <a:pt x="26981" y="4764"/>
                    <a:pt x="26981" y="6581"/>
                    <a:pt x="26529" y="7069"/>
                  </a:cubicBezTo>
                  <a:cubicBezTo>
                    <a:pt x="25605" y="8221"/>
                    <a:pt x="24845" y="8066"/>
                    <a:pt x="23634" y="8221"/>
                  </a:cubicBezTo>
                  <a:cubicBezTo>
                    <a:pt x="23634" y="8554"/>
                    <a:pt x="23778" y="8554"/>
                    <a:pt x="24086" y="8731"/>
                  </a:cubicBezTo>
                  <a:cubicBezTo>
                    <a:pt x="24537" y="9063"/>
                    <a:pt x="24537" y="9706"/>
                    <a:pt x="24845" y="10038"/>
                  </a:cubicBezTo>
                  <a:cubicBezTo>
                    <a:pt x="24845" y="10038"/>
                    <a:pt x="24681" y="10193"/>
                    <a:pt x="24537" y="10371"/>
                  </a:cubicBezTo>
                  <a:cubicBezTo>
                    <a:pt x="23921" y="10371"/>
                    <a:pt x="23018" y="10193"/>
                    <a:pt x="22566" y="10858"/>
                  </a:cubicBezTo>
                  <a:cubicBezTo>
                    <a:pt x="23018" y="9883"/>
                    <a:pt x="21806" y="9706"/>
                    <a:pt x="21950" y="8886"/>
                  </a:cubicBezTo>
                  <a:cubicBezTo>
                    <a:pt x="21642" y="8731"/>
                    <a:pt x="21334" y="8731"/>
                    <a:pt x="21026" y="8886"/>
                  </a:cubicBezTo>
                  <a:cubicBezTo>
                    <a:pt x="21190" y="9706"/>
                    <a:pt x="20574" y="9883"/>
                    <a:pt x="20266" y="10371"/>
                  </a:cubicBezTo>
                  <a:cubicBezTo>
                    <a:pt x="19815" y="11191"/>
                    <a:pt x="20431" y="12166"/>
                    <a:pt x="19507" y="12498"/>
                  </a:cubicBezTo>
                  <a:cubicBezTo>
                    <a:pt x="17515" y="13163"/>
                    <a:pt x="20266" y="14648"/>
                    <a:pt x="20123" y="15800"/>
                  </a:cubicBezTo>
                  <a:lnTo>
                    <a:pt x="20739" y="15800"/>
                  </a:lnTo>
                  <a:cubicBezTo>
                    <a:pt x="20882" y="16620"/>
                    <a:pt x="20574" y="16775"/>
                    <a:pt x="19958" y="17108"/>
                  </a:cubicBezTo>
                  <a:cubicBezTo>
                    <a:pt x="19199" y="17440"/>
                    <a:pt x="18583" y="18260"/>
                    <a:pt x="18131" y="19257"/>
                  </a:cubicBezTo>
                  <a:cubicBezTo>
                    <a:pt x="17987" y="19412"/>
                    <a:pt x="17823" y="21074"/>
                    <a:pt x="17515" y="21074"/>
                  </a:cubicBezTo>
                  <a:cubicBezTo>
                    <a:pt x="17063" y="21229"/>
                    <a:pt x="16303" y="20742"/>
                    <a:pt x="15852" y="21074"/>
                  </a:cubicBezTo>
                  <a:cubicBezTo>
                    <a:pt x="15995" y="21562"/>
                    <a:pt x="15708" y="21717"/>
                    <a:pt x="15236" y="21717"/>
                  </a:cubicBezTo>
                  <a:cubicBezTo>
                    <a:pt x="15400" y="22049"/>
                    <a:pt x="15400" y="22382"/>
                    <a:pt x="14928" y="22537"/>
                  </a:cubicBezTo>
                  <a:cubicBezTo>
                    <a:pt x="14928" y="23202"/>
                    <a:pt x="15236" y="23202"/>
                    <a:pt x="15400" y="23689"/>
                  </a:cubicBezTo>
                  <a:cubicBezTo>
                    <a:pt x="15708" y="24509"/>
                    <a:pt x="15236" y="25174"/>
                    <a:pt x="15092" y="25839"/>
                  </a:cubicBezTo>
                  <a:cubicBezTo>
                    <a:pt x="14928" y="25994"/>
                    <a:pt x="14928" y="26171"/>
                    <a:pt x="14928" y="26504"/>
                  </a:cubicBezTo>
                  <a:cubicBezTo>
                    <a:pt x="15544" y="26326"/>
                    <a:pt x="16919" y="26659"/>
                    <a:pt x="16919" y="26659"/>
                  </a:cubicBezTo>
                  <a:cubicBezTo>
                    <a:pt x="16919" y="26836"/>
                    <a:pt x="17063" y="27811"/>
                    <a:pt x="17063" y="27811"/>
                  </a:cubicBezTo>
                  <a:cubicBezTo>
                    <a:pt x="16919" y="27811"/>
                    <a:pt x="16755" y="27811"/>
                    <a:pt x="16611" y="27811"/>
                  </a:cubicBezTo>
                  <a:cubicBezTo>
                    <a:pt x="16611" y="28144"/>
                    <a:pt x="16468" y="29296"/>
                    <a:pt x="16919" y="29296"/>
                  </a:cubicBezTo>
                  <a:cubicBezTo>
                    <a:pt x="16919" y="29628"/>
                    <a:pt x="16919" y="30116"/>
                    <a:pt x="16755" y="30448"/>
                  </a:cubicBezTo>
                  <a:cubicBezTo>
                    <a:pt x="15544" y="30448"/>
                    <a:pt x="16755" y="32421"/>
                    <a:pt x="16611" y="33240"/>
                  </a:cubicBezTo>
                  <a:cubicBezTo>
                    <a:pt x="16468" y="33905"/>
                    <a:pt x="15236" y="35058"/>
                    <a:pt x="14620" y="34880"/>
                  </a:cubicBezTo>
                  <a:cubicBezTo>
                    <a:pt x="14620" y="35390"/>
                    <a:pt x="14620" y="35878"/>
                    <a:pt x="14620" y="36210"/>
                  </a:cubicBezTo>
                  <a:cubicBezTo>
                    <a:pt x="13716" y="36210"/>
                    <a:pt x="13716" y="36542"/>
                    <a:pt x="13552" y="37518"/>
                  </a:cubicBezTo>
                  <a:cubicBezTo>
                    <a:pt x="12956" y="37518"/>
                    <a:pt x="12340" y="37518"/>
                    <a:pt x="12484" y="38337"/>
                  </a:cubicBezTo>
                  <a:cubicBezTo>
                    <a:pt x="13100" y="38515"/>
                    <a:pt x="13264" y="39002"/>
                    <a:pt x="13860" y="39002"/>
                  </a:cubicBezTo>
                  <a:cubicBezTo>
                    <a:pt x="14312" y="39157"/>
                    <a:pt x="14784" y="39002"/>
                    <a:pt x="15236" y="39002"/>
                  </a:cubicBezTo>
                  <a:cubicBezTo>
                    <a:pt x="15708" y="39157"/>
                    <a:pt x="17063" y="39157"/>
                    <a:pt x="16755" y="40000"/>
                  </a:cubicBezTo>
                  <a:cubicBezTo>
                    <a:pt x="15236" y="40155"/>
                    <a:pt x="12956" y="41972"/>
                    <a:pt x="12648" y="43767"/>
                  </a:cubicBezTo>
                  <a:cubicBezTo>
                    <a:pt x="12032" y="43612"/>
                    <a:pt x="11129" y="44609"/>
                    <a:pt x="12032" y="45252"/>
                  </a:cubicBezTo>
                  <a:cubicBezTo>
                    <a:pt x="12648" y="45584"/>
                    <a:pt x="13264" y="45252"/>
                    <a:pt x="12956" y="46404"/>
                  </a:cubicBezTo>
                  <a:cubicBezTo>
                    <a:pt x="12792" y="47401"/>
                    <a:pt x="12792" y="48221"/>
                    <a:pt x="12197" y="49218"/>
                  </a:cubicBezTo>
                  <a:cubicBezTo>
                    <a:pt x="11724" y="50038"/>
                    <a:pt x="12648" y="50526"/>
                    <a:pt x="12484" y="51346"/>
                  </a:cubicBezTo>
                  <a:cubicBezTo>
                    <a:pt x="12197" y="51346"/>
                    <a:pt x="12032" y="51346"/>
                    <a:pt x="11724" y="51346"/>
                  </a:cubicBezTo>
                  <a:cubicBezTo>
                    <a:pt x="11581" y="51833"/>
                    <a:pt x="12032" y="52498"/>
                    <a:pt x="11724" y="53163"/>
                  </a:cubicBezTo>
                  <a:cubicBezTo>
                    <a:pt x="12197" y="53163"/>
                    <a:pt x="12340" y="53473"/>
                    <a:pt x="12340" y="53806"/>
                  </a:cubicBezTo>
                  <a:cubicBezTo>
                    <a:pt x="12032" y="53983"/>
                    <a:pt x="12032" y="54315"/>
                    <a:pt x="12032" y="54648"/>
                  </a:cubicBezTo>
                  <a:cubicBezTo>
                    <a:pt x="11581" y="54648"/>
                    <a:pt x="11129" y="55290"/>
                    <a:pt x="10965" y="55800"/>
                  </a:cubicBezTo>
                  <a:cubicBezTo>
                    <a:pt x="10205" y="56110"/>
                    <a:pt x="8377" y="55290"/>
                    <a:pt x="8685" y="56775"/>
                  </a:cubicBezTo>
                  <a:cubicBezTo>
                    <a:pt x="9753" y="56775"/>
                    <a:pt x="10513" y="57595"/>
                    <a:pt x="11581" y="57595"/>
                  </a:cubicBezTo>
                  <a:cubicBezTo>
                    <a:pt x="12032" y="57772"/>
                    <a:pt x="13264" y="57595"/>
                    <a:pt x="13408" y="58260"/>
                  </a:cubicBezTo>
                  <a:cubicBezTo>
                    <a:pt x="13716" y="58260"/>
                    <a:pt x="13860" y="58260"/>
                    <a:pt x="14168" y="58260"/>
                  </a:cubicBezTo>
                  <a:cubicBezTo>
                    <a:pt x="14168" y="59412"/>
                    <a:pt x="13552" y="59235"/>
                    <a:pt x="12792" y="59235"/>
                  </a:cubicBezTo>
                  <a:cubicBezTo>
                    <a:pt x="11724" y="60720"/>
                    <a:pt x="12484" y="63844"/>
                    <a:pt x="12340" y="65506"/>
                  </a:cubicBezTo>
                  <a:cubicBezTo>
                    <a:pt x="10205" y="65506"/>
                    <a:pt x="6098" y="63357"/>
                    <a:pt x="5174" y="66481"/>
                  </a:cubicBezTo>
                  <a:cubicBezTo>
                    <a:pt x="5030" y="67301"/>
                    <a:pt x="5030" y="68299"/>
                    <a:pt x="5790" y="68631"/>
                  </a:cubicBezTo>
                  <a:cubicBezTo>
                    <a:pt x="5934" y="68963"/>
                    <a:pt x="5934" y="69274"/>
                    <a:pt x="5934" y="69606"/>
                  </a:cubicBezTo>
                  <a:cubicBezTo>
                    <a:pt x="4866" y="69606"/>
                    <a:pt x="4866" y="70094"/>
                    <a:pt x="4722" y="71091"/>
                  </a:cubicBezTo>
                  <a:cubicBezTo>
                    <a:pt x="4722" y="71911"/>
                    <a:pt x="3490" y="72421"/>
                    <a:pt x="4106" y="72908"/>
                  </a:cubicBezTo>
                  <a:cubicBezTo>
                    <a:pt x="4558" y="73573"/>
                    <a:pt x="5790" y="74216"/>
                    <a:pt x="5790" y="75213"/>
                  </a:cubicBezTo>
                  <a:cubicBezTo>
                    <a:pt x="5790" y="75700"/>
                    <a:pt x="5626" y="76520"/>
                    <a:pt x="5934" y="76853"/>
                  </a:cubicBezTo>
                  <a:cubicBezTo>
                    <a:pt x="5934" y="77008"/>
                    <a:pt x="6386" y="77008"/>
                    <a:pt x="6386" y="77185"/>
                  </a:cubicBezTo>
                  <a:cubicBezTo>
                    <a:pt x="6694" y="78160"/>
                    <a:pt x="5934" y="78337"/>
                    <a:pt x="5482" y="79002"/>
                  </a:cubicBezTo>
                  <a:cubicBezTo>
                    <a:pt x="5030" y="79822"/>
                    <a:pt x="4722" y="79313"/>
                    <a:pt x="3963" y="79157"/>
                  </a:cubicBezTo>
                  <a:cubicBezTo>
                    <a:pt x="3490" y="79002"/>
                    <a:pt x="2895" y="79313"/>
                    <a:pt x="2279" y="79313"/>
                  </a:cubicBezTo>
                  <a:cubicBezTo>
                    <a:pt x="1519" y="79490"/>
                    <a:pt x="1211" y="78337"/>
                    <a:pt x="759" y="77850"/>
                  </a:cubicBezTo>
                  <a:cubicBezTo>
                    <a:pt x="595" y="78160"/>
                    <a:pt x="595" y="78670"/>
                    <a:pt x="287" y="78670"/>
                  </a:cubicBezTo>
                  <a:cubicBezTo>
                    <a:pt x="143" y="79645"/>
                    <a:pt x="287" y="79977"/>
                    <a:pt x="1355" y="79977"/>
                  </a:cubicBezTo>
                  <a:cubicBezTo>
                    <a:pt x="1211" y="81130"/>
                    <a:pt x="1067" y="82127"/>
                    <a:pt x="903" y="83102"/>
                  </a:cubicBezTo>
                  <a:cubicBezTo>
                    <a:pt x="759" y="83102"/>
                    <a:pt x="595" y="83279"/>
                    <a:pt x="451" y="83279"/>
                  </a:cubicBezTo>
                  <a:cubicBezTo>
                    <a:pt x="451" y="83279"/>
                    <a:pt x="143" y="84919"/>
                    <a:pt x="0" y="85074"/>
                  </a:cubicBezTo>
                  <a:cubicBezTo>
                    <a:pt x="0" y="85584"/>
                    <a:pt x="0" y="86227"/>
                    <a:pt x="287" y="86559"/>
                  </a:cubicBezTo>
                  <a:cubicBezTo>
                    <a:pt x="595" y="86891"/>
                    <a:pt x="903" y="86891"/>
                    <a:pt x="759" y="87379"/>
                  </a:cubicBezTo>
                  <a:cubicBezTo>
                    <a:pt x="1355" y="87556"/>
                    <a:pt x="1519" y="88199"/>
                    <a:pt x="2114" y="88199"/>
                  </a:cubicBezTo>
                  <a:cubicBezTo>
                    <a:pt x="2422" y="88044"/>
                    <a:pt x="3039" y="87867"/>
                    <a:pt x="2895" y="88531"/>
                  </a:cubicBezTo>
                  <a:cubicBezTo>
                    <a:pt x="2422" y="88531"/>
                    <a:pt x="2114" y="88709"/>
                    <a:pt x="2114" y="89196"/>
                  </a:cubicBezTo>
                  <a:cubicBezTo>
                    <a:pt x="1971" y="89351"/>
                    <a:pt x="1971" y="89196"/>
                    <a:pt x="1827" y="89529"/>
                  </a:cubicBezTo>
                  <a:lnTo>
                    <a:pt x="1663" y="89529"/>
                  </a:lnTo>
                  <a:cubicBezTo>
                    <a:pt x="1663" y="89861"/>
                    <a:pt x="1663" y="90349"/>
                    <a:pt x="2279" y="90349"/>
                  </a:cubicBezTo>
                  <a:cubicBezTo>
                    <a:pt x="2279" y="90836"/>
                    <a:pt x="1971" y="91833"/>
                    <a:pt x="2731" y="91833"/>
                  </a:cubicBezTo>
                  <a:cubicBezTo>
                    <a:pt x="3182" y="91988"/>
                    <a:pt x="3963" y="91656"/>
                    <a:pt x="4106" y="92166"/>
                  </a:cubicBezTo>
                  <a:cubicBezTo>
                    <a:pt x="4414" y="92166"/>
                    <a:pt x="4558" y="92166"/>
                    <a:pt x="4866" y="92166"/>
                  </a:cubicBezTo>
                  <a:cubicBezTo>
                    <a:pt x="5030" y="91346"/>
                    <a:pt x="5030" y="90504"/>
                    <a:pt x="6098" y="90836"/>
                  </a:cubicBezTo>
                  <a:cubicBezTo>
                    <a:pt x="6550" y="90836"/>
                    <a:pt x="7310" y="91168"/>
                    <a:pt x="7453" y="90504"/>
                  </a:cubicBezTo>
                  <a:cubicBezTo>
                    <a:pt x="7618" y="90504"/>
                    <a:pt x="7618" y="90504"/>
                    <a:pt x="7618" y="90504"/>
                  </a:cubicBezTo>
                  <a:cubicBezTo>
                    <a:pt x="7618" y="90836"/>
                    <a:pt x="7761" y="91346"/>
                    <a:pt x="7761" y="91833"/>
                  </a:cubicBezTo>
                  <a:cubicBezTo>
                    <a:pt x="8213" y="91833"/>
                    <a:pt x="8993" y="92808"/>
                    <a:pt x="9137" y="92476"/>
                  </a:cubicBezTo>
                  <a:cubicBezTo>
                    <a:pt x="9137" y="92321"/>
                    <a:pt x="8829" y="91013"/>
                    <a:pt x="8829" y="90681"/>
                  </a:cubicBezTo>
                  <a:cubicBezTo>
                    <a:pt x="9137" y="91013"/>
                    <a:pt x="9445" y="90681"/>
                    <a:pt x="9589" y="91346"/>
                  </a:cubicBezTo>
                  <a:cubicBezTo>
                    <a:pt x="9589" y="91656"/>
                    <a:pt x="9753" y="91833"/>
                    <a:pt x="9753" y="91988"/>
                  </a:cubicBezTo>
                  <a:cubicBezTo>
                    <a:pt x="9897" y="92476"/>
                    <a:pt x="10205" y="92986"/>
                    <a:pt x="10657" y="92986"/>
                  </a:cubicBezTo>
                  <a:cubicBezTo>
                    <a:pt x="10965" y="94138"/>
                    <a:pt x="9137" y="93318"/>
                    <a:pt x="8685" y="93806"/>
                  </a:cubicBezTo>
                  <a:cubicBezTo>
                    <a:pt x="8069" y="94448"/>
                    <a:pt x="8213" y="95955"/>
                    <a:pt x="9137" y="96265"/>
                  </a:cubicBezTo>
                  <a:cubicBezTo>
                    <a:pt x="10369" y="96598"/>
                    <a:pt x="8829" y="98570"/>
                    <a:pt x="8377" y="97085"/>
                  </a:cubicBezTo>
                  <a:cubicBezTo>
                    <a:pt x="7761" y="95955"/>
                    <a:pt x="7002" y="95623"/>
                    <a:pt x="5790" y="95778"/>
                  </a:cubicBezTo>
                  <a:cubicBezTo>
                    <a:pt x="5790" y="96110"/>
                    <a:pt x="5482" y="96265"/>
                    <a:pt x="5174" y="96265"/>
                  </a:cubicBezTo>
                  <a:cubicBezTo>
                    <a:pt x="5174" y="94781"/>
                    <a:pt x="3963" y="95445"/>
                    <a:pt x="3655" y="94448"/>
                  </a:cubicBezTo>
                  <a:cubicBezTo>
                    <a:pt x="3347" y="93318"/>
                    <a:pt x="2587" y="92653"/>
                    <a:pt x="1519" y="92653"/>
                  </a:cubicBezTo>
                  <a:cubicBezTo>
                    <a:pt x="1355" y="92808"/>
                    <a:pt x="1355" y="92986"/>
                    <a:pt x="1355" y="93318"/>
                  </a:cubicBezTo>
                  <a:cubicBezTo>
                    <a:pt x="1827" y="93318"/>
                    <a:pt x="2279" y="93806"/>
                    <a:pt x="2731" y="93806"/>
                  </a:cubicBezTo>
                  <a:cubicBezTo>
                    <a:pt x="2731" y="94293"/>
                    <a:pt x="2279" y="94958"/>
                    <a:pt x="2731" y="95290"/>
                  </a:cubicBezTo>
                  <a:cubicBezTo>
                    <a:pt x="2895" y="95445"/>
                    <a:pt x="3182" y="95445"/>
                    <a:pt x="3490" y="95778"/>
                  </a:cubicBezTo>
                  <a:cubicBezTo>
                    <a:pt x="4106" y="96443"/>
                    <a:pt x="4106" y="97595"/>
                    <a:pt x="3039" y="97595"/>
                  </a:cubicBezTo>
                  <a:cubicBezTo>
                    <a:pt x="2895" y="98083"/>
                    <a:pt x="2587" y="98747"/>
                    <a:pt x="2731" y="99235"/>
                  </a:cubicBezTo>
                  <a:cubicBezTo>
                    <a:pt x="3347" y="99390"/>
                    <a:pt x="4106" y="99567"/>
                    <a:pt x="4722" y="99390"/>
                  </a:cubicBezTo>
                  <a:cubicBezTo>
                    <a:pt x="5174" y="99390"/>
                    <a:pt x="4866" y="97418"/>
                    <a:pt x="4866" y="97085"/>
                  </a:cubicBezTo>
                  <a:cubicBezTo>
                    <a:pt x="5626" y="96930"/>
                    <a:pt x="5790" y="97595"/>
                    <a:pt x="6242" y="97927"/>
                  </a:cubicBezTo>
                  <a:cubicBezTo>
                    <a:pt x="6858" y="98415"/>
                    <a:pt x="8213" y="98415"/>
                    <a:pt x="8993" y="98415"/>
                  </a:cubicBezTo>
                  <a:cubicBezTo>
                    <a:pt x="8993" y="99235"/>
                    <a:pt x="8829" y="100210"/>
                    <a:pt x="9753" y="100210"/>
                  </a:cubicBezTo>
                  <a:cubicBezTo>
                    <a:pt x="9589" y="100387"/>
                    <a:pt x="9753" y="100720"/>
                    <a:pt x="9753" y="100720"/>
                  </a:cubicBezTo>
                  <a:cubicBezTo>
                    <a:pt x="10061" y="100720"/>
                    <a:pt x="10061" y="100210"/>
                    <a:pt x="10061" y="100055"/>
                  </a:cubicBezTo>
                  <a:cubicBezTo>
                    <a:pt x="10821" y="100055"/>
                    <a:pt x="11724" y="100055"/>
                    <a:pt x="12484" y="100055"/>
                  </a:cubicBezTo>
                  <a:cubicBezTo>
                    <a:pt x="12484" y="99900"/>
                    <a:pt x="12484" y="99900"/>
                    <a:pt x="12484" y="99722"/>
                  </a:cubicBezTo>
                  <a:cubicBezTo>
                    <a:pt x="12956" y="99722"/>
                    <a:pt x="13552" y="99722"/>
                    <a:pt x="13860" y="99390"/>
                  </a:cubicBezTo>
                  <a:cubicBezTo>
                    <a:pt x="14168" y="98903"/>
                    <a:pt x="14476" y="98570"/>
                    <a:pt x="14928" y="98415"/>
                  </a:cubicBezTo>
                  <a:cubicBezTo>
                    <a:pt x="14928" y="98083"/>
                    <a:pt x="15092" y="97750"/>
                    <a:pt x="14784" y="97418"/>
                  </a:cubicBezTo>
                  <a:cubicBezTo>
                    <a:pt x="15236" y="97418"/>
                    <a:pt x="16468" y="97263"/>
                    <a:pt x="16468" y="97927"/>
                  </a:cubicBezTo>
                  <a:cubicBezTo>
                    <a:pt x="16611" y="97927"/>
                    <a:pt x="16755" y="97927"/>
                    <a:pt x="16919" y="97927"/>
                  </a:cubicBezTo>
                  <a:cubicBezTo>
                    <a:pt x="16919" y="97750"/>
                    <a:pt x="16919" y="97418"/>
                    <a:pt x="16919" y="97263"/>
                  </a:cubicBezTo>
                  <a:cubicBezTo>
                    <a:pt x="17063" y="97263"/>
                    <a:pt x="17371" y="97263"/>
                    <a:pt x="17515" y="97263"/>
                  </a:cubicBezTo>
                  <a:cubicBezTo>
                    <a:pt x="17515" y="98083"/>
                    <a:pt x="16919" y="98415"/>
                    <a:pt x="17063" y="99235"/>
                  </a:cubicBezTo>
                  <a:cubicBezTo>
                    <a:pt x="17063" y="99235"/>
                    <a:pt x="17371" y="99235"/>
                    <a:pt x="17515" y="99235"/>
                  </a:cubicBezTo>
                  <a:cubicBezTo>
                    <a:pt x="17371" y="98570"/>
                    <a:pt x="18583" y="98570"/>
                    <a:pt x="19055" y="98747"/>
                  </a:cubicBezTo>
                  <a:cubicBezTo>
                    <a:pt x="19815" y="99058"/>
                    <a:pt x="19363" y="101052"/>
                    <a:pt x="19199" y="101695"/>
                  </a:cubicBezTo>
                  <a:cubicBezTo>
                    <a:pt x="18747" y="101695"/>
                    <a:pt x="18295" y="101695"/>
                    <a:pt x="18747" y="102204"/>
                  </a:cubicBezTo>
                  <a:cubicBezTo>
                    <a:pt x="19199" y="102360"/>
                    <a:pt x="19363" y="102027"/>
                    <a:pt x="19815" y="102204"/>
                  </a:cubicBezTo>
                  <a:cubicBezTo>
                    <a:pt x="19958" y="102360"/>
                    <a:pt x="20123" y="102360"/>
                    <a:pt x="20266" y="102537"/>
                  </a:cubicBezTo>
                  <a:cubicBezTo>
                    <a:pt x="20266" y="103024"/>
                    <a:pt x="20123" y="103357"/>
                    <a:pt x="20123" y="104000"/>
                  </a:cubicBezTo>
                  <a:cubicBezTo>
                    <a:pt x="20266" y="104000"/>
                    <a:pt x="20266" y="104000"/>
                    <a:pt x="20431" y="104000"/>
                  </a:cubicBezTo>
                  <a:cubicBezTo>
                    <a:pt x="20431" y="103180"/>
                    <a:pt x="22402" y="103180"/>
                    <a:pt x="22854" y="103512"/>
                  </a:cubicBezTo>
                  <a:cubicBezTo>
                    <a:pt x="23326" y="103844"/>
                    <a:pt x="23018" y="104997"/>
                    <a:pt x="23018" y="105484"/>
                  </a:cubicBezTo>
                  <a:cubicBezTo>
                    <a:pt x="22854" y="105972"/>
                    <a:pt x="22854" y="106481"/>
                    <a:pt x="22854" y="106969"/>
                  </a:cubicBezTo>
                  <a:cubicBezTo>
                    <a:pt x="23018" y="107301"/>
                    <a:pt x="23162" y="107634"/>
                    <a:pt x="23162" y="107966"/>
                  </a:cubicBezTo>
                  <a:cubicBezTo>
                    <a:pt x="23921" y="107966"/>
                    <a:pt x="24989" y="107634"/>
                    <a:pt x="25770" y="108121"/>
                  </a:cubicBezTo>
                  <a:cubicBezTo>
                    <a:pt x="26221" y="108454"/>
                    <a:pt x="25770" y="110426"/>
                    <a:pt x="25605" y="110914"/>
                  </a:cubicBezTo>
                  <a:cubicBezTo>
                    <a:pt x="25154" y="110914"/>
                    <a:pt x="25297" y="111734"/>
                    <a:pt x="25297" y="112066"/>
                  </a:cubicBezTo>
                  <a:cubicBezTo>
                    <a:pt x="24537" y="112066"/>
                    <a:pt x="24086" y="112066"/>
                    <a:pt x="23921" y="112886"/>
                  </a:cubicBezTo>
                  <a:cubicBezTo>
                    <a:pt x="23921" y="113396"/>
                    <a:pt x="24681" y="115368"/>
                    <a:pt x="23778" y="115368"/>
                  </a:cubicBezTo>
                  <a:cubicBezTo>
                    <a:pt x="23018" y="115368"/>
                    <a:pt x="22854" y="113728"/>
                    <a:pt x="21950" y="113728"/>
                  </a:cubicBezTo>
                  <a:cubicBezTo>
                    <a:pt x="20882" y="113883"/>
                    <a:pt x="21806" y="114858"/>
                    <a:pt x="22566" y="114858"/>
                  </a:cubicBezTo>
                  <a:cubicBezTo>
                    <a:pt x="22710" y="115523"/>
                    <a:pt x="21642" y="115523"/>
                    <a:pt x="21334" y="115700"/>
                  </a:cubicBezTo>
                  <a:cubicBezTo>
                    <a:pt x="21026" y="115855"/>
                    <a:pt x="20882" y="116675"/>
                    <a:pt x="20739" y="117340"/>
                  </a:cubicBezTo>
                  <a:cubicBezTo>
                    <a:pt x="20882" y="117495"/>
                    <a:pt x="20739" y="117983"/>
                    <a:pt x="20882" y="118160"/>
                  </a:cubicBezTo>
                  <a:cubicBezTo>
                    <a:pt x="21026" y="118648"/>
                    <a:pt x="21950" y="119157"/>
                    <a:pt x="22402" y="119313"/>
                  </a:cubicBezTo>
                  <a:cubicBezTo>
                    <a:pt x="23470" y="119977"/>
                    <a:pt x="24229" y="118825"/>
                    <a:pt x="24989" y="118160"/>
                  </a:cubicBezTo>
                  <a:cubicBezTo>
                    <a:pt x="25462" y="117673"/>
                    <a:pt x="25913" y="116011"/>
                    <a:pt x="26673" y="116188"/>
                  </a:cubicBezTo>
                  <a:cubicBezTo>
                    <a:pt x="26837" y="115523"/>
                    <a:pt x="26837" y="114703"/>
                    <a:pt x="26837" y="114038"/>
                  </a:cubicBezTo>
                  <a:cubicBezTo>
                    <a:pt x="26673" y="114038"/>
                    <a:pt x="26673" y="114038"/>
                    <a:pt x="26673" y="114038"/>
                  </a:cubicBezTo>
                  <a:cubicBezTo>
                    <a:pt x="26529" y="113728"/>
                    <a:pt x="26673" y="113218"/>
                    <a:pt x="26673" y="112886"/>
                  </a:cubicBezTo>
                  <a:cubicBezTo>
                    <a:pt x="28193" y="112221"/>
                    <a:pt x="30328" y="111734"/>
                    <a:pt x="32012" y="112066"/>
                  </a:cubicBezTo>
                  <a:cubicBezTo>
                    <a:pt x="32772" y="112398"/>
                    <a:pt x="32936" y="113396"/>
                    <a:pt x="33696" y="113551"/>
                  </a:cubicBezTo>
                  <a:cubicBezTo>
                    <a:pt x="34291" y="113551"/>
                    <a:pt x="35215" y="113551"/>
                    <a:pt x="35215" y="112731"/>
                  </a:cubicBezTo>
                  <a:cubicBezTo>
                    <a:pt x="35359" y="112731"/>
                    <a:pt x="35523" y="112554"/>
                    <a:pt x="35831" y="112731"/>
                  </a:cubicBezTo>
                  <a:cubicBezTo>
                    <a:pt x="35975" y="110581"/>
                    <a:pt x="36735" y="113063"/>
                    <a:pt x="37207" y="112066"/>
                  </a:cubicBezTo>
                  <a:cubicBezTo>
                    <a:pt x="37494" y="111246"/>
                    <a:pt x="37659" y="111091"/>
                    <a:pt x="38275" y="110914"/>
                  </a:cubicBezTo>
                  <a:cubicBezTo>
                    <a:pt x="39034" y="110581"/>
                    <a:pt x="38275" y="109606"/>
                    <a:pt x="39034" y="109119"/>
                  </a:cubicBezTo>
                  <a:cubicBezTo>
                    <a:pt x="37659" y="108609"/>
                    <a:pt x="38870" y="108277"/>
                    <a:pt x="39794" y="108277"/>
                  </a:cubicBezTo>
                  <a:cubicBezTo>
                    <a:pt x="40862" y="108454"/>
                    <a:pt x="41006" y="108786"/>
                    <a:pt x="41006" y="109939"/>
                  </a:cubicBezTo>
                  <a:cubicBezTo>
                    <a:pt x="41314" y="109939"/>
                    <a:pt x="41457" y="109761"/>
                    <a:pt x="41622" y="109761"/>
                  </a:cubicBezTo>
                  <a:cubicBezTo>
                    <a:pt x="41765" y="108121"/>
                    <a:pt x="43141" y="109606"/>
                    <a:pt x="42997" y="110581"/>
                  </a:cubicBezTo>
                  <a:cubicBezTo>
                    <a:pt x="43305" y="110759"/>
                    <a:pt x="43757" y="110581"/>
                    <a:pt x="44209" y="110581"/>
                  </a:cubicBezTo>
                  <a:cubicBezTo>
                    <a:pt x="44209" y="108941"/>
                    <a:pt x="45133" y="109429"/>
                    <a:pt x="46344" y="109274"/>
                  </a:cubicBezTo>
                  <a:cubicBezTo>
                    <a:pt x="46488" y="108786"/>
                    <a:pt x="45893" y="108609"/>
                    <a:pt x="46036" y="108121"/>
                  </a:cubicBezTo>
                  <a:cubicBezTo>
                    <a:pt x="46960" y="107634"/>
                    <a:pt x="46652" y="106149"/>
                    <a:pt x="47864" y="106304"/>
                  </a:cubicBezTo>
                  <a:cubicBezTo>
                    <a:pt x="47864" y="105817"/>
                    <a:pt x="47864" y="105329"/>
                    <a:pt x="48028" y="104819"/>
                  </a:cubicBezTo>
                  <a:cubicBezTo>
                    <a:pt x="48336" y="104664"/>
                    <a:pt x="48644" y="104819"/>
                    <a:pt x="48644" y="104997"/>
                  </a:cubicBezTo>
                  <a:cubicBezTo>
                    <a:pt x="48788" y="104997"/>
                    <a:pt x="48932" y="104997"/>
                    <a:pt x="48932" y="105152"/>
                  </a:cubicBezTo>
                  <a:cubicBezTo>
                    <a:pt x="48932" y="105329"/>
                    <a:pt x="49096" y="105639"/>
                    <a:pt x="49096" y="105817"/>
                  </a:cubicBezTo>
                  <a:cubicBezTo>
                    <a:pt x="49548" y="105972"/>
                    <a:pt x="49856" y="105639"/>
                    <a:pt x="50000" y="105152"/>
                  </a:cubicBezTo>
                  <a:cubicBezTo>
                    <a:pt x="50616" y="105329"/>
                    <a:pt x="51375" y="105639"/>
                    <a:pt x="52299" y="105972"/>
                  </a:cubicBezTo>
                  <a:cubicBezTo>
                    <a:pt x="52299" y="105817"/>
                    <a:pt x="52135" y="105639"/>
                    <a:pt x="52135" y="105484"/>
                  </a:cubicBezTo>
                  <a:cubicBezTo>
                    <a:pt x="52135" y="104997"/>
                    <a:pt x="51991" y="104819"/>
                    <a:pt x="51375" y="104819"/>
                  </a:cubicBezTo>
                  <a:cubicBezTo>
                    <a:pt x="51232" y="104177"/>
                    <a:pt x="50759" y="103844"/>
                    <a:pt x="50616" y="103357"/>
                  </a:cubicBezTo>
                  <a:cubicBezTo>
                    <a:pt x="51683" y="103357"/>
                    <a:pt x="50472" y="101540"/>
                    <a:pt x="50472" y="101362"/>
                  </a:cubicBezTo>
                  <a:cubicBezTo>
                    <a:pt x="50308" y="100542"/>
                    <a:pt x="50472" y="99567"/>
                    <a:pt x="50472" y="98747"/>
                  </a:cubicBezTo>
                  <a:cubicBezTo>
                    <a:pt x="50616" y="98747"/>
                    <a:pt x="50759" y="98747"/>
                    <a:pt x="50924" y="98747"/>
                  </a:cubicBezTo>
                  <a:cubicBezTo>
                    <a:pt x="50924" y="100210"/>
                    <a:pt x="51827" y="101362"/>
                    <a:pt x="51991" y="102692"/>
                  </a:cubicBezTo>
                  <a:cubicBezTo>
                    <a:pt x="51991" y="103180"/>
                    <a:pt x="52299" y="103357"/>
                    <a:pt x="52299" y="103844"/>
                  </a:cubicBezTo>
                  <a:cubicBezTo>
                    <a:pt x="52443" y="104000"/>
                    <a:pt x="52299" y="104509"/>
                    <a:pt x="52443" y="104664"/>
                  </a:cubicBezTo>
                  <a:cubicBezTo>
                    <a:pt x="52443" y="104997"/>
                    <a:pt x="52751" y="105484"/>
                    <a:pt x="53203" y="105329"/>
                  </a:cubicBezTo>
                  <a:cubicBezTo>
                    <a:pt x="53511" y="104997"/>
                    <a:pt x="52895" y="104664"/>
                    <a:pt x="52895" y="104664"/>
                  </a:cubicBezTo>
                  <a:cubicBezTo>
                    <a:pt x="52751" y="104000"/>
                    <a:pt x="53059" y="103357"/>
                    <a:pt x="52895" y="102692"/>
                  </a:cubicBezTo>
                  <a:cubicBezTo>
                    <a:pt x="52751" y="101695"/>
                    <a:pt x="52587" y="100542"/>
                    <a:pt x="52443" y="99390"/>
                  </a:cubicBezTo>
                  <a:cubicBezTo>
                    <a:pt x="52299" y="98570"/>
                    <a:pt x="52443" y="97750"/>
                    <a:pt x="52299" y="96930"/>
                  </a:cubicBezTo>
                  <a:cubicBezTo>
                    <a:pt x="52135" y="96110"/>
                    <a:pt x="51991" y="95290"/>
                    <a:pt x="51827" y="94448"/>
                  </a:cubicBezTo>
                  <a:cubicBezTo>
                    <a:pt x="51827" y="93628"/>
                    <a:pt x="51519" y="92986"/>
                    <a:pt x="51519" y="92321"/>
                  </a:cubicBezTo>
                  <a:cubicBezTo>
                    <a:pt x="51067" y="92166"/>
                    <a:pt x="50759" y="92321"/>
                    <a:pt x="50759" y="92653"/>
                  </a:cubicBezTo>
                  <a:cubicBezTo>
                    <a:pt x="50472" y="91833"/>
                    <a:pt x="51067" y="91988"/>
                    <a:pt x="51519" y="91988"/>
                  </a:cubicBezTo>
                  <a:cubicBezTo>
                    <a:pt x="51683" y="91346"/>
                    <a:pt x="51683" y="91346"/>
                    <a:pt x="51827" y="90836"/>
                  </a:cubicBezTo>
                  <a:cubicBezTo>
                    <a:pt x="52135" y="90504"/>
                    <a:pt x="52443" y="90349"/>
                    <a:pt x="52587" y="89861"/>
                  </a:cubicBezTo>
                  <a:cubicBezTo>
                    <a:pt x="52751" y="89019"/>
                    <a:pt x="52751" y="88044"/>
                    <a:pt x="52751" y="87224"/>
                  </a:cubicBezTo>
                  <a:cubicBezTo>
                    <a:pt x="52751" y="86891"/>
                    <a:pt x="52751" y="86404"/>
                    <a:pt x="52751" y="86072"/>
                  </a:cubicBezTo>
                  <a:cubicBezTo>
                    <a:pt x="52587" y="85074"/>
                    <a:pt x="52135" y="84099"/>
                    <a:pt x="51827" y="83279"/>
                  </a:cubicBezTo>
                  <a:cubicBezTo>
                    <a:pt x="51683" y="82127"/>
                    <a:pt x="51375" y="80797"/>
                    <a:pt x="51232" y="79645"/>
                  </a:cubicBezTo>
                  <a:cubicBezTo>
                    <a:pt x="51067" y="78493"/>
                    <a:pt x="51232" y="77185"/>
                    <a:pt x="51683" y="76188"/>
                  </a:cubicBezTo>
                  <a:cubicBezTo>
                    <a:pt x="51827" y="75855"/>
                    <a:pt x="51991" y="75545"/>
                    <a:pt x="52135" y="75213"/>
                  </a:cubicBezTo>
                  <a:cubicBezTo>
                    <a:pt x="52443" y="74060"/>
                    <a:pt x="52751" y="72243"/>
                    <a:pt x="53675" y="71423"/>
                  </a:cubicBezTo>
                  <a:cubicBezTo>
                    <a:pt x="54579" y="70759"/>
                    <a:pt x="54579" y="69606"/>
                    <a:pt x="55195" y="68631"/>
                  </a:cubicBezTo>
                  <a:cubicBezTo>
                    <a:pt x="55503" y="68121"/>
                    <a:pt x="55954" y="67301"/>
                    <a:pt x="56570" y="67146"/>
                  </a:cubicBezTo>
                  <a:cubicBezTo>
                    <a:pt x="57022" y="66991"/>
                    <a:pt x="57330" y="67146"/>
                    <a:pt x="57782" y="67146"/>
                  </a:cubicBezTo>
                  <a:cubicBezTo>
                    <a:pt x="58234" y="66991"/>
                    <a:pt x="58398" y="66659"/>
                    <a:pt x="58850" y="66481"/>
                  </a:cubicBezTo>
                  <a:cubicBezTo>
                    <a:pt x="58850" y="66326"/>
                    <a:pt x="58850" y="66326"/>
                    <a:pt x="58850" y="66149"/>
                  </a:cubicBezTo>
                  <a:cubicBezTo>
                    <a:pt x="59609" y="65662"/>
                    <a:pt x="60821" y="65817"/>
                    <a:pt x="61745" y="65817"/>
                  </a:cubicBezTo>
                  <a:cubicBezTo>
                    <a:pt x="61745" y="66481"/>
                    <a:pt x="62053" y="66991"/>
                    <a:pt x="62053" y="67479"/>
                  </a:cubicBezTo>
                  <a:cubicBezTo>
                    <a:pt x="62053" y="67966"/>
                    <a:pt x="61745" y="68963"/>
                    <a:pt x="62505" y="68786"/>
                  </a:cubicBezTo>
                  <a:cubicBezTo>
                    <a:pt x="62505" y="68299"/>
                    <a:pt x="62505" y="67811"/>
                    <a:pt x="62956" y="67634"/>
                  </a:cubicBezTo>
                  <a:cubicBezTo>
                    <a:pt x="62956" y="68121"/>
                    <a:pt x="62813" y="68454"/>
                    <a:pt x="62813" y="68786"/>
                  </a:cubicBezTo>
                  <a:cubicBezTo>
                    <a:pt x="63572" y="68963"/>
                    <a:pt x="63572" y="67479"/>
                    <a:pt x="63572" y="66991"/>
                  </a:cubicBezTo>
                  <a:cubicBezTo>
                    <a:pt x="63880" y="67301"/>
                    <a:pt x="63572" y="68121"/>
                    <a:pt x="64332" y="67966"/>
                  </a:cubicBezTo>
                  <a:cubicBezTo>
                    <a:pt x="64332" y="68121"/>
                    <a:pt x="64332" y="68299"/>
                    <a:pt x="64332" y="68299"/>
                  </a:cubicBezTo>
                  <a:cubicBezTo>
                    <a:pt x="64496" y="68299"/>
                    <a:pt x="64640" y="68299"/>
                    <a:pt x="64640" y="68299"/>
                  </a:cubicBezTo>
                  <a:cubicBezTo>
                    <a:pt x="64640" y="68121"/>
                    <a:pt x="64804" y="67811"/>
                    <a:pt x="64640" y="67634"/>
                  </a:cubicBezTo>
                  <a:cubicBezTo>
                    <a:pt x="64804" y="67966"/>
                    <a:pt x="65112" y="67966"/>
                    <a:pt x="65400" y="67966"/>
                  </a:cubicBezTo>
                  <a:cubicBezTo>
                    <a:pt x="64804" y="67811"/>
                    <a:pt x="64948" y="66814"/>
                    <a:pt x="65400" y="66481"/>
                  </a:cubicBezTo>
                  <a:cubicBezTo>
                    <a:pt x="66160" y="65662"/>
                    <a:pt x="66940" y="65506"/>
                    <a:pt x="67392" y="64509"/>
                  </a:cubicBezTo>
                  <a:cubicBezTo>
                    <a:pt x="67535" y="64022"/>
                    <a:pt x="67392" y="63512"/>
                    <a:pt x="67700" y="63202"/>
                  </a:cubicBezTo>
                  <a:cubicBezTo>
                    <a:pt x="67843" y="62869"/>
                    <a:pt x="68295" y="62537"/>
                    <a:pt x="68603" y="62204"/>
                  </a:cubicBezTo>
                  <a:cubicBezTo>
                    <a:pt x="68911" y="61717"/>
                    <a:pt x="68911" y="61717"/>
                    <a:pt x="69055" y="61052"/>
                  </a:cubicBezTo>
                  <a:cubicBezTo>
                    <a:pt x="69055" y="59900"/>
                    <a:pt x="69527" y="59745"/>
                    <a:pt x="70431" y="59567"/>
                  </a:cubicBezTo>
                  <a:cubicBezTo>
                    <a:pt x="71047" y="59567"/>
                    <a:pt x="71806" y="59412"/>
                    <a:pt x="72422" y="59235"/>
                  </a:cubicBezTo>
                  <a:cubicBezTo>
                    <a:pt x="72422" y="58592"/>
                    <a:pt x="71498" y="58592"/>
                    <a:pt x="71047" y="58592"/>
                  </a:cubicBezTo>
                  <a:cubicBezTo>
                    <a:pt x="70431" y="58903"/>
                    <a:pt x="70431" y="59235"/>
                    <a:pt x="69527" y="59235"/>
                  </a:cubicBezTo>
                  <a:cubicBezTo>
                    <a:pt x="69835" y="58415"/>
                    <a:pt x="71663" y="58592"/>
                    <a:pt x="72258" y="58592"/>
                  </a:cubicBezTo>
                  <a:cubicBezTo>
                    <a:pt x="72731" y="58592"/>
                    <a:pt x="73326" y="58592"/>
                    <a:pt x="73798" y="58747"/>
                  </a:cubicBezTo>
                  <a:cubicBezTo>
                    <a:pt x="74394" y="58903"/>
                    <a:pt x="74702" y="59412"/>
                    <a:pt x="75318" y="59567"/>
                  </a:cubicBezTo>
                  <a:cubicBezTo>
                    <a:pt x="75318" y="59567"/>
                    <a:pt x="75318" y="59745"/>
                    <a:pt x="75482" y="59900"/>
                  </a:cubicBezTo>
                  <a:cubicBezTo>
                    <a:pt x="75482" y="59412"/>
                    <a:pt x="75482" y="59080"/>
                    <a:pt x="75482" y="58592"/>
                  </a:cubicBezTo>
                  <a:cubicBezTo>
                    <a:pt x="75934" y="58747"/>
                    <a:pt x="75770" y="59567"/>
                    <a:pt x="75770" y="59900"/>
                  </a:cubicBezTo>
                  <a:cubicBezTo>
                    <a:pt x="76694" y="60232"/>
                    <a:pt x="77597" y="59745"/>
                    <a:pt x="78357" y="59412"/>
                  </a:cubicBezTo>
                  <a:cubicBezTo>
                    <a:pt x="79281" y="58903"/>
                    <a:pt x="79733" y="58415"/>
                    <a:pt x="80513" y="57927"/>
                  </a:cubicBezTo>
                  <a:cubicBezTo>
                    <a:pt x="81273" y="57595"/>
                    <a:pt x="82176" y="57440"/>
                    <a:pt x="82936" y="56930"/>
                  </a:cubicBezTo>
                  <a:cubicBezTo>
                    <a:pt x="83244" y="56775"/>
                    <a:pt x="83408" y="56620"/>
                    <a:pt x="83552" y="56288"/>
                  </a:cubicBezTo>
                  <a:cubicBezTo>
                    <a:pt x="83696" y="55800"/>
                    <a:pt x="83552" y="55290"/>
                    <a:pt x="84004" y="54958"/>
                  </a:cubicBezTo>
                  <a:cubicBezTo>
                    <a:pt x="84004" y="55290"/>
                    <a:pt x="83860" y="55800"/>
                    <a:pt x="84004" y="56110"/>
                  </a:cubicBezTo>
                  <a:cubicBezTo>
                    <a:pt x="84004" y="56110"/>
                    <a:pt x="84168" y="56110"/>
                    <a:pt x="84312" y="56110"/>
                  </a:cubicBezTo>
                  <a:cubicBezTo>
                    <a:pt x="84455" y="56110"/>
                    <a:pt x="84312" y="54315"/>
                    <a:pt x="84312" y="54138"/>
                  </a:cubicBezTo>
                  <a:cubicBezTo>
                    <a:pt x="84455" y="53650"/>
                    <a:pt x="84620" y="52831"/>
                    <a:pt x="84763" y="52321"/>
                  </a:cubicBezTo>
                  <a:cubicBezTo>
                    <a:pt x="85071" y="51833"/>
                    <a:pt x="85379" y="51501"/>
                    <a:pt x="85379" y="50858"/>
                  </a:cubicBezTo>
                  <a:cubicBezTo>
                    <a:pt x="85236" y="50349"/>
                    <a:pt x="84763" y="49706"/>
                    <a:pt x="84312" y="49706"/>
                  </a:cubicBezTo>
                  <a:cubicBezTo>
                    <a:pt x="84312" y="49861"/>
                    <a:pt x="84312" y="50038"/>
                    <a:pt x="84312" y="50193"/>
                  </a:cubicBezTo>
                  <a:cubicBezTo>
                    <a:pt x="84455" y="50349"/>
                    <a:pt x="84455" y="50349"/>
                    <a:pt x="84620" y="50349"/>
                  </a:cubicBezTo>
                  <a:cubicBezTo>
                    <a:pt x="84620" y="51013"/>
                    <a:pt x="84620" y="51833"/>
                    <a:pt x="84312" y="52498"/>
                  </a:cubicBezTo>
                  <a:cubicBezTo>
                    <a:pt x="82936" y="52831"/>
                    <a:pt x="84312" y="48886"/>
                    <a:pt x="84620" y="48554"/>
                  </a:cubicBezTo>
                  <a:cubicBezTo>
                    <a:pt x="84928" y="47889"/>
                    <a:pt x="85687" y="47734"/>
                    <a:pt x="86303" y="47401"/>
                  </a:cubicBezTo>
                  <a:cubicBezTo>
                    <a:pt x="87063" y="46891"/>
                    <a:pt x="87679" y="46249"/>
                    <a:pt x="88439" y="45739"/>
                  </a:cubicBezTo>
                  <a:cubicBezTo>
                    <a:pt x="89014" y="45252"/>
                    <a:pt x="89486" y="45096"/>
                    <a:pt x="89938" y="44432"/>
                  </a:cubicBezTo>
                  <a:cubicBezTo>
                    <a:pt x="90554" y="43457"/>
                    <a:pt x="91149" y="43279"/>
                    <a:pt x="92217" y="42792"/>
                  </a:cubicBezTo>
                  <a:cubicBezTo>
                    <a:pt x="92977" y="42304"/>
                    <a:pt x="93901" y="41795"/>
                    <a:pt x="94804" y="41639"/>
                  </a:cubicBezTo>
                  <a:cubicBezTo>
                    <a:pt x="95420" y="41462"/>
                    <a:pt x="96036" y="41307"/>
                    <a:pt x="96652" y="40975"/>
                  </a:cubicBezTo>
                  <a:cubicBezTo>
                    <a:pt x="97104" y="40642"/>
                    <a:pt x="97248" y="40155"/>
                    <a:pt x="97556" y="39822"/>
                  </a:cubicBezTo>
                  <a:cubicBezTo>
                    <a:pt x="98028" y="39335"/>
                    <a:pt x="98480" y="39335"/>
                    <a:pt x="98788" y="38847"/>
                  </a:cubicBezTo>
                  <a:cubicBezTo>
                    <a:pt x="98932" y="38515"/>
                    <a:pt x="98932" y="37850"/>
                    <a:pt x="99240" y="37362"/>
                  </a:cubicBezTo>
                  <a:cubicBezTo>
                    <a:pt x="99856" y="36542"/>
                    <a:pt x="100616" y="35700"/>
                    <a:pt x="101375" y="35058"/>
                  </a:cubicBezTo>
                  <a:cubicBezTo>
                    <a:pt x="102443" y="33905"/>
                    <a:pt x="103819" y="33418"/>
                    <a:pt x="105174" y="32421"/>
                  </a:cubicBezTo>
                  <a:cubicBezTo>
                    <a:pt x="105646" y="32088"/>
                    <a:pt x="105790" y="31756"/>
                    <a:pt x="106098" y="31601"/>
                  </a:cubicBezTo>
                  <a:cubicBezTo>
                    <a:pt x="106406" y="31268"/>
                    <a:pt x="106858" y="31268"/>
                    <a:pt x="107166" y="31113"/>
                  </a:cubicBezTo>
                  <a:cubicBezTo>
                    <a:pt x="107926" y="30603"/>
                    <a:pt x="108685" y="30448"/>
                    <a:pt x="109301" y="29939"/>
                  </a:cubicBezTo>
                  <a:cubicBezTo>
                    <a:pt x="109609" y="29628"/>
                    <a:pt x="109917" y="28808"/>
                    <a:pt x="110513" y="28631"/>
                  </a:cubicBezTo>
                  <a:cubicBezTo>
                    <a:pt x="111129" y="28476"/>
                    <a:pt x="110821" y="27324"/>
                    <a:pt x="110985" y="26836"/>
                  </a:cubicBezTo>
                  <a:cubicBezTo>
                    <a:pt x="111273" y="26504"/>
                    <a:pt x="111745" y="26326"/>
                    <a:pt x="112053" y="26171"/>
                  </a:cubicBezTo>
                  <a:cubicBezTo>
                    <a:pt x="112648" y="25839"/>
                    <a:pt x="113429" y="24842"/>
                    <a:pt x="114024" y="24842"/>
                  </a:cubicBezTo>
                  <a:cubicBezTo>
                    <a:pt x="114024" y="24509"/>
                    <a:pt x="114332" y="24354"/>
                    <a:pt x="114496" y="24199"/>
                  </a:cubicBezTo>
                  <a:cubicBezTo>
                    <a:pt x="114948" y="23689"/>
                    <a:pt x="115092" y="23047"/>
                    <a:pt x="115544" y="22382"/>
                  </a:cubicBezTo>
                  <a:cubicBezTo>
                    <a:pt x="115852" y="22049"/>
                    <a:pt x="116324" y="21894"/>
                    <a:pt x="116468" y="21562"/>
                  </a:cubicBezTo>
                  <a:cubicBezTo>
                    <a:pt x="116611" y="21229"/>
                    <a:pt x="116776" y="20897"/>
                    <a:pt x="116919" y="20565"/>
                  </a:cubicBezTo>
                  <a:cubicBezTo>
                    <a:pt x="117227" y="19922"/>
                    <a:pt x="117843" y="19412"/>
                    <a:pt x="118295" y="19080"/>
                  </a:cubicBezTo>
                  <a:cubicBezTo>
                    <a:pt x="118767" y="18592"/>
                    <a:pt x="119363" y="18105"/>
                    <a:pt x="119671" y="17617"/>
                  </a:cubicBezTo>
                  <a:cubicBezTo>
                    <a:pt x="119815" y="17440"/>
                    <a:pt x="119979" y="17108"/>
                    <a:pt x="119979" y="16952"/>
                  </a:cubicBezTo>
                  <a:cubicBezTo>
                    <a:pt x="119363" y="16620"/>
                    <a:pt x="118911" y="16288"/>
                    <a:pt x="118911" y="158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 dirty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" name="Shape 2612"/>
            <p:cNvSpPr/>
            <p:nvPr/>
          </p:nvSpPr>
          <p:spPr>
            <a:xfrm>
              <a:off x="8222127" y="3570386"/>
              <a:ext cx="573189" cy="914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19735"/>
                  </a:moveTo>
                  <a:lnTo>
                    <a:pt x="114857" y="19735"/>
                  </a:lnTo>
                  <a:cubicBezTo>
                    <a:pt x="115540" y="19302"/>
                    <a:pt x="115904" y="19071"/>
                    <a:pt x="116587" y="18667"/>
                  </a:cubicBezTo>
                  <a:cubicBezTo>
                    <a:pt x="117269" y="18004"/>
                    <a:pt x="117906" y="17802"/>
                    <a:pt x="118589" y="17167"/>
                  </a:cubicBezTo>
                  <a:cubicBezTo>
                    <a:pt x="119271" y="16734"/>
                    <a:pt x="119635" y="16301"/>
                    <a:pt x="119954" y="15869"/>
                  </a:cubicBezTo>
                  <a:cubicBezTo>
                    <a:pt x="118953" y="15869"/>
                    <a:pt x="118270" y="15436"/>
                    <a:pt x="118270" y="15003"/>
                  </a:cubicBezTo>
                  <a:cubicBezTo>
                    <a:pt x="117588" y="13936"/>
                    <a:pt x="118270" y="12233"/>
                    <a:pt x="118953" y="11368"/>
                  </a:cubicBezTo>
                  <a:cubicBezTo>
                    <a:pt x="119271" y="10502"/>
                    <a:pt x="119954" y="10098"/>
                    <a:pt x="119954" y="9232"/>
                  </a:cubicBezTo>
                  <a:cubicBezTo>
                    <a:pt x="119271" y="9232"/>
                    <a:pt x="118953" y="9434"/>
                    <a:pt x="118270" y="9434"/>
                  </a:cubicBezTo>
                  <a:cubicBezTo>
                    <a:pt x="116587" y="9665"/>
                    <a:pt x="114857" y="9434"/>
                    <a:pt x="112855" y="9434"/>
                  </a:cubicBezTo>
                  <a:cubicBezTo>
                    <a:pt x="111171" y="9434"/>
                    <a:pt x="109806" y="9665"/>
                    <a:pt x="108486" y="10098"/>
                  </a:cubicBezTo>
                  <a:cubicBezTo>
                    <a:pt x="108122" y="9434"/>
                    <a:pt x="109124" y="9002"/>
                    <a:pt x="109488" y="8569"/>
                  </a:cubicBezTo>
                  <a:cubicBezTo>
                    <a:pt x="108805" y="8367"/>
                    <a:pt x="107440" y="8367"/>
                    <a:pt x="106439" y="8165"/>
                  </a:cubicBezTo>
                  <a:cubicBezTo>
                    <a:pt x="105756" y="7934"/>
                    <a:pt x="105073" y="7069"/>
                    <a:pt x="104072" y="6867"/>
                  </a:cubicBezTo>
                  <a:cubicBezTo>
                    <a:pt x="101342" y="6232"/>
                    <a:pt x="100341" y="7934"/>
                    <a:pt x="97974" y="7732"/>
                  </a:cubicBezTo>
                  <a:cubicBezTo>
                    <a:pt x="96655" y="7732"/>
                    <a:pt x="95608" y="7732"/>
                    <a:pt x="94971" y="6867"/>
                  </a:cubicBezTo>
                  <a:cubicBezTo>
                    <a:pt x="94288" y="6001"/>
                    <a:pt x="94971" y="5799"/>
                    <a:pt x="92923" y="5597"/>
                  </a:cubicBezTo>
                  <a:cubicBezTo>
                    <a:pt x="91558" y="5597"/>
                    <a:pt x="91240" y="5799"/>
                    <a:pt x="90193" y="5164"/>
                  </a:cubicBezTo>
                  <a:cubicBezTo>
                    <a:pt x="89556" y="4731"/>
                    <a:pt x="88873" y="4299"/>
                    <a:pt x="88509" y="3866"/>
                  </a:cubicBezTo>
                  <a:cubicBezTo>
                    <a:pt x="87827" y="3433"/>
                    <a:pt x="88191" y="2798"/>
                    <a:pt x="87508" y="2163"/>
                  </a:cubicBezTo>
                  <a:cubicBezTo>
                    <a:pt x="86507" y="1500"/>
                    <a:pt x="86507" y="1500"/>
                    <a:pt x="86507" y="1298"/>
                  </a:cubicBezTo>
                  <a:cubicBezTo>
                    <a:pt x="85142" y="1298"/>
                    <a:pt x="84459" y="1096"/>
                    <a:pt x="84141" y="1096"/>
                  </a:cubicBezTo>
                  <a:cubicBezTo>
                    <a:pt x="83458" y="1298"/>
                    <a:pt x="83139" y="1500"/>
                    <a:pt x="82775" y="1933"/>
                  </a:cubicBezTo>
                  <a:cubicBezTo>
                    <a:pt x="81774" y="432"/>
                    <a:pt x="81774" y="1731"/>
                    <a:pt x="80091" y="1298"/>
                  </a:cubicBezTo>
                  <a:cubicBezTo>
                    <a:pt x="78725" y="1096"/>
                    <a:pt x="78043" y="0"/>
                    <a:pt x="76359" y="663"/>
                  </a:cubicBezTo>
                  <a:cubicBezTo>
                    <a:pt x="76359" y="1096"/>
                    <a:pt x="76359" y="1500"/>
                    <a:pt x="76359" y="1933"/>
                  </a:cubicBezTo>
                  <a:cubicBezTo>
                    <a:pt x="74311" y="2596"/>
                    <a:pt x="73310" y="3664"/>
                    <a:pt x="70625" y="2798"/>
                  </a:cubicBezTo>
                  <a:cubicBezTo>
                    <a:pt x="69579" y="2365"/>
                    <a:pt x="69260" y="2365"/>
                    <a:pt x="67576" y="2365"/>
                  </a:cubicBezTo>
                  <a:cubicBezTo>
                    <a:pt x="66894" y="2365"/>
                    <a:pt x="64846" y="2365"/>
                    <a:pt x="64209" y="2163"/>
                  </a:cubicBezTo>
                  <a:cubicBezTo>
                    <a:pt x="64209" y="2163"/>
                    <a:pt x="62844" y="1500"/>
                    <a:pt x="63162" y="1731"/>
                  </a:cubicBezTo>
                  <a:cubicBezTo>
                    <a:pt x="62844" y="1298"/>
                    <a:pt x="62525" y="1096"/>
                    <a:pt x="62525" y="1096"/>
                  </a:cubicBezTo>
                  <a:cubicBezTo>
                    <a:pt x="62525" y="1731"/>
                    <a:pt x="62525" y="2365"/>
                    <a:pt x="62844" y="2596"/>
                  </a:cubicBezTo>
                  <a:cubicBezTo>
                    <a:pt x="63526" y="3029"/>
                    <a:pt x="64527" y="2365"/>
                    <a:pt x="65210" y="3029"/>
                  </a:cubicBezTo>
                  <a:cubicBezTo>
                    <a:pt x="65893" y="3433"/>
                    <a:pt x="64846" y="4299"/>
                    <a:pt x="66211" y="4097"/>
                  </a:cubicBezTo>
                  <a:cubicBezTo>
                    <a:pt x="66211" y="4731"/>
                    <a:pt x="66211" y="5597"/>
                    <a:pt x="66211" y="6232"/>
                  </a:cubicBezTo>
                  <a:cubicBezTo>
                    <a:pt x="66575" y="7069"/>
                    <a:pt x="67212" y="7299"/>
                    <a:pt x="67895" y="7934"/>
                  </a:cubicBezTo>
                  <a:cubicBezTo>
                    <a:pt x="68259" y="8367"/>
                    <a:pt x="69579" y="9665"/>
                    <a:pt x="69260" y="10098"/>
                  </a:cubicBezTo>
                  <a:cubicBezTo>
                    <a:pt x="69260" y="10300"/>
                    <a:pt x="67895" y="10733"/>
                    <a:pt x="67576" y="10935"/>
                  </a:cubicBezTo>
                  <a:cubicBezTo>
                    <a:pt x="67212" y="11368"/>
                    <a:pt x="67212" y="12002"/>
                    <a:pt x="67212" y="12435"/>
                  </a:cubicBezTo>
                  <a:cubicBezTo>
                    <a:pt x="67212" y="12868"/>
                    <a:pt x="67212" y="13070"/>
                    <a:pt x="67212" y="13301"/>
                  </a:cubicBezTo>
                  <a:lnTo>
                    <a:pt x="67212" y="13301"/>
                  </a:lnTo>
                  <a:cubicBezTo>
                    <a:pt x="68941" y="13734"/>
                    <a:pt x="68259" y="15003"/>
                    <a:pt x="68259" y="15869"/>
                  </a:cubicBezTo>
                  <a:cubicBezTo>
                    <a:pt x="67895" y="17571"/>
                    <a:pt x="70625" y="19302"/>
                    <a:pt x="68577" y="20803"/>
                  </a:cubicBezTo>
                  <a:cubicBezTo>
                    <a:pt x="67895" y="21235"/>
                    <a:pt x="66894" y="21437"/>
                    <a:pt x="66211" y="21639"/>
                  </a:cubicBezTo>
                  <a:cubicBezTo>
                    <a:pt x="64846" y="22072"/>
                    <a:pt x="64846" y="22736"/>
                    <a:pt x="64209" y="23371"/>
                  </a:cubicBezTo>
                  <a:cubicBezTo>
                    <a:pt x="63845" y="23803"/>
                    <a:pt x="62161" y="23803"/>
                    <a:pt x="61843" y="24236"/>
                  </a:cubicBezTo>
                  <a:cubicBezTo>
                    <a:pt x="61160" y="24640"/>
                    <a:pt x="60796" y="25304"/>
                    <a:pt x="60796" y="25938"/>
                  </a:cubicBezTo>
                  <a:cubicBezTo>
                    <a:pt x="59795" y="25938"/>
                    <a:pt x="58794" y="25938"/>
                    <a:pt x="57792" y="25736"/>
                  </a:cubicBezTo>
                  <a:cubicBezTo>
                    <a:pt x="57792" y="27006"/>
                    <a:pt x="55745" y="28506"/>
                    <a:pt x="56427" y="29805"/>
                  </a:cubicBezTo>
                  <a:cubicBezTo>
                    <a:pt x="57110" y="30641"/>
                    <a:pt x="59112" y="30641"/>
                    <a:pt x="59476" y="31709"/>
                  </a:cubicBezTo>
                  <a:cubicBezTo>
                    <a:pt x="64209" y="31940"/>
                    <a:pt x="64209" y="34941"/>
                    <a:pt x="64527" y="37307"/>
                  </a:cubicBezTo>
                  <a:cubicBezTo>
                    <a:pt x="63162" y="37509"/>
                    <a:pt x="62525" y="36441"/>
                    <a:pt x="61160" y="36441"/>
                  </a:cubicBezTo>
                  <a:cubicBezTo>
                    <a:pt x="59476" y="36643"/>
                    <a:pt x="59112" y="37710"/>
                    <a:pt x="59112" y="38576"/>
                  </a:cubicBezTo>
                  <a:cubicBezTo>
                    <a:pt x="58111" y="38576"/>
                    <a:pt x="57110" y="38576"/>
                    <a:pt x="56063" y="38576"/>
                  </a:cubicBezTo>
                  <a:cubicBezTo>
                    <a:pt x="55745" y="39442"/>
                    <a:pt x="58111" y="42442"/>
                    <a:pt x="59476" y="42875"/>
                  </a:cubicBezTo>
                  <a:cubicBezTo>
                    <a:pt x="58794" y="43510"/>
                    <a:pt x="57110" y="43943"/>
                    <a:pt x="56746" y="44578"/>
                  </a:cubicBezTo>
                  <a:cubicBezTo>
                    <a:pt x="58794" y="45010"/>
                    <a:pt x="60477" y="45212"/>
                    <a:pt x="61160" y="45443"/>
                  </a:cubicBezTo>
                  <a:cubicBezTo>
                    <a:pt x="60477" y="45212"/>
                    <a:pt x="58794" y="45010"/>
                    <a:pt x="56746" y="44578"/>
                  </a:cubicBezTo>
                  <a:cubicBezTo>
                    <a:pt x="56746" y="44779"/>
                    <a:pt x="56746" y="44779"/>
                    <a:pt x="56746" y="44779"/>
                  </a:cubicBezTo>
                  <a:cubicBezTo>
                    <a:pt x="56746" y="45443"/>
                    <a:pt x="58794" y="46280"/>
                    <a:pt x="59476" y="46713"/>
                  </a:cubicBezTo>
                  <a:cubicBezTo>
                    <a:pt x="61160" y="48444"/>
                    <a:pt x="60159" y="50579"/>
                    <a:pt x="59795" y="52281"/>
                  </a:cubicBezTo>
                  <a:cubicBezTo>
                    <a:pt x="59476" y="52512"/>
                    <a:pt x="59112" y="52714"/>
                    <a:pt x="58794" y="52714"/>
                  </a:cubicBezTo>
                  <a:cubicBezTo>
                    <a:pt x="58111" y="53782"/>
                    <a:pt x="60159" y="53782"/>
                    <a:pt x="60796" y="54445"/>
                  </a:cubicBezTo>
                  <a:cubicBezTo>
                    <a:pt x="61478" y="55282"/>
                    <a:pt x="60796" y="56378"/>
                    <a:pt x="60796" y="57215"/>
                  </a:cubicBezTo>
                  <a:cubicBezTo>
                    <a:pt x="59795" y="57215"/>
                    <a:pt x="58430" y="57013"/>
                    <a:pt x="57428" y="57215"/>
                  </a:cubicBezTo>
                  <a:cubicBezTo>
                    <a:pt x="58111" y="57850"/>
                    <a:pt x="55381" y="58946"/>
                    <a:pt x="58430" y="59350"/>
                  </a:cubicBezTo>
                  <a:cubicBezTo>
                    <a:pt x="58430" y="61081"/>
                    <a:pt x="57792" y="61716"/>
                    <a:pt x="56063" y="63015"/>
                  </a:cubicBezTo>
                  <a:cubicBezTo>
                    <a:pt x="55745" y="63649"/>
                    <a:pt x="53378" y="64284"/>
                    <a:pt x="53378" y="64948"/>
                  </a:cubicBezTo>
                  <a:cubicBezTo>
                    <a:pt x="54379" y="64948"/>
                    <a:pt x="54744" y="65352"/>
                    <a:pt x="55062" y="65785"/>
                  </a:cubicBezTo>
                  <a:cubicBezTo>
                    <a:pt x="53697" y="65785"/>
                    <a:pt x="51695" y="65785"/>
                    <a:pt x="52013" y="66852"/>
                  </a:cubicBezTo>
                  <a:cubicBezTo>
                    <a:pt x="49328" y="65785"/>
                    <a:pt x="49647" y="67516"/>
                    <a:pt x="49328" y="68583"/>
                  </a:cubicBezTo>
                  <a:cubicBezTo>
                    <a:pt x="49328" y="68583"/>
                    <a:pt x="49328" y="68583"/>
                    <a:pt x="49010" y="68583"/>
                  </a:cubicBezTo>
                  <a:cubicBezTo>
                    <a:pt x="49010" y="69016"/>
                    <a:pt x="49010" y="69420"/>
                    <a:pt x="49010" y="69853"/>
                  </a:cubicBezTo>
                  <a:cubicBezTo>
                    <a:pt x="46962" y="69853"/>
                    <a:pt x="47281" y="69016"/>
                    <a:pt x="45961" y="68583"/>
                  </a:cubicBezTo>
                  <a:cubicBezTo>
                    <a:pt x="45278" y="68352"/>
                    <a:pt x="43594" y="68150"/>
                    <a:pt x="42548" y="68352"/>
                  </a:cubicBezTo>
                  <a:cubicBezTo>
                    <a:pt x="41547" y="68352"/>
                    <a:pt x="43594" y="69651"/>
                    <a:pt x="43594" y="70084"/>
                  </a:cubicBezTo>
                  <a:cubicBezTo>
                    <a:pt x="43594" y="70718"/>
                    <a:pt x="43230" y="70718"/>
                    <a:pt x="42912" y="71151"/>
                  </a:cubicBezTo>
                  <a:cubicBezTo>
                    <a:pt x="42912" y="71584"/>
                    <a:pt x="42548" y="72017"/>
                    <a:pt x="42548" y="72421"/>
                  </a:cubicBezTo>
                  <a:cubicBezTo>
                    <a:pt x="41547" y="72421"/>
                    <a:pt x="40546" y="72017"/>
                    <a:pt x="39180" y="72017"/>
                  </a:cubicBezTo>
                  <a:cubicBezTo>
                    <a:pt x="40182" y="72219"/>
                    <a:pt x="40182" y="72854"/>
                    <a:pt x="40182" y="73517"/>
                  </a:cubicBezTo>
                  <a:cubicBezTo>
                    <a:pt x="37497" y="73517"/>
                    <a:pt x="35494" y="72421"/>
                    <a:pt x="33083" y="72219"/>
                  </a:cubicBezTo>
                  <a:cubicBezTo>
                    <a:pt x="31763" y="72219"/>
                    <a:pt x="32081" y="73286"/>
                    <a:pt x="32081" y="73921"/>
                  </a:cubicBezTo>
                  <a:cubicBezTo>
                    <a:pt x="29032" y="72219"/>
                    <a:pt x="30079" y="75854"/>
                    <a:pt x="28031" y="76085"/>
                  </a:cubicBezTo>
                  <a:cubicBezTo>
                    <a:pt x="26348" y="76287"/>
                    <a:pt x="24664" y="76287"/>
                    <a:pt x="23299" y="76720"/>
                  </a:cubicBezTo>
                  <a:cubicBezTo>
                    <a:pt x="21615" y="77153"/>
                    <a:pt x="20250" y="77989"/>
                    <a:pt x="18566" y="78653"/>
                  </a:cubicBezTo>
                  <a:cubicBezTo>
                    <a:pt x="17201" y="79288"/>
                    <a:pt x="16564" y="79519"/>
                    <a:pt x="16200" y="80586"/>
                  </a:cubicBezTo>
                  <a:cubicBezTo>
                    <a:pt x="15881" y="81423"/>
                    <a:pt x="15199" y="81423"/>
                    <a:pt x="14197" y="81423"/>
                  </a:cubicBezTo>
                  <a:cubicBezTo>
                    <a:pt x="11149" y="81423"/>
                    <a:pt x="10147" y="80788"/>
                    <a:pt x="10147" y="79086"/>
                  </a:cubicBezTo>
                  <a:cubicBezTo>
                    <a:pt x="8782" y="78855"/>
                    <a:pt x="7417" y="78855"/>
                    <a:pt x="6052" y="79086"/>
                  </a:cubicBezTo>
                  <a:cubicBezTo>
                    <a:pt x="5733" y="79721"/>
                    <a:pt x="6734" y="80153"/>
                    <a:pt x="6416" y="80788"/>
                  </a:cubicBezTo>
                  <a:cubicBezTo>
                    <a:pt x="4732" y="80788"/>
                    <a:pt x="3048" y="80788"/>
                    <a:pt x="1319" y="80788"/>
                  </a:cubicBezTo>
                  <a:cubicBezTo>
                    <a:pt x="2684" y="81423"/>
                    <a:pt x="3048" y="84222"/>
                    <a:pt x="1001" y="84222"/>
                  </a:cubicBezTo>
                  <a:cubicBezTo>
                    <a:pt x="318" y="84654"/>
                    <a:pt x="0" y="85924"/>
                    <a:pt x="0" y="86588"/>
                  </a:cubicBezTo>
                  <a:cubicBezTo>
                    <a:pt x="682" y="86588"/>
                    <a:pt x="2366" y="86357"/>
                    <a:pt x="2366" y="86992"/>
                  </a:cubicBezTo>
                  <a:cubicBezTo>
                    <a:pt x="2366" y="87424"/>
                    <a:pt x="2684" y="87655"/>
                    <a:pt x="3686" y="87655"/>
                  </a:cubicBezTo>
                  <a:cubicBezTo>
                    <a:pt x="5733" y="87655"/>
                    <a:pt x="7098" y="87655"/>
                    <a:pt x="7736" y="88925"/>
                  </a:cubicBezTo>
                  <a:cubicBezTo>
                    <a:pt x="9783" y="88723"/>
                    <a:pt x="10466" y="89358"/>
                    <a:pt x="11149" y="90223"/>
                  </a:cubicBezTo>
                  <a:cubicBezTo>
                    <a:pt x="12514" y="91493"/>
                    <a:pt x="14197" y="90858"/>
                    <a:pt x="16200" y="90858"/>
                  </a:cubicBezTo>
                  <a:cubicBezTo>
                    <a:pt x="15881" y="91291"/>
                    <a:pt x="16200" y="91723"/>
                    <a:pt x="16882" y="91493"/>
                  </a:cubicBezTo>
                  <a:cubicBezTo>
                    <a:pt x="17201" y="91493"/>
                    <a:pt x="17201" y="91291"/>
                    <a:pt x="17201" y="91291"/>
                  </a:cubicBezTo>
                  <a:cubicBezTo>
                    <a:pt x="18248" y="91291"/>
                    <a:pt x="22298" y="91060"/>
                    <a:pt x="21934" y="92127"/>
                  </a:cubicBezTo>
                  <a:cubicBezTo>
                    <a:pt x="19931" y="92560"/>
                    <a:pt x="17883" y="93859"/>
                    <a:pt x="19567" y="95330"/>
                  </a:cubicBezTo>
                  <a:cubicBezTo>
                    <a:pt x="19931" y="95763"/>
                    <a:pt x="20932" y="96398"/>
                    <a:pt x="21615" y="96628"/>
                  </a:cubicBezTo>
                  <a:cubicBezTo>
                    <a:pt x="22298" y="97263"/>
                    <a:pt x="23663" y="97696"/>
                    <a:pt x="24982" y="97898"/>
                  </a:cubicBezTo>
                  <a:cubicBezTo>
                    <a:pt x="24982" y="98331"/>
                    <a:pt x="24982" y="98764"/>
                    <a:pt x="24664" y="99196"/>
                  </a:cubicBezTo>
                  <a:cubicBezTo>
                    <a:pt x="25665" y="99196"/>
                    <a:pt x="26348" y="98966"/>
                    <a:pt x="27030" y="99196"/>
                  </a:cubicBezTo>
                  <a:cubicBezTo>
                    <a:pt x="26666" y="100033"/>
                    <a:pt x="29032" y="100466"/>
                    <a:pt x="29715" y="101130"/>
                  </a:cubicBezTo>
                  <a:cubicBezTo>
                    <a:pt x="30398" y="102197"/>
                    <a:pt x="29032" y="101966"/>
                    <a:pt x="28350" y="102630"/>
                  </a:cubicBezTo>
                  <a:cubicBezTo>
                    <a:pt x="29715" y="103265"/>
                    <a:pt x="31080" y="103265"/>
                    <a:pt x="31080" y="104332"/>
                  </a:cubicBezTo>
                  <a:cubicBezTo>
                    <a:pt x="31399" y="105602"/>
                    <a:pt x="31763" y="104967"/>
                    <a:pt x="33083" y="105833"/>
                  </a:cubicBezTo>
                  <a:cubicBezTo>
                    <a:pt x="31763" y="106035"/>
                    <a:pt x="31080" y="106900"/>
                    <a:pt x="29397" y="107102"/>
                  </a:cubicBezTo>
                  <a:cubicBezTo>
                    <a:pt x="28714" y="107102"/>
                    <a:pt x="28350" y="107333"/>
                    <a:pt x="28031" y="107333"/>
                  </a:cubicBezTo>
                  <a:cubicBezTo>
                    <a:pt x="28350" y="107535"/>
                    <a:pt x="28714" y="107535"/>
                    <a:pt x="29032" y="107535"/>
                  </a:cubicBezTo>
                  <a:cubicBezTo>
                    <a:pt x="30079" y="110132"/>
                    <a:pt x="33447" y="108833"/>
                    <a:pt x="35813" y="110132"/>
                  </a:cubicBezTo>
                  <a:cubicBezTo>
                    <a:pt x="37497" y="111401"/>
                    <a:pt x="35494" y="112700"/>
                    <a:pt x="36814" y="113969"/>
                  </a:cubicBezTo>
                  <a:cubicBezTo>
                    <a:pt x="37178" y="114604"/>
                    <a:pt x="39180" y="115470"/>
                    <a:pt x="39544" y="114171"/>
                  </a:cubicBezTo>
                  <a:cubicBezTo>
                    <a:pt x="41228" y="113767"/>
                    <a:pt x="41228" y="113969"/>
                    <a:pt x="42229" y="112700"/>
                  </a:cubicBezTo>
                  <a:cubicBezTo>
                    <a:pt x="44232" y="112469"/>
                    <a:pt x="44232" y="113969"/>
                    <a:pt x="44596" y="114835"/>
                  </a:cubicBezTo>
                  <a:cubicBezTo>
                    <a:pt x="45278" y="116335"/>
                    <a:pt x="47645" y="116104"/>
                    <a:pt x="49328" y="116970"/>
                  </a:cubicBezTo>
                  <a:cubicBezTo>
                    <a:pt x="51331" y="118037"/>
                    <a:pt x="53060" y="118037"/>
                    <a:pt x="53060" y="119971"/>
                  </a:cubicBezTo>
                  <a:cubicBezTo>
                    <a:pt x="53378" y="119769"/>
                    <a:pt x="53378" y="119538"/>
                    <a:pt x="53697" y="119336"/>
                  </a:cubicBezTo>
                  <a:cubicBezTo>
                    <a:pt x="55062" y="118903"/>
                    <a:pt x="56063" y="118037"/>
                    <a:pt x="57792" y="117836"/>
                  </a:cubicBezTo>
                  <a:cubicBezTo>
                    <a:pt x="59795" y="117403"/>
                    <a:pt x="61478" y="117605"/>
                    <a:pt x="62161" y="116104"/>
                  </a:cubicBezTo>
                  <a:cubicBezTo>
                    <a:pt x="62525" y="115672"/>
                    <a:pt x="61843" y="115470"/>
                    <a:pt x="62525" y="114835"/>
                  </a:cubicBezTo>
                  <a:cubicBezTo>
                    <a:pt x="63162" y="114402"/>
                    <a:pt x="64209" y="114402"/>
                    <a:pt x="64846" y="113767"/>
                  </a:cubicBezTo>
                  <a:cubicBezTo>
                    <a:pt x="65210" y="113536"/>
                    <a:pt x="65529" y="112902"/>
                    <a:pt x="65893" y="112700"/>
                  </a:cubicBezTo>
                  <a:cubicBezTo>
                    <a:pt x="66211" y="112469"/>
                    <a:pt x="66894" y="112267"/>
                    <a:pt x="67212" y="112036"/>
                  </a:cubicBezTo>
                  <a:cubicBezTo>
                    <a:pt x="67576" y="111834"/>
                    <a:pt x="67895" y="111401"/>
                    <a:pt x="68577" y="111199"/>
                  </a:cubicBezTo>
                  <a:cubicBezTo>
                    <a:pt x="69579" y="110767"/>
                    <a:pt x="69579" y="111199"/>
                    <a:pt x="70261" y="110536"/>
                  </a:cubicBezTo>
                  <a:cubicBezTo>
                    <a:pt x="70944" y="109901"/>
                    <a:pt x="70261" y="109901"/>
                    <a:pt x="71308" y="109699"/>
                  </a:cubicBezTo>
                  <a:cubicBezTo>
                    <a:pt x="71990" y="109468"/>
                    <a:pt x="72627" y="109468"/>
                    <a:pt x="73310" y="109266"/>
                  </a:cubicBezTo>
                  <a:cubicBezTo>
                    <a:pt x="73310" y="108603"/>
                    <a:pt x="73674" y="107766"/>
                    <a:pt x="73310" y="107102"/>
                  </a:cubicBezTo>
                  <a:cubicBezTo>
                    <a:pt x="72992" y="106265"/>
                    <a:pt x="71990" y="106035"/>
                    <a:pt x="71626" y="105400"/>
                  </a:cubicBezTo>
                  <a:cubicBezTo>
                    <a:pt x="74994" y="104967"/>
                    <a:pt x="74994" y="107333"/>
                    <a:pt x="74675" y="108603"/>
                  </a:cubicBezTo>
                  <a:cubicBezTo>
                    <a:pt x="74311" y="109468"/>
                    <a:pt x="73674" y="109699"/>
                    <a:pt x="73310" y="110334"/>
                  </a:cubicBezTo>
                  <a:cubicBezTo>
                    <a:pt x="72992" y="111199"/>
                    <a:pt x="73674" y="111603"/>
                    <a:pt x="74311" y="112267"/>
                  </a:cubicBezTo>
                  <a:cubicBezTo>
                    <a:pt x="74675" y="112700"/>
                    <a:pt x="74994" y="112700"/>
                    <a:pt x="74994" y="113334"/>
                  </a:cubicBezTo>
                  <a:cubicBezTo>
                    <a:pt x="74994" y="113536"/>
                    <a:pt x="74675" y="114171"/>
                    <a:pt x="74994" y="114402"/>
                  </a:cubicBezTo>
                  <a:cubicBezTo>
                    <a:pt x="76040" y="114835"/>
                    <a:pt x="77042" y="113969"/>
                    <a:pt x="77360" y="113536"/>
                  </a:cubicBezTo>
                  <a:cubicBezTo>
                    <a:pt x="78043" y="112902"/>
                    <a:pt x="78043" y="112469"/>
                    <a:pt x="79044" y="112036"/>
                  </a:cubicBezTo>
                  <a:cubicBezTo>
                    <a:pt x="80728" y="111834"/>
                    <a:pt x="81410" y="112267"/>
                    <a:pt x="81092" y="113104"/>
                  </a:cubicBezTo>
                  <a:cubicBezTo>
                    <a:pt x="81774" y="113334"/>
                    <a:pt x="82457" y="113334"/>
                    <a:pt x="82775" y="113104"/>
                  </a:cubicBezTo>
                  <a:cubicBezTo>
                    <a:pt x="83139" y="111603"/>
                    <a:pt x="82775" y="111834"/>
                    <a:pt x="85142" y="111603"/>
                  </a:cubicBezTo>
                  <a:cubicBezTo>
                    <a:pt x="85142" y="111199"/>
                    <a:pt x="84823" y="110132"/>
                    <a:pt x="84823" y="109468"/>
                  </a:cubicBezTo>
                  <a:cubicBezTo>
                    <a:pt x="85142" y="108833"/>
                    <a:pt x="85824" y="108603"/>
                    <a:pt x="85824" y="107766"/>
                  </a:cubicBezTo>
                  <a:cubicBezTo>
                    <a:pt x="87508" y="107535"/>
                    <a:pt x="90557" y="107968"/>
                    <a:pt x="90557" y="106669"/>
                  </a:cubicBezTo>
                  <a:cubicBezTo>
                    <a:pt x="91877" y="106265"/>
                    <a:pt x="92559" y="106035"/>
                    <a:pt x="93242" y="104967"/>
                  </a:cubicBezTo>
                  <a:cubicBezTo>
                    <a:pt x="93606" y="104534"/>
                    <a:pt x="93242" y="104534"/>
                    <a:pt x="94288" y="104332"/>
                  </a:cubicBezTo>
                  <a:cubicBezTo>
                    <a:pt x="94607" y="104101"/>
                    <a:pt x="95972" y="104332"/>
                    <a:pt x="96291" y="104332"/>
                  </a:cubicBezTo>
                  <a:cubicBezTo>
                    <a:pt x="97292" y="104534"/>
                    <a:pt x="98657" y="105602"/>
                    <a:pt x="99340" y="106035"/>
                  </a:cubicBezTo>
                  <a:cubicBezTo>
                    <a:pt x="99340" y="104534"/>
                    <a:pt x="99340" y="104534"/>
                    <a:pt x="99340" y="104534"/>
                  </a:cubicBezTo>
                  <a:cubicBezTo>
                    <a:pt x="97974" y="103034"/>
                    <a:pt x="97292" y="102197"/>
                    <a:pt x="97292" y="100466"/>
                  </a:cubicBezTo>
                  <a:cubicBezTo>
                    <a:pt x="97292" y="98764"/>
                    <a:pt x="96655" y="97898"/>
                    <a:pt x="95608" y="96398"/>
                  </a:cubicBezTo>
                  <a:cubicBezTo>
                    <a:pt x="95290" y="95561"/>
                    <a:pt x="95290" y="94926"/>
                    <a:pt x="95290" y="94291"/>
                  </a:cubicBezTo>
                  <a:cubicBezTo>
                    <a:pt x="94971" y="93657"/>
                    <a:pt x="93924" y="92791"/>
                    <a:pt x="95290" y="92560"/>
                  </a:cubicBezTo>
                  <a:cubicBezTo>
                    <a:pt x="95290" y="91925"/>
                    <a:pt x="95608" y="91291"/>
                    <a:pt x="95290" y="90656"/>
                  </a:cubicBezTo>
                  <a:cubicBezTo>
                    <a:pt x="94971" y="89992"/>
                    <a:pt x="94288" y="89992"/>
                    <a:pt x="93924" y="89790"/>
                  </a:cubicBezTo>
                  <a:cubicBezTo>
                    <a:pt x="93606" y="89358"/>
                    <a:pt x="93242" y="88925"/>
                    <a:pt x="92559" y="88925"/>
                  </a:cubicBezTo>
                  <a:cubicBezTo>
                    <a:pt x="93242" y="87857"/>
                    <a:pt x="92559" y="85722"/>
                    <a:pt x="94607" y="85058"/>
                  </a:cubicBezTo>
                  <a:cubicBezTo>
                    <a:pt x="94607" y="84424"/>
                    <a:pt x="95290" y="83789"/>
                    <a:pt x="96655" y="83991"/>
                  </a:cubicBezTo>
                  <a:cubicBezTo>
                    <a:pt x="95972" y="83789"/>
                    <a:pt x="92923" y="83154"/>
                    <a:pt x="92241" y="83154"/>
                  </a:cubicBezTo>
                  <a:cubicBezTo>
                    <a:pt x="90193" y="83154"/>
                    <a:pt x="88873" y="85058"/>
                    <a:pt x="87827" y="83587"/>
                  </a:cubicBezTo>
                  <a:cubicBezTo>
                    <a:pt x="87189" y="82721"/>
                    <a:pt x="88191" y="81221"/>
                    <a:pt x="88509" y="80355"/>
                  </a:cubicBezTo>
                  <a:cubicBezTo>
                    <a:pt x="88509" y="79923"/>
                    <a:pt x="88509" y="79721"/>
                    <a:pt x="88509" y="79288"/>
                  </a:cubicBezTo>
                  <a:cubicBezTo>
                    <a:pt x="88873" y="79086"/>
                    <a:pt x="89556" y="79086"/>
                    <a:pt x="89556" y="78653"/>
                  </a:cubicBezTo>
                  <a:cubicBezTo>
                    <a:pt x="89874" y="77585"/>
                    <a:pt x="88509" y="77787"/>
                    <a:pt x="87508" y="77355"/>
                  </a:cubicBezTo>
                  <a:cubicBezTo>
                    <a:pt x="86507" y="77153"/>
                    <a:pt x="85824" y="76720"/>
                    <a:pt x="84823" y="76287"/>
                  </a:cubicBezTo>
                  <a:cubicBezTo>
                    <a:pt x="84823" y="76085"/>
                    <a:pt x="84823" y="75854"/>
                    <a:pt x="84459" y="75652"/>
                  </a:cubicBezTo>
                  <a:cubicBezTo>
                    <a:pt x="84141" y="75421"/>
                    <a:pt x="83139" y="75652"/>
                    <a:pt x="82457" y="75652"/>
                  </a:cubicBezTo>
                  <a:cubicBezTo>
                    <a:pt x="82457" y="74354"/>
                    <a:pt x="82093" y="73084"/>
                    <a:pt x="82457" y="71786"/>
                  </a:cubicBezTo>
                  <a:cubicBezTo>
                    <a:pt x="82457" y="71353"/>
                    <a:pt x="82775" y="70286"/>
                    <a:pt x="83139" y="70084"/>
                  </a:cubicBezTo>
                  <a:cubicBezTo>
                    <a:pt x="83777" y="69853"/>
                    <a:pt x="84823" y="70286"/>
                    <a:pt x="85824" y="70084"/>
                  </a:cubicBezTo>
                  <a:cubicBezTo>
                    <a:pt x="86507" y="69651"/>
                    <a:pt x="86143" y="69420"/>
                    <a:pt x="86507" y="68785"/>
                  </a:cubicBezTo>
                  <a:cubicBezTo>
                    <a:pt x="87189" y="67718"/>
                    <a:pt x="88191" y="67083"/>
                    <a:pt x="88509" y="65785"/>
                  </a:cubicBezTo>
                  <a:cubicBezTo>
                    <a:pt x="88873" y="64515"/>
                    <a:pt x="87827" y="61716"/>
                    <a:pt x="85824" y="61081"/>
                  </a:cubicBezTo>
                  <a:cubicBezTo>
                    <a:pt x="84823" y="60649"/>
                    <a:pt x="83458" y="60851"/>
                    <a:pt x="82093" y="60649"/>
                  </a:cubicBezTo>
                  <a:cubicBezTo>
                    <a:pt x="80728" y="60649"/>
                    <a:pt x="80091" y="60216"/>
                    <a:pt x="79044" y="60014"/>
                  </a:cubicBezTo>
                  <a:cubicBezTo>
                    <a:pt x="77724" y="59581"/>
                    <a:pt x="76359" y="59581"/>
                    <a:pt x="74994" y="59581"/>
                  </a:cubicBezTo>
                  <a:cubicBezTo>
                    <a:pt x="74994" y="58716"/>
                    <a:pt x="73674" y="58283"/>
                    <a:pt x="72627" y="58081"/>
                  </a:cubicBezTo>
                  <a:cubicBezTo>
                    <a:pt x="71990" y="57446"/>
                    <a:pt x="69579" y="57215"/>
                    <a:pt x="68941" y="56378"/>
                  </a:cubicBezTo>
                  <a:cubicBezTo>
                    <a:pt x="68577" y="55946"/>
                    <a:pt x="68577" y="55513"/>
                    <a:pt x="68259" y="55080"/>
                  </a:cubicBezTo>
                  <a:cubicBezTo>
                    <a:pt x="67576" y="54647"/>
                    <a:pt x="66211" y="54214"/>
                    <a:pt x="65893" y="53782"/>
                  </a:cubicBezTo>
                  <a:cubicBezTo>
                    <a:pt x="65529" y="52945"/>
                    <a:pt x="66575" y="53147"/>
                    <a:pt x="66894" y="52512"/>
                  </a:cubicBezTo>
                  <a:cubicBezTo>
                    <a:pt x="67212" y="52281"/>
                    <a:pt x="66894" y="52079"/>
                    <a:pt x="67212" y="51647"/>
                  </a:cubicBezTo>
                  <a:cubicBezTo>
                    <a:pt x="67576" y="51445"/>
                    <a:pt x="67895" y="51214"/>
                    <a:pt x="68259" y="51012"/>
                  </a:cubicBezTo>
                  <a:cubicBezTo>
                    <a:pt x="69260" y="49944"/>
                    <a:pt x="68941" y="48877"/>
                    <a:pt x="68941" y="47578"/>
                  </a:cubicBezTo>
                  <a:cubicBezTo>
                    <a:pt x="69943" y="47578"/>
                    <a:pt x="72627" y="47376"/>
                    <a:pt x="72992" y="47780"/>
                  </a:cubicBezTo>
                  <a:cubicBezTo>
                    <a:pt x="73674" y="48011"/>
                    <a:pt x="72992" y="48646"/>
                    <a:pt x="73674" y="48877"/>
                  </a:cubicBezTo>
                  <a:cubicBezTo>
                    <a:pt x="73993" y="49079"/>
                    <a:pt x="74994" y="49079"/>
                    <a:pt x="75358" y="49079"/>
                  </a:cubicBezTo>
                  <a:cubicBezTo>
                    <a:pt x="74675" y="48646"/>
                    <a:pt x="73993" y="48444"/>
                    <a:pt x="74311" y="47578"/>
                  </a:cubicBezTo>
                  <a:cubicBezTo>
                    <a:pt x="75358" y="47578"/>
                    <a:pt x="76040" y="47578"/>
                    <a:pt x="77042" y="47578"/>
                  </a:cubicBezTo>
                  <a:cubicBezTo>
                    <a:pt x="77042" y="46280"/>
                    <a:pt x="76678" y="45876"/>
                    <a:pt x="79044" y="45876"/>
                  </a:cubicBezTo>
                  <a:cubicBezTo>
                    <a:pt x="79408" y="44578"/>
                    <a:pt x="78361" y="43943"/>
                    <a:pt x="78725" y="42644"/>
                  </a:cubicBezTo>
                  <a:cubicBezTo>
                    <a:pt x="79726" y="42212"/>
                    <a:pt x="82093" y="42442"/>
                    <a:pt x="83139" y="42212"/>
                  </a:cubicBezTo>
                  <a:cubicBezTo>
                    <a:pt x="85142" y="42010"/>
                    <a:pt x="86825" y="42442"/>
                    <a:pt x="88509" y="42442"/>
                  </a:cubicBezTo>
                  <a:cubicBezTo>
                    <a:pt x="88873" y="41144"/>
                    <a:pt x="91558" y="42442"/>
                    <a:pt x="92559" y="42010"/>
                  </a:cubicBezTo>
                  <a:cubicBezTo>
                    <a:pt x="93242" y="41808"/>
                    <a:pt x="94288" y="39009"/>
                    <a:pt x="94288" y="38374"/>
                  </a:cubicBezTo>
                  <a:cubicBezTo>
                    <a:pt x="92559" y="38143"/>
                    <a:pt x="93242" y="39211"/>
                    <a:pt x="92241" y="39442"/>
                  </a:cubicBezTo>
                  <a:cubicBezTo>
                    <a:pt x="91558" y="39644"/>
                    <a:pt x="90193" y="38778"/>
                    <a:pt x="89556" y="38374"/>
                  </a:cubicBezTo>
                  <a:cubicBezTo>
                    <a:pt x="89192" y="37941"/>
                    <a:pt x="88873" y="37307"/>
                    <a:pt x="88509" y="36643"/>
                  </a:cubicBezTo>
                  <a:cubicBezTo>
                    <a:pt x="88191" y="36210"/>
                    <a:pt x="87508" y="35575"/>
                    <a:pt x="87508" y="35143"/>
                  </a:cubicBezTo>
                  <a:cubicBezTo>
                    <a:pt x="86507" y="35575"/>
                    <a:pt x="86143" y="36008"/>
                    <a:pt x="84823" y="36210"/>
                  </a:cubicBezTo>
                  <a:cubicBezTo>
                    <a:pt x="83139" y="36643"/>
                    <a:pt x="82775" y="36441"/>
                    <a:pt x="81410" y="36008"/>
                  </a:cubicBezTo>
                  <a:cubicBezTo>
                    <a:pt x="80091" y="35575"/>
                    <a:pt x="77724" y="34941"/>
                    <a:pt x="77042" y="33642"/>
                  </a:cubicBezTo>
                  <a:cubicBezTo>
                    <a:pt x="77042" y="33440"/>
                    <a:pt x="77360" y="33007"/>
                    <a:pt x="77042" y="32805"/>
                  </a:cubicBezTo>
                  <a:cubicBezTo>
                    <a:pt x="77042" y="32373"/>
                    <a:pt x="76040" y="31940"/>
                    <a:pt x="75676" y="31709"/>
                  </a:cubicBezTo>
                  <a:cubicBezTo>
                    <a:pt x="74994" y="31305"/>
                    <a:pt x="74311" y="30872"/>
                    <a:pt x="73310" y="30641"/>
                  </a:cubicBezTo>
                  <a:cubicBezTo>
                    <a:pt x="72309" y="30440"/>
                    <a:pt x="71626" y="30209"/>
                    <a:pt x="70625" y="30007"/>
                  </a:cubicBezTo>
                  <a:cubicBezTo>
                    <a:pt x="69579" y="29805"/>
                    <a:pt x="68577" y="30007"/>
                    <a:pt x="67576" y="30007"/>
                  </a:cubicBezTo>
                  <a:cubicBezTo>
                    <a:pt x="67576" y="28506"/>
                    <a:pt x="66894" y="25736"/>
                    <a:pt x="69579" y="25304"/>
                  </a:cubicBezTo>
                  <a:cubicBezTo>
                    <a:pt x="69579" y="24640"/>
                    <a:pt x="68941" y="24438"/>
                    <a:pt x="68577" y="23803"/>
                  </a:cubicBezTo>
                  <a:cubicBezTo>
                    <a:pt x="68577" y="23140"/>
                    <a:pt x="68941" y="22736"/>
                    <a:pt x="69579" y="22303"/>
                  </a:cubicBezTo>
                  <a:cubicBezTo>
                    <a:pt x="70944" y="21437"/>
                    <a:pt x="72309" y="21437"/>
                    <a:pt x="73674" y="20803"/>
                  </a:cubicBezTo>
                  <a:cubicBezTo>
                    <a:pt x="74994" y="20370"/>
                    <a:pt x="74311" y="19504"/>
                    <a:pt x="75358" y="18667"/>
                  </a:cubicBezTo>
                  <a:cubicBezTo>
                    <a:pt x="76359" y="18235"/>
                    <a:pt x="77042" y="18004"/>
                    <a:pt x="78361" y="18004"/>
                  </a:cubicBezTo>
                  <a:cubicBezTo>
                    <a:pt x="78361" y="17571"/>
                    <a:pt x="78043" y="16936"/>
                    <a:pt x="77724" y="16503"/>
                  </a:cubicBezTo>
                  <a:cubicBezTo>
                    <a:pt x="75676" y="16301"/>
                    <a:pt x="75358" y="16301"/>
                    <a:pt x="74675" y="15234"/>
                  </a:cubicBezTo>
                  <a:cubicBezTo>
                    <a:pt x="73993" y="14570"/>
                    <a:pt x="73674" y="14368"/>
                    <a:pt x="73993" y="13503"/>
                  </a:cubicBezTo>
                  <a:cubicBezTo>
                    <a:pt x="73993" y="13070"/>
                    <a:pt x="74675" y="12868"/>
                    <a:pt x="74675" y="12233"/>
                  </a:cubicBezTo>
                  <a:cubicBezTo>
                    <a:pt x="74675" y="12435"/>
                    <a:pt x="74675" y="12868"/>
                    <a:pt x="74675" y="13070"/>
                  </a:cubicBezTo>
                  <a:cubicBezTo>
                    <a:pt x="75358" y="13070"/>
                    <a:pt x="75676" y="13301"/>
                    <a:pt x="76040" y="13301"/>
                  </a:cubicBezTo>
                  <a:cubicBezTo>
                    <a:pt x="76040" y="14166"/>
                    <a:pt x="78361" y="15003"/>
                    <a:pt x="79408" y="15003"/>
                  </a:cubicBezTo>
                  <a:cubicBezTo>
                    <a:pt x="79408" y="15234"/>
                    <a:pt x="79408" y="15638"/>
                    <a:pt x="79408" y="15869"/>
                  </a:cubicBezTo>
                  <a:cubicBezTo>
                    <a:pt x="80409" y="16071"/>
                    <a:pt x="81410" y="15869"/>
                    <a:pt x="82457" y="16071"/>
                  </a:cubicBezTo>
                  <a:cubicBezTo>
                    <a:pt x="82093" y="16301"/>
                    <a:pt x="81774" y="16734"/>
                    <a:pt x="81774" y="16936"/>
                  </a:cubicBezTo>
                  <a:cubicBezTo>
                    <a:pt x="82775" y="17167"/>
                    <a:pt x="83777" y="17167"/>
                    <a:pt x="84823" y="17167"/>
                  </a:cubicBezTo>
                  <a:cubicBezTo>
                    <a:pt x="84823" y="17802"/>
                    <a:pt x="85142" y="18667"/>
                    <a:pt x="84823" y="19071"/>
                  </a:cubicBezTo>
                  <a:cubicBezTo>
                    <a:pt x="84459" y="19735"/>
                    <a:pt x="83458" y="20168"/>
                    <a:pt x="83458" y="20803"/>
                  </a:cubicBezTo>
                  <a:cubicBezTo>
                    <a:pt x="84459" y="21005"/>
                    <a:pt x="85142" y="20803"/>
                    <a:pt x="85824" y="20803"/>
                  </a:cubicBezTo>
                  <a:cubicBezTo>
                    <a:pt x="85824" y="21437"/>
                    <a:pt x="85824" y="22505"/>
                    <a:pt x="86143" y="22938"/>
                  </a:cubicBezTo>
                  <a:cubicBezTo>
                    <a:pt x="86143" y="22505"/>
                    <a:pt x="86507" y="21870"/>
                    <a:pt x="86507" y="21437"/>
                  </a:cubicBezTo>
                  <a:cubicBezTo>
                    <a:pt x="87508" y="21005"/>
                    <a:pt x="86143" y="19302"/>
                    <a:pt x="87827" y="19504"/>
                  </a:cubicBezTo>
                  <a:cubicBezTo>
                    <a:pt x="88191" y="19735"/>
                    <a:pt x="88191" y="20370"/>
                    <a:pt x="88509" y="20572"/>
                  </a:cubicBezTo>
                  <a:cubicBezTo>
                    <a:pt x="88873" y="20370"/>
                    <a:pt x="88509" y="19735"/>
                    <a:pt x="88873" y="19504"/>
                  </a:cubicBezTo>
                  <a:cubicBezTo>
                    <a:pt x="89874" y="18869"/>
                    <a:pt x="89874" y="19302"/>
                    <a:pt x="90557" y="19504"/>
                  </a:cubicBezTo>
                  <a:cubicBezTo>
                    <a:pt x="91240" y="19735"/>
                    <a:pt x="91240" y="19937"/>
                    <a:pt x="92241" y="20168"/>
                  </a:cubicBezTo>
                  <a:cubicBezTo>
                    <a:pt x="92923" y="20168"/>
                    <a:pt x="93606" y="20168"/>
                    <a:pt x="94288" y="20168"/>
                  </a:cubicBezTo>
                  <a:cubicBezTo>
                    <a:pt x="93606" y="19504"/>
                    <a:pt x="92923" y="18869"/>
                    <a:pt x="92241" y="18235"/>
                  </a:cubicBezTo>
                  <a:cubicBezTo>
                    <a:pt x="91558" y="17571"/>
                    <a:pt x="90193" y="17167"/>
                    <a:pt x="90557" y="16071"/>
                  </a:cubicBezTo>
                  <a:cubicBezTo>
                    <a:pt x="91558" y="15869"/>
                    <a:pt x="92923" y="15869"/>
                    <a:pt x="93924" y="15869"/>
                  </a:cubicBezTo>
                  <a:cubicBezTo>
                    <a:pt x="93924" y="17167"/>
                    <a:pt x="95608" y="16734"/>
                    <a:pt x="96291" y="17369"/>
                  </a:cubicBezTo>
                  <a:cubicBezTo>
                    <a:pt x="96655" y="17802"/>
                    <a:pt x="96655" y="18869"/>
                    <a:pt x="96655" y="19302"/>
                  </a:cubicBezTo>
                  <a:cubicBezTo>
                    <a:pt x="96973" y="20168"/>
                    <a:pt x="96973" y="20370"/>
                    <a:pt x="97292" y="21005"/>
                  </a:cubicBezTo>
                  <a:cubicBezTo>
                    <a:pt x="97974" y="21870"/>
                    <a:pt x="98339" y="22303"/>
                    <a:pt x="99658" y="22736"/>
                  </a:cubicBezTo>
                  <a:cubicBezTo>
                    <a:pt x="101342" y="23371"/>
                    <a:pt x="103390" y="24438"/>
                    <a:pt x="105437" y="24640"/>
                  </a:cubicBezTo>
                  <a:cubicBezTo>
                    <a:pt x="106439" y="24640"/>
                    <a:pt x="109488" y="25073"/>
                    <a:pt x="110170" y="24640"/>
                  </a:cubicBezTo>
                  <a:cubicBezTo>
                    <a:pt x="110170" y="24438"/>
                    <a:pt x="110489" y="23803"/>
                    <a:pt x="110489" y="23572"/>
                  </a:cubicBezTo>
                  <a:cubicBezTo>
                    <a:pt x="110807" y="23371"/>
                    <a:pt x="111490" y="22938"/>
                    <a:pt x="111490" y="22736"/>
                  </a:cubicBezTo>
                  <a:cubicBezTo>
                    <a:pt x="111490" y="22505"/>
                    <a:pt x="111490" y="22072"/>
                    <a:pt x="111490" y="21870"/>
                  </a:cubicBezTo>
                  <a:cubicBezTo>
                    <a:pt x="111854" y="21437"/>
                    <a:pt x="112172" y="21437"/>
                    <a:pt x="112855" y="21235"/>
                  </a:cubicBezTo>
                  <a:cubicBezTo>
                    <a:pt x="113174" y="20572"/>
                    <a:pt x="113856" y="20168"/>
                    <a:pt x="114857" y="1973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3" name="Shape 2613"/>
            <p:cNvSpPr/>
            <p:nvPr/>
          </p:nvSpPr>
          <p:spPr>
            <a:xfrm>
              <a:off x="8517455" y="3416389"/>
              <a:ext cx="131785" cy="182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65" y="112364"/>
                  </a:moveTo>
                  <a:lnTo>
                    <a:pt x="10365" y="112364"/>
                  </a:lnTo>
                  <a:cubicBezTo>
                    <a:pt x="13156" y="113373"/>
                    <a:pt x="22126" y="113373"/>
                    <a:pt x="25116" y="113373"/>
                  </a:cubicBezTo>
                  <a:cubicBezTo>
                    <a:pt x="32491" y="113373"/>
                    <a:pt x="33887" y="113373"/>
                    <a:pt x="38471" y="115534"/>
                  </a:cubicBezTo>
                  <a:cubicBezTo>
                    <a:pt x="50232" y="119855"/>
                    <a:pt x="54617" y="114525"/>
                    <a:pt x="63588" y="111212"/>
                  </a:cubicBezTo>
                  <a:cubicBezTo>
                    <a:pt x="63588" y="109051"/>
                    <a:pt x="63588" y="107034"/>
                    <a:pt x="63588" y="104873"/>
                  </a:cubicBezTo>
                  <a:cubicBezTo>
                    <a:pt x="70963" y="101560"/>
                    <a:pt x="73953" y="107034"/>
                    <a:pt x="79933" y="108043"/>
                  </a:cubicBezTo>
                  <a:cubicBezTo>
                    <a:pt x="87308" y="110204"/>
                    <a:pt x="87308" y="103721"/>
                    <a:pt x="91694" y="111212"/>
                  </a:cubicBezTo>
                  <a:cubicBezTo>
                    <a:pt x="93289" y="109051"/>
                    <a:pt x="94684" y="108043"/>
                    <a:pt x="97674" y="107034"/>
                  </a:cubicBezTo>
                  <a:cubicBezTo>
                    <a:pt x="99069" y="107034"/>
                    <a:pt x="102059" y="108043"/>
                    <a:pt x="108039" y="108043"/>
                  </a:cubicBezTo>
                  <a:cubicBezTo>
                    <a:pt x="108039" y="107034"/>
                    <a:pt x="108039" y="105882"/>
                    <a:pt x="108039" y="103721"/>
                  </a:cubicBezTo>
                  <a:cubicBezTo>
                    <a:pt x="109435" y="99543"/>
                    <a:pt x="106445" y="94069"/>
                    <a:pt x="115415" y="94069"/>
                  </a:cubicBezTo>
                  <a:cubicBezTo>
                    <a:pt x="116810" y="90900"/>
                    <a:pt x="119800" y="87731"/>
                    <a:pt x="119800" y="85570"/>
                  </a:cubicBezTo>
                  <a:cubicBezTo>
                    <a:pt x="118405" y="81248"/>
                    <a:pt x="115415" y="81248"/>
                    <a:pt x="112425" y="79231"/>
                  </a:cubicBezTo>
                  <a:cubicBezTo>
                    <a:pt x="106445" y="75918"/>
                    <a:pt x="105049" y="68427"/>
                    <a:pt x="105049" y="63097"/>
                  </a:cubicBezTo>
                  <a:cubicBezTo>
                    <a:pt x="103654" y="63097"/>
                    <a:pt x="103654" y="63097"/>
                    <a:pt x="103654" y="63097"/>
                  </a:cubicBezTo>
                  <a:cubicBezTo>
                    <a:pt x="103654" y="62088"/>
                    <a:pt x="102059" y="60936"/>
                    <a:pt x="102059" y="59927"/>
                  </a:cubicBezTo>
                  <a:cubicBezTo>
                    <a:pt x="103654" y="59927"/>
                    <a:pt x="105049" y="59927"/>
                    <a:pt x="106445" y="59927"/>
                  </a:cubicBezTo>
                  <a:cubicBezTo>
                    <a:pt x="106445" y="55606"/>
                    <a:pt x="111029" y="52436"/>
                    <a:pt x="112425" y="50276"/>
                  </a:cubicBezTo>
                  <a:cubicBezTo>
                    <a:pt x="115415" y="47106"/>
                    <a:pt x="116810" y="42785"/>
                    <a:pt x="116810" y="39615"/>
                  </a:cubicBezTo>
                  <a:cubicBezTo>
                    <a:pt x="109435" y="39615"/>
                    <a:pt x="113820" y="34285"/>
                    <a:pt x="115415" y="33133"/>
                  </a:cubicBezTo>
                  <a:cubicBezTo>
                    <a:pt x="118405" y="29963"/>
                    <a:pt x="118405" y="27803"/>
                    <a:pt x="118405" y="24633"/>
                  </a:cubicBezTo>
                  <a:cubicBezTo>
                    <a:pt x="108039" y="24633"/>
                    <a:pt x="112425" y="21320"/>
                    <a:pt x="112425" y="17142"/>
                  </a:cubicBezTo>
                  <a:cubicBezTo>
                    <a:pt x="112425" y="12821"/>
                    <a:pt x="111029" y="8499"/>
                    <a:pt x="106445" y="6482"/>
                  </a:cubicBezTo>
                  <a:cubicBezTo>
                    <a:pt x="103654" y="6482"/>
                    <a:pt x="99069" y="5330"/>
                    <a:pt x="97674" y="5330"/>
                  </a:cubicBezTo>
                  <a:cubicBezTo>
                    <a:pt x="94684" y="4321"/>
                    <a:pt x="93289" y="6482"/>
                    <a:pt x="90299" y="5330"/>
                  </a:cubicBezTo>
                  <a:cubicBezTo>
                    <a:pt x="85714" y="4321"/>
                    <a:pt x="90299" y="3169"/>
                    <a:pt x="87308" y="1152"/>
                  </a:cubicBezTo>
                  <a:cubicBezTo>
                    <a:pt x="85714" y="0"/>
                    <a:pt x="81328" y="0"/>
                    <a:pt x="79933" y="0"/>
                  </a:cubicBezTo>
                  <a:cubicBezTo>
                    <a:pt x="79933" y="1152"/>
                    <a:pt x="79933" y="3169"/>
                    <a:pt x="79933" y="4321"/>
                  </a:cubicBezTo>
                  <a:cubicBezTo>
                    <a:pt x="78338" y="4321"/>
                    <a:pt x="75348" y="4321"/>
                    <a:pt x="73953" y="4321"/>
                  </a:cubicBezTo>
                  <a:cubicBezTo>
                    <a:pt x="73953" y="6482"/>
                    <a:pt x="73953" y="8499"/>
                    <a:pt x="73953" y="9651"/>
                  </a:cubicBezTo>
                  <a:cubicBezTo>
                    <a:pt x="69568" y="10660"/>
                    <a:pt x="67973" y="7490"/>
                    <a:pt x="64983" y="6482"/>
                  </a:cubicBezTo>
                  <a:cubicBezTo>
                    <a:pt x="63588" y="8499"/>
                    <a:pt x="62192" y="10660"/>
                    <a:pt x="60598" y="11812"/>
                  </a:cubicBezTo>
                  <a:cubicBezTo>
                    <a:pt x="59202" y="12821"/>
                    <a:pt x="57607" y="15990"/>
                    <a:pt x="57607" y="15990"/>
                  </a:cubicBezTo>
                  <a:cubicBezTo>
                    <a:pt x="53222" y="18151"/>
                    <a:pt x="56212" y="12821"/>
                    <a:pt x="53222" y="11812"/>
                  </a:cubicBezTo>
                  <a:cubicBezTo>
                    <a:pt x="42857" y="10660"/>
                    <a:pt x="48837" y="15990"/>
                    <a:pt x="41461" y="17142"/>
                  </a:cubicBezTo>
                  <a:cubicBezTo>
                    <a:pt x="38471" y="18151"/>
                    <a:pt x="28106" y="13973"/>
                    <a:pt x="29501" y="18151"/>
                  </a:cubicBezTo>
                  <a:cubicBezTo>
                    <a:pt x="26511" y="18151"/>
                    <a:pt x="22126" y="18151"/>
                    <a:pt x="19136" y="18151"/>
                  </a:cubicBezTo>
                  <a:cubicBezTo>
                    <a:pt x="19136" y="22472"/>
                    <a:pt x="25116" y="24633"/>
                    <a:pt x="26511" y="27803"/>
                  </a:cubicBezTo>
                  <a:cubicBezTo>
                    <a:pt x="26511" y="29963"/>
                    <a:pt x="25116" y="36446"/>
                    <a:pt x="23521" y="39615"/>
                  </a:cubicBezTo>
                  <a:cubicBezTo>
                    <a:pt x="22126" y="40624"/>
                    <a:pt x="20730" y="42785"/>
                    <a:pt x="19136" y="44945"/>
                  </a:cubicBezTo>
                  <a:cubicBezTo>
                    <a:pt x="17740" y="47106"/>
                    <a:pt x="17740" y="47106"/>
                    <a:pt x="16146" y="49267"/>
                  </a:cubicBezTo>
                  <a:cubicBezTo>
                    <a:pt x="14750" y="51284"/>
                    <a:pt x="14750" y="52436"/>
                    <a:pt x="13156" y="54597"/>
                  </a:cubicBezTo>
                  <a:cubicBezTo>
                    <a:pt x="11760" y="58775"/>
                    <a:pt x="4385" y="58775"/>
                    <a:pt x="4385" y="63097"/>
                  </a:cubicBezTo>
                  <a:cubicBezTo>
                    <a:pt x="4385" y="67418"/>
                    <a:pt x="7375" y="70588"/>
                    <a:pt x="7375" y="74909"/>
                  </a:cubicBezTo>
                  <a:cubicBezTo>
                    <a:pt x="5780" y="77070"/>
                    <a:pt x="2990" y="79231"/>
                    <a:pt x="4385" y="82400"/>
                  </a:cubicBezTo>
                  <a:cubicBezTo>
                    <a:pt x="5780" y="88739"/>
                    <a:pt x="8770" y="92052"/>
                    <a:pt x="0" y="95222"/>
                  </a:cubicBezTo>
                  <a:lnTo>
                    <a:pt x="2990" y="96230"/>
                  </a:lnTo>
                  <a:cubicBezTo>
                    <a:pt x="4385" y="98391"/>
                    <a:pt x="2990" y="102713"/>
                    <a:pt x="2990" y="107034"/>
                  </a:cubicBezTo>
                  <a:cubicBezTo>
                    <a:pt x="2990" y="107034"/>
                    <a:pt x="4385" y="108043"/>
                    <a:pt x="5780" y="110204"/>
                  </a:cubicBezTo>
                  <a:cubicBezTo>
                    <a:pt x="4385" y="109051"/>
                    <a:pt x="10365" y="112364"/>
                    <a:pt x="10365" y="11236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Shape 2614"/>
            <p:cNvSpPr/>
            <p:nvPr/>
          </p:nvSpPr>
          <p:spPr>
            <a:xfrm>
              <a:off x="7352023" y="4951593"/>
              <a:ext cx="12702" cy="158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0"/>
                  </a:moveTo>
                  <a:lnTo>
                    <a:pt x="104000" y="0"/>
                  </a:lnTo>
                  <a:cubicBezTo>
                    <a:pt x="88000" y="24000"/>
                    <a:pt x="0" y="118400"/>
                    <a:pt x="118000" y="70400"/>
                  </a:cubicBezTo>
                  <a:cubicBezTo>
                    <a:pt x="104000" y="59200"/>
                    <a:pt x="118000" y="24000"/>
                    <a:pt x="118000" y="0"/>
                  </a:cubicBezTo>
                  <a:lnTo>
                    <a:pt x="10400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5" name="Shape 2615"/>
            <p:cNvSpPr/>
            <p:nvPr/>
          </p:nvSpPr>
          <p:spPr>
            <a:xfrm>
              <a:off x="6677216" y="5775554"/>
              <a:ext cx="676395" cy="8874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670" y="1544"/>
                  </a:moveTo>
                  <a:lnTo>
                    <a:pt x="111670" y="1544"/>
                  </a:lnTo>
                  <a:cubicBezTo>
                    <a:pt x="111670" y="1306"/>
                    <a:pt x="111362" y="890"/>
                    <a:pt x="111362" y="653"/>
                  </a:cubicBezTo>
                  <a:cubicBezTo>
                    <a:pt x="111362" y="445"/>
                    <a:pt x="111092" y="445"/>
                    <a:pt x="110822" y="445"/>
                  </a:cubicBezTo>
                  <a:cubicBezTo>
                    <a:pt x="110822" y="207"/>
                    <a:pt x="110244" y="0"/>
                    <a:pt x="109665" y="207"/>
                  </a:cubicBezTo>
                  <a:cubicBezTo>
                    <a:pt x="109357" y="890"/>
                    <a:pt x="109357" y="1544"/>
                    <a:pt x="109357" y="2197"/>
                  </a:cubicBezTo>
                  <a:cubicBezTo>
                    <a:pt x="107082" y="1989"/>
                    <a:pt x="107660" y="3979"/>
                    <a:pt x="105925" y="4632"/>
                  </a:cubicBezTo>
                  <a:cubicBezTo>
                    <a:pt x="105655" y="5285"/>
                    <a:pt x="106773" y="5523"/>
                    <a:pt x="106503" y="6176"/>
                  </a:cubicBezTo>
                  <a:cubicBezTo>
                    <a:pt x="104228" y="6384"/>
                    <a:pt x="102493" y="5731"/>
                    <a:pt x="102493" y="7928"/>
                  </a:cubicBezTo>
                  <a:cubicBezTo>
                    <a:pt x="101645" y="7928"/>
                    <a:pt x="100796" y="8166"/>
                    <a:pt x="100218" y="7928"/>
                  </a:cubicBezTo>
                  <a:cubicBezTo>
                    <a:pt x="100488" y="6622"/>
                    <a:pt x="97904" y="4632"/>
                    <a:pt x="97634" y="6829"/>
                  </a:cubicBezTo>
                  <a:cubicBezTo>
                    <a:pt x="97326" y="6829"/>
                    <a:pt x="97056" y="7067"/>
                    <a:pt x="96478" y="7067"/>
                  </a:cubicBezTo>
                  <a:cubicBezTo>
                    <a:pt x="96478" y="5523"/>
                    <a:pt x="96208" y="5077"/>
                    <a:pt x="94203" y="4840"/>
                  </a:cubicBezTo>
                  <a:cubicBezTo>
                    <a:pt x="92467" y="4840"/>
                    <a:pt x="90192" y="5285"/>
                    <a:pt x="92776" y="5968"/>
                  </a:cubicBezTo>
                  <a:cubicBezTo>
                    <a:pt x="91349" y="6622"/>
                    <a:pt x="92776" y="7928"/>
                    <a:pt x="91349" y="8374"/>
                  </a:cubicBezTo>
                  <a:cubicBezTo>
                    <a:pt x="90192" y="8611"/>
                    <a:pt x="89884" y="8819"/>
                    <a:pt x="89344" y="9918"/>
                  </a:cubicBezTo>
                  <a:cubicBezTo>
                    <a:pt x="88457" y="11254"/>
                    <a:pt x="87030" y="7928"/>
                    <a:pt x="86760" y="10809"/>
                  </a:cubicBezTo>
                  <a:cubicBezTo>
                    <a:pt x="86182" y="10571"/>
                    <a:pt x="85874" y="10809"/>
                    <a:pt x="85604" y="10809"/>
                  </a:cubicBezTo>
                  <a:cubicBezTo>
                    <a:pt x="85604" y="11907"/>
                    <a:pt x="83868" y="11907"/>
                    <a:pt x="82750" y="11907"/>
                  </a:cubicBezTo>
                  <a:cubicBezTo>
                    <a:pt x="81323" y="11700"/>
                    <a:pt x="81015" y="10363"/>
                    <a:pt x="79588" y="9918"/>
                  </a:cubicBezTo>
                  <a:cubicBezTo>
                    <a:pt x="76426" y="9472"/>
                    <a:pt x="72416" y="10126"/>
                    <a:pt x="69562" y="11017"/>
                  </a:cubicBezTo>
                  <a:cubicBezTo>
                    <a:pt x="69562" y="11462"/>
                    <a:pt x="69293" y="12145"/>
                    <a:pt x="69562" y="12561"/>
                  </a:cubicBezTo>
                  <a:cubicBezTo>
                    <a:pt x="69562" y="12561"/>
                    <a:pt x="69562" y="12561"/>
                    <a:pt x="69871" y="12561"/>
                  </a:cubicBezTo>
                  <a:cubicBezTo>
                    <a:pt x="69871" y="13452"/>
                    <a:pt x="69871" y="14550"/>
                    <a:pt x="69562" y="15441"/>
                  </a:cubicBezTo>
                  <a:cubicBezTo>
                    <a:pt x="68136" y="15204"/>
                    <a:pt x="67287" y="17431"/>
                    <a:pt x="66401" y="18084"/>
                  </a:cubicBezTo>
                  <a:cubicBezTo>
                    <a:pt x="64974" y="18975"/>
                    <a:pt x="63547" y="20519"/>
                    <a:pt x="61542" y="19628"/>
                  </a:cubicBezTo>
                  <a:cubicBezTo>
                    <a:pt x="60694" y="19420"/>
                    <a:pt x="58958" y="18737"/>
                    <a:pt x="58688" y="18084"/>
                  </a:cubicBezTo>
                  <a:cubicBezTo>
                    <a:pt x="58419" y="17847"/>
                    <a:pt x="58688" y="17193"/>
                    <a:pt x="58419" y="16985"/>
                  </a:cubicBezTo>
                  <a:cubicBezTo>
                    <a:pt x="58110" y="17847"/>
                    <a:pt x="57840" y="18737"/>
                    <a:pt x="57840" y="18975"/>
                  </a:cubicBezTo>
                  <a:cubicBezTo>
                    <a:pt x="57840" y="18737"/>
                    <a:pt x="58110" y="17847"/>
                    <a:pt x="58419" y="16985"/>
                  </a:cubicBezTo>
                  <a:cubicBezTo>
                    <a:pt x="58110" y="16985"/>
                    <a:pt x="58110" y="16748"/>
                    <a:pt x="58110" y="16748"/>
                  </a:cubicBezTo>
                  <a:cubicBezTo>
                    <a:pt x="57262" y="16540"/>
                    <a:pt x="56375" y="16540"/>
                    <a:pt x="55835" y="16302"/>
                  </a:cubicBezTo>
                  <a:cubicBezTo>
                    <a:pt x="54948" y="15887"/>
                    <a:pt x="54678" y="15204"/>
                    <a:pt x="53830" y="14788"/>
                  </a:cubicBezTo>
                  <a:cubicBezTo>
                    <a:pt x="52095" y="14342"/>
                    <a:pt x="52095" y="16985"/>
                    <a:pt x="50398" y="15204"/>
                  </a:cubicBezTo>
                  <a:cubicBezTo>
                    <a:pt x="49820" y="14550"/>
                    <a:pt x="46349" y="13897"/>
                    <a:pt x="46079" y="14788"/>
                  </a:cubicBezTo>
                  <a:cubicBezTo>
                    <a:pt x="45809" y="15887"/>
                    <a:pt x="45809" y="16985"/>
                    <a:pt x="45231" y="17847"/>
                  </a:cubicBezTo>
                  <a:cubicBezTo>
                    <a:pt x="44383" y="19183"/>
                    <a:pt x="41221" y="18737"/>
                    <a:pt x="39794" y="18737"/>
                  </a:cubicBezTo>
                  <a:cubicBezTo>
                    <a:pt x="39794" y="19836"/>
                    <a:pt x="40064" y="21380"/>
                    <a:pt x="39485" y="22271"/>
                  </a:cubicBezTo>
                  <a:cubicBezTo>
                    <a:pt x="39794" y="22271"/>
                    <a:pt x="40064" y="22479"/>
                    <a:pt x="40372" y="22271"/>
                  </a:cubicBezTo>
                  <a:cubicBezTo>
                    <a:pt x="40372" y="23608"/>
                    <a:pt x="40642" y="24914"/>
                    <a:pt x="39794" y="25805"/>
                  </a:cubicBezTo>
                  <a:cubicBezTo>
                    <a:pt x="38946" y="26458"/>
                    <a:pt x="36902" y="27349"/>
                    <a:pt x="36053" y="28002"/>
                  </a:cubicBezTo>
                  <a:cubicBezTo>
                    <a:pt x="37480" y="29339"/>
                    <a:pt x="42917" y="28002"/>
                    <a:pt x="43804" y="29784"/>
                  </a:cubicBezTo>
                  <a:cubicBezTo>
                    <a:pt x="44074" y="30645"/>
                    <a:pt x="43804" y="31536"/>
                    <a:pt x="43496" y="32397"/>
                  </a:cubicBezTo>
                  <a:cubicBezTo>
                    <a:pt x="43496" y="32843"/>
                    <a:pt x="42917" y="32843"/>
                    <a:pt x="42647" y="33080"/>
                  </a:cubicBezTo>
                  <a:cubicBezTo>
                    <a:pt x="41799" y="33526"/>
                    <a:pt x="41799" y="34179"/>
                    <a:pt x="41799" y="34832"/>
                  </a:cubicBezTo>
                  <a:cubicBezTo>
                    <a:pt x="40064" y="34832"/>
                    <a:pt x="37789" y="34387"/>
                    <a:pt x="36362" y="35515"/>
                  </a:cubicBezTo>
                  <a:cubicBezTo>
                    <a:pt x="35205" y="36377"/>
                    <a:pt x="35205" y="37713"/>
                    <a:pt x="34897" y="38812"/>
                  </a:cubicBezTo>
                  <a:cubicBezTo>
                    <a:pt x="33778" y="38812"/>
                    <a:pt x="31773" y="37921"/>
                    <a:pt x="30616" y="37921"/>
                  </a:cubicBezTo>
                  <a:cubicBezTo>
                    <a:pt x="28920" y="37475"/>
                    <a:pt x="27455" y="37268"/>
                    <a:pt x="25758" y="37713"/>
                  </a:cubicBezTo>
                  <a:cubicBezTo>
                    <a:pt x="25758" y="37921"/>
                    <a:pt x="25758" y="38366"/>
                    <a:pt x="25449" y="38604"/>
                  </a:cubicBezTo>
                  <a:cubicBezTo>
                    <a:pt x="24601" y="38812"/>
                    <a:pt x="24331" y="37921"/>
                    <a:pt x="24023" y="37475"/>
                  </a:cubicBezTo>
                  <a:cubicBezTo>
                    <a:pt x="23174" y="37060"/>
                    <a:pt x="22326" y="37268"/>
                    <a:pt x="21478" y="37268"/>
                  </a:cubicBezTo>
                  <a:cubicBezTo>
                    <a:pt x="19742" y="37475"/>
                    <a:pt x="18316" y="38366"/>
                    <a:pt x="18007" y="39703"/>
                  </a:cubicBezTo>
                  <a:cubicBezTo>
                    <a:pt x="17467" y="41247"/>
                    <a:pt x="17467" y="41662"/>
                    <a:pt x="14884" y="41455"/>
                  </a:cubicBezTo>
                  <a:cubicBezTo>
                    <a:pt x="13997" y="41247"/>
                    <a:pt x="12879" y="41247"/>
                    <a:pt x="11722" y="41247"/>
                  </a:cubicBezTo>
                  <a:cubicBezTo>
                    <a:pt x="11143" y="41455"/>
                    <a:pt x="10295" y="41900"/>
                    <a:pt x="9447" y="41662"/>
                  </a:cubicBezTo>
                  <a:cubicBezTo>
                    <a:pt x="9717" y="41662"/>
                    <a:pt x="9447" y="39910"/>
                    <a:pt x="9138" y="39703"/>
                  </a:cubicBezTo>
                  <a:cubicBezTo>
                    <a:pt x="8290" y="39257"/>
                    <a:pt x="6863" y="39465"/>
                    <a:pt x="5976" y="39703"/>
                  </a:cubicBezTo>
                  <a:cubicBezTo>
                    <a:pt x="5976" y="40564"/>
                    <a:pt x="6285" y="41900"/>
                    <a:pt x="6285" y="41900"/>
                  </a:cubicBezTo>
                  <a:cubicBezTo>
                    <a:pt x="6285" y="41900"/>
                    <a:pt x="5976" y="40564"/>
                    <a:pt x="5976" y="39703"/>
                  </a:cubicBezTo>
                  <a:cubicBezTo>
                    <a:pt x="5976" y="39703"/>
                    <a:pt x="5976" y="39703"/>
                    <a:pt x="5706" y="39703"/>
                  </a:cubicBezTo>
                  <a:cubicBezTo>
                    <a:pt x="5706" y="41247"/>
                    <a:pt x="3431" y="40356"/>
                    <a:pt x="3431" y="41900"/>
                  </a:cubicBezTo>
                  <a:cubicBezTo>
                    <a:pt x="2005" y="42108"/>
                    <a:pt x="1426" y="41247"/>
                    <a:pt x="269" y="41009"/>
                  </a:cubicBezTo>
                  <a:cubicBezTo>
                    <a:pt x="0" y="42108"/>
                    <a:pt x="0" y="43444"/>
                    <a:pt x="0" y="44543"/>
                  </a:cubicBezTo>
                  <a:cubicBezTo>
                    <a:pt x="1118" y="44543"/>
                    <a:pt x="2005" y="44335"/>
                    <a:pt x="2853" y="44988"/>
                  </a:cubicBezTo>
                  <a:cubicBezTo>
                    <a:pt x="3701" y="45434"/>
                    <a:pt x="4550" y="45196"/>
                    <a:pt x="5128" y="45642"/>
                  </a:cubicBezTo>
                  <a:cubicBezTo>
                    <a:pt x="5976" y="45879"/>
                    <a:pt x="5976" y="46533"/>
                    <a:pt x="6863" y="46740"/>
                  </a:cubicBezTo>
                  <a:cubicBezTo>
                    <a:pt x="7442" y="46978"/>
                    <a:pt x="8560" y="46978"/>
                    <a:pt x="8560" y="47631"/>
                  </a:cubicBezTo>
                  <a:cubicBezTo>
                    <a:pt x="7712" y="47839"/>
                    <a:pt x="5706" y="50066"/>
                    <a:pt x="5706" y="50720"/>
                  </a:cubicBezTo>
                  <a:cubicBezTo>
                    <a:pt x="5437" y="50720"/>
                    <a:pt x="5437" y="50720"/>
                    <a:pt x="5128" y="50720"/>
                  </a:cubicBezTo>
                  <a:cubicBezTo>
                    <a:pt x="7442" y="50720"/>
                    <a:pt x="10295" y="50066"/>
                    <a:pt x="12300" y="50927"/>
                  </a:cubicBezTo>
                  <a:cubicBezTo>
                    <a:pt x="13997" y="51610"/>
                    <a:pt x="13457" y="53363"/>
                    <a:pt x="13457" y="54699"/>
                  </a:cubicBezTo>
                  <a:cubicBezTo>
                    <a:pt x="12879" y="54699"/>
                    <a:pt x="12570" y="54699"/>
                    <a:pt x="11992" y="54699"/>
                  </a:cubicBezTo>
                  <a:cubicBezTo>
                    <a:pt x="11452" y="55352"/>
                    <a:pt x="11992" y="56451"/>
                    <a:pt x="11722" y="57104"/>
                  </a:cubicBezTo>
                  <a:cubicBezTo>
                    <a:pt x="12570" y="57104"/>
                    <a:pt x="16002" y="58440"/>
                    <a:pt x="16580" y="59094"/>
                  </a:cubicBezTo>
                  <a:cubicBezTo>
                    <a:pt x="17737" y="60193"/>
                    <a:pt x="17467" y="61737"/>
                    <a:pt x="17159" y="62835"/>
                  </a:cubicBezTo>
                  <a:cubicBezTo>
                    <a:pt x="16002" y="63518"/>
                    <a:pt x="16311" y="65063"/>
                    <a:pt x="16002" y="66161"/>
                  </a:cubicBezTo>
                  <a:cubicBezTo>
                    <a:pt x="15732" y="67260"/>
                    <a:pt x="15424" y="68359"/>
                    <a:pt x="15732" y="69458"/>
                  </a:cubicBezTo>
                  <a:cubicBezTo>
                    <a:pt x="16002" y="70348"/>
                    <a:pt x="16002" y="71447"/>
                    <a:pt x="16889" y="71893"/>
                  </a:cubicBezTo>
                  <a:cubicBezTo>
                    <a:pt x="17737" y="72338"/>
                    <a:pt x="19164" y="72338"/>
                    <a:pt x="19164" y="73437"/>
                  </a:cubicBezTo>
                  <a:cubicBezTo>
                    <a:pt x="19473" y="73437"/>
                    <a:pt x="19742" y="73437"/>
                    <a:pt x="20012" y="73199"/>
                  </a:cubicBezTo>
                  <a:cubicBezTo>
                    <a:pt x="20012" y="71655"/>
                    <a:pt x="22017" y="72100"/>
                    <a:pt x="22904" y="71002"/>
                  </a:cubicBezTo>
                  <a:cubicBezTo>
                    <a:pt x="23753" y="70348"/>
                    <a:pt x="25758" y="70111"/>
                    <a:pt x="26915" y="70556"/>
                  </a:cubicBezTo>
                  <a:cubicBezTo>
                    <a:pt x="28341" y="71239"/>
                    <a:pt x="28611" y="75634"/>
                    <a:pt x="26028" y="75426"/>
                  </a:cubicBezTo>
                  <a:cubicBezTo>
                    <a:pt x="26028" y="76080"/>
                    <a:pt x="26606" y="76288"/>
                    <a:pt x="26336" y="76971"/>
                  </a:cubicBezTo>
                  <a:cubicBezTo>
                    <a:pt x="30616" y="77416"/>
                    <a:pt x="25758" y="80059"/>
                    <a:pt x="26336" y="81603"/>
                  </a:cubicBezTo>
                  <a:cubicBezTo>
                    <a:pt x="26336" y="81603"/>
                    <a:pt x="26336" y="81603"/>
                    <a:pt x="26606" y="81603"/>
                  </a:cubicBezTo>
                  <a:cubicBezTo>
                    <a:pt x="26606" y="82019"/>
                    <a:pt x="26606" y="82464"/>
                    <a:pt x="26606" y="82910"/>
                  </a:cubicBezTo>
                  <a:cubicBezTo>
                    <a:pt x="24601" y="83355"/>
                    <a:pt x="26028" y="86651"/>
                    <a:pt x="24331" y="86651"/>
                  </a:cubicBezTo>
                  <a:cubicBezTo>
                    <a:pt x="25758" y="86889"/>
                    <a:pt x="26336" y="88195"/>
                    <a:pt x="27763" y="87988"/>
                  </a:cubicBezTo>
                  <a:cubicBezTo>
                    <a:pt x="28341" y="87542"/>
                    <a:pt x="28611" y="86889"/>
                    <a:pt x="29768" y="87097"/>
                  </a:cubicBezTo>
                  <a:cubicBezTo>
                    <a:pt x="29498" y="88433"/>
                    <a:pt x="31773" y="89086"/>
                    <a:pt x="30038" y="89977"/>
                  </a:cubicBezTo>
                  <a:cubicBezTo>
                    <a:pt x="29190" y="90423"/>
                    <a:pt x="28611" y="92620"/>
                    <a:pt x="28611" y="93511"/>
                  </a:cubicBezTo>
                  <a:cubicBezTo>
                    <a:pt x="26336" y="93066"/>
                    <a:pt x="26606" y="97015"/>
                    <a:pt x="25758" y="98144"/>
                  </a:cubicBezTo>
                  <a:cubicBezTo>
                    <a:pt x="25179" y="99005"/>
                    <a:pt x="23444" y="99005"/>
                    <a:pt x="23753" y="99896"/>
                  </a:cubicBezTo>
                  <a:cubicBezTo>
                    <a:pt x="24023" y="100786"/>
                    <a:pt x="25179" y="102331"/>
                    <a:pt x="26028" y="102331"/>
                  </a:cubicBezTo>
                  <a:cubicBezTo>
                    <a:pt x="26336" y="103192"/>
                    <a:pt x="26336" y="104083"/>
                    <a:pt x="26028" y="104736"/>
                  </a:cubicBezTo>
                  <a:cubicBezTo>
                    <a:pt x="24910" y="104736"/>
                    <a:pt x="23753" y="105835"/>
                    <a:pt x="23753" y="106518"/>
                  </a:cubicBezTo>
                  <a:cubicBezTo>
                    <a:pt x="23444" y="107616"/>
                    <a:pt x="24910" y="108270"/>
                    <a:pt x="24910" y="109368"/>
                  </a:cubicBezTo>
                  <a:cubicBezTo>
                    <a:pt x="25179" y="109368"/>
                    <a:pt x="25179" y="109368"/>
                    <a:pt x="25179" y="109368"/>
                  </a:cubicBezTo>
                  <a:cubicBezTo>
                    <a:pt x="25758" y="110705"/>
                    <a:pt x="26336" y="112457"/>
                    <a:pt x="23753" y="111566"/>
                  </a:cubicBezTo>
                  <a:cubicBezTo>
                    <a:pt x="23753" y="112011"/>
                    <a:pt x="23753" y="112457"/>
                    <a:pt x="23753" y="112902"/>
                  </a:cubicBezTo>
                  <a:cubicBezTo>
                    <a:pt x="23444" y="112902"/>
                    <a:pt x="23444" y="113110"/>
                    <a:pt x="23174" y="112902"/>
                  </a:cubicBezTo>
                  <a:cubicBezTo>
                    <a:pt x="23174" y="113793"/>
                    <a:pt x="23174" y="114446"/>
                    <a:pt x="22904" y="115100"/>
                  </a:cubicBezTo>
                  <a:cubicBezTo>
                    <a:pt x="22904" y="115337"/>
                    <a:pt x="22596" y="115337"/>
                    <a:pt x="22326" y="115337"/>
                  </a:cubicBezTo>
                  <a:cubicBezTo>
                    <a:pt x="22326" y="115337"/>
                    <a:pt x="22017" y="115545"/>
                    <a:pt x="21748" y="115545"/>
                  </a:cubicBezTo>
                  <a:cubicBezTo>
                    <a:pt x="22017" y="115991"/>
                    <a:pt x="22326" y="116436"/>
                    <a:pt x="22904" y="116881"/>
                  </a:cubicBezTo>
                  <a:cubicBezTo>
                    <a:pt x="23753" y="117327"/>
                    <a:pt x="25449" y="117743"/>
                    <a:pt x="26606" y="118188"/>
                  </a:cubicBezTo>
                  <a:cubicBezTo>
                    <a:pt x="28341" y="118634"/>
                    <a:pt x="30038" y="119287"/>
                    <a:pt x="31773" y="119732"/>
                  </a:cubicBezTo>
                  <a:cubicBezTo>
                    <a:pt x="32622" y="119732"/>
                    <a:pt x="33470" y="119732"/>
                    <a:pt x="34357" y="119732"/>
                  </a:cubicBezTo>
                  <a:cubicBezTo>
                    <a:pt x="34627" y="119732"/>
                    <a:pt x="34897" y="119970"/>
                    <a:pt x="35205" y="119732"/>
                  </a:cubicBezTo>
                  <a:cubicBezTo>
                    <a:pt x="35205" y="119732"/>
                    <a:pt x="35475" y="119287"/>
                    <a:pt x="35784" y="119287"/>
                  </a:cubicBezTo>
                  <a:lnTo>
                    <a:pt x="35784" y="119287"/>
                  </a:lnTo>
                  <a:cubicBezTo>
                    <a:pt x="36053" y="119079"/>
                    <a:pt x="36053" y="118426"/>
                    <a:pt x="36902" y="118188"/>
                  </a:cubicBezTo>
                  <a:cubicBezTo>
                    <a:pt x="37210" y="117980"/>
                    <a:pt x="38059" y="118188"/>
                    <a:pt x="38637" y="118188"/>
                  </a:cubicBezTo>
                  <a:cubicBezTo>
                    <a:pt x="39485" y="118188"/>
                    <a:pt x="40372" y="117980"/>
                    <a:pt x="41221" y="117743"/>
                  </a:cubicBezTo>
                  <a:cubicBezTo>
                    <a:pt x="41491" y="117535"/>
                    <a:pt x="42069" y="117327"/>
                    <a:pt x="42377" y="117089"/>
                  </a:cubicBezTo>
                  <a:cubicBezTo>
                    <a:pt x="42647" y="116436"/>
                    <a:pt x="42917" y="115991"/>
                    <a:pt x="43496" y="115545"/>
                  </a:cubicBezTo>
                  <a:cubicBezTo>
                    <a:pt x="44074" y="115337"/>
                    <a:pt x="44922" y="115337"/>
                    <a:pt x="45231" y="115100"/>
                  </a:cubicBezTo>
                  <a:cubicBezTo>
                    <a:pt x="45501" y="115100"/>
                    <a:pt x="46079" y="115100"/>
                    <a:pt x="46349" y="115100"/>
                  </a:cubicBezTo>
                  <a:cubicBezTo>
                    <a:pt x="46658" y="115100"/>
                    <a:pt x="46928" y="114684"/>
                    <a:pt x="47506" y="114684"/>
                  </a:cubicBezTo>
                  <a:cubicBezTo>
                    <a:pt x="48393" y="114239"/>
                    <a:pt x="48971" y="114239"/>
                    <a:pt x="49820" y="113556"/>
                  </a:cubicBezTo>
                  <a:cubicBezTo>
                    <a:pt x="50398" y="113110"/>
                    <a:pt x="50938" y="112457"/>
                    <a:pt x="51246" y="111804"/>
                  </a:cubicBezTo>
                  <a:cubicBezTo>
                    <a:pt x="51516" y="111358"/>
                    <a:pt x="51516" y="110913"/>
                    <a:pt x="51825" y="110705"/>
                  </a:cubicBezTo>
                  <a:cubicBezTo>
                    <a:pt x="52365" y="110259"/>
                    <a:pt x="52365" y="110259"/>
                    <a:pt x="52673" y="109814"/>
                  </a:cubicBezTo>
                  <a:cubicBezTo>
                    <a:pt x="52673" y="109606"/>
                    <a:pt x="52673" y="108715"/>
                    <a:pt x="52673" y="108507"/>
                  </a:cubicBezTo>
                  <a:cubicBezTo>
                    <a:pt x="52365" y="108270"/>
                    <a:pt x="51246" y="108270"/>
                    <a:pt x="51246" y="108507"/>
                  </a:cubicBezTo>
                  <a:cubicBezTo>
                    <a:pt x="50668" y="108507"/>
                    <a:pt x="49820" y="108507"/>
                    <a:pt x="49241" y="108507"/>
                  </a:cubicBezTo>
                  <a:cubicBezTo>
                    <a:pt x="49511" y="107616"/>
                    <a:pt x="51825" y="108062"/>
                    <a:pt x="52365" y="108062"/>
                  </a:cubicBezTo>
                  <a:cubicBezTo>
                    <a:pt x="52673" y="107409"/>
                    <a:pt x="52673" y="106963"/>
                    <a:pt x="53251" y="106518"/>
                  </a:cubicBezTo>
                  <a:cubicBezTo>
                    <a:pt x="53521" y="106280"/>
                    <a:pt x="54100" y="105835"/>
                    <a:pt x="54100" y="105419"/>
                  </a:cubicBezTo>
                  <a:cubicBezTo>
                    <a:pt x="54370" y="104291"/>
                    <a:pt x="54100" y="103192"/>
                    <a:pt x="54100" y="102093"/>
                  </a:cubicBezTo>
                  <a:cubicBezTo>
                    <a:pt x="54370" y="101648"/>
                    <a:pt x="54370" y="100549"/>
                    <a:pt x="54948" y="100103"/>
                  </a:cubicBezTo>
                  <a:cubicBezTo>
                    <a:pt x="55257" y="99896"/>
                    <a:pt x="55526" y="100103"/>
                    <a:pt x="55835" y="99896"/>
                  </a:cubicBezTo>
                  <a:cubicBezTo>
                    <a:pt x="56375" y="99896"/>
                    <a:pt x="56375" y="99688"/>
                    <a:pt x="56953" y="99450"/>
                  </a:cubicBezTo>
                  <a:cubicBezTo>
                    <a:pt x="57532" y="99005"/>
                    <a:pt x="58419" y="99242"/>
                    <a:pt x="58958" y="98797"/>
                  </a:cubicBezTo>
                  <a:cubicBezTo>
                    <a:pt x="59537" y="98351"/>
                    <a:pt x="59845" y="97698"/>
                    <a:pt x="60424" y="97461"/>
                  </a:cubicBezTo>
                  <a:cubicBezTo>
                    <a:pt x="60964" y="97015"/>
                    <a:pt x="62120" y="97015"/>
                    <a:pt x="62969" y="97015"/>
                  </a:cubicBezTo>
                  <a:cubicBezTo>
                    <a:pt x="64704" y="96807"/>
                    <a:pt x="66709" y="96570"/>
                    <a:pt x="68406" y="96154"/>
                  </a:cubicBezTo>
                  <a:cubicBezTo>
                    <a:pt x="68984" y="95916"/>
                    <a:pt x="69293" y="95916"/>
                    <a:pt x="69871" y="95916"/>
                  </a:cubicBezTo>
                  <a:cubicBezTo>
                    <a:pt x="69871" y="95916"/>
                    <a:pt x="70141" y="95708"/>
                    <a:pt x="70141" y="95471"/>
                  </a:cubicBezTo>
                  <a:cubicBezTo>
                    <a:pt x="70411" y="95263"/>
                    <a:pt x="71298" y="95263"/>
                    <a:pt x="71876" y="95263"/>
                  </a:cubicBezTo>
                  <a:cubicBezTo>
                    <a:pt x="72146" y="94818"/>
                    <a:pt x="72146" y="94818"/>
                    <a:pt x="72724" y="94610"/>
                  </a:cubicBezTo>
                  <a:cubicBezTo>
                    <a:pt x="72994" y="94610"/>
                    <a:pt x="73573" y="94610"/>
                    <a:pt x="73843" y="94610"/>
                  </a:cubicBezTo>
                  <a:cubicBezTo>
                    <a:pt x="75308" y="94164"/>
                    <a:pt x="76735" y="93927"/>
                    <a:pt x="78431" y="94164"/>
                  </a:cubicBezTo>
                  <a:cubicBezTo>
                    <a:pt x="79318" y="94164"/>
                    <a:pt x="80167" y="94372"/>
                    <a:pt x="81323" y="94372"/>
                  </a:cubicBezTo>
                  <a:cubicBezTo>
                    <a:pt x="81863" y="94372"/>
                    <a:pt x="82172" y="94164"/>
                    <a:pt x="82750" y="93927"/>
                  </a:cubicBezTo>
                  <a:cubicBezTo>
                    <a:pt x="82442" y="93927"/>
                    <a:pt x="81863" y="93719"/>
                    <a:pt x="81593" y="93719"/>
                  </a:cubicBezTo>
                  <a:cubicBezTo>
                    <a:pt x="81593" y="93511"/>
                    <a:pt x="81323" y="93273"/>
                    <a:pt x="81015" y="93066"/>
                  </a:cubicBezTo>
                  <a:cubicBezTo>
                    <a:pt x="80745" y="93066"/>
                    <a:pt x="80437" y="93066"/>
                    <a:pt x="80167" y="92828"/>
                  </a:cubicBezTo>
                  <a:cubicBezTo>
                    <a:pt x="79318" y="92412"/>
                    <a:pt x="78740" y="92175"/>
                    <a:pt x="77853" y="91967"/>
                  </a:cubicBezTo>
                  <a:cubicBezTo>
                    <a:pt x="75000" y="90868"/>
                    <a:pt x="76735" y="87542"/>
                    <a:pt x="77853" y="85998"/>
                  </a:cubicBezTo>
                  <a:cubicBezTo>
                    <a:pt x="78431" y="84899"/>
                    <a:pt x="79897" y="84454"/>
                    <a:pt x="80437" y="83593"/>
                  </a:cubicBezTo>
                  <a:cubicBezTo>
                    <a:pt x="80745" y="82702"/>
                    <a:pt x="81323" y="82019"/>
                    <a:pt x="82442" y="81603"/>
                  </a:cubicBezTo>
                  <a:cubicBezTo>
                    <a:pt x="82442" y="80267"/>
                    <a:pt x="84177" y="79613"/>
                    <a:pt x="85295" y="78723"/>
                  </a:cubicBezTo>
                  <a:cubicBezTo>
                    <a:pt x="85604" y="78277"/>
                    <a:pt x="85874" y="78069"/>
                    <a:pt x="86182" y="77832"/>
                  </a:cubicBezTo>
                  <a:cubicBezTo>
                    <a:pt x="86452" y="77624"/>
                    <a:pt x="86760" y="77624"/>
                    <a:pt x="87030" y="77416"/>
                  </a:cubicBezTo>
                  <a:cubicBezTo>
                    <a:pt x="88187" y="76733"/>
                    <a:pt x="87030" y="76733"/>
                    <a:pt x="86452" y="76525"/>
                  </a:cubicBezTo>
                  <a:cubicBezTo>
                    <a:pt x="86452" y="76080"/>
                    <a:pt x="86452" y="73882"/>
                    <a:pt x="87300" y="74090"/>
                  </a:cubicBezTo>
                  <a:cubicBezTo>
                    <a:pt x="87300" y="73645"/>
                    <a:pt x="87300" y="73199"/>
                    <a:pt x="87609" y="72991"/>
                  </a:cubicBezTo>
                  <a:cubicBezTo>
                    <a:pt x="87879" y="72546"/>
                    <a:pt x="89035" y="71655"/>
                    <a:pt x="89614" y="71447"/>
                  </a:cubicBezTo>
                  <a:cubicBezTo>
                    <a:pt x="90192" y="71239"/>
                    <a:pt x="91041" y="71239"/>
                    <a:pt x="91619" y="71239"/>
                  </a:cubicBezTo>
                  <a:cubicBezTo>
                    <a:pt x="92197" y="71239"/>
                    <a:pt x="92776" y="71239"/>
                    <a:pt x="93046" y="71239"/>
                  </a:cubicBezTo>
                  <a:cubicBezTo>
                    <a:pt x="93316" y="71447"/>
                    <a:pt x="93624" y="71447"/>
                    <a:pt x="93894" y="71447"/>
                  </a:cubicBezTo>
                  <a:cubicBezTo>
                    <a:pt x="94781" y="71239"/>
                    <a:pt x="95321" y="71893"/>
                    <a:pt x="96208" y="71655"/>
                  </a:cubicBezTo>
                  <a:cubicBezTo>
                    <a:pt x="95899" y="71239"/>
                    <a:pt x="95899" y="70794"/>
                    <a:pt x="95629" y="70556"/>
                  </a:cubicBezTo>
                  <a:cubicBezTo>
                    <a:pt x="95899" y="70348"/>
                    <a:pt x="96208" y="70348"/>
                    <a:pt x="96748" y="70348"/>
                  </a:cubicBezTo>
                  <a:cubicBezTo>
                    <a:pt x="97904" y="70348"/>
                    <a:pt x="99061" y="70556"/>
                    <a:pt x="100218" y="70556"/>
                  </a:cubicBezTo>
                  <a:cubicBezTo>
                    <a:pt x="100488" y="70556"/>
                    <a:pt x="101066" y="70556"/>
                    <a:pt x="101336" y="70556"/>
                  </a:cubicBezTo>
                  <a:cubicBezTo>
                    <a:pt x="101645" y="70794"/>
                    <a:pt x="101915" y="71002"/>
                    <a:pt x="102493" y="71002"/>
                  </a:cubicBezTo>
                  <a:cubicBezTo>
                    <a:pt x="102802" y="71002"/>
                    <a:pt x="103341" y="70794"/>
                    <a:pt x="103650" y="71002"/>
                  </a:cubicBezTo>
                  <a:cubicBezTo>
                    <a:pt x="104228" y="71239"/>
                    <a:pt x="103071" y="71893"/>
                    <a:pt x="102802" y="72100"/>
                  </a:cubicBezTo>
                  <a:cubicBezTo>
                    <a:pt x="103071" y="72100"/>
                    <a:pt x="103341" y="72100"/>
                    <a:pt x="103650" y="72100"/>
                  </a:cubicBezTo>
                  <a:cubicBezTo>
                    <a:pt x="104768" y="70111"/>
                    <a:pt x="104768" y="70111"/>
                    <a:pt x="104768" y="70111"/>
                  </a:cubicBezTo>
                  <a:cubicBezTo>
                    <a:pt x="104768" y="68804"/>
                    <a:pt x="104768" y="67468"/>
                    <a:pt x="104768" y="66161"/>
                  </a:cubicBezTo>
                  <a:cubicBezTo>
                    <a:pt x="104498" y="63518"/>
                    <a:pt x="104228" y="60876"/>
                    <a:pt x="104228" y="58203"/>
                  </a:cubicBezTo>
                  <a:cubicBezTo>
                    <a:pt x="104228" y="56005"/>
                    <a:pt x="104228" y="53808"/>
                    <a:pt x="104228" y="51373"/>
                  </a:cubicBezTo>
                  <a:cubicBezTo>
                    <a:pt x="104228" y="50274"/>
                    <a:pt x="104228" y="48938"/>
                    <a:pt x="103920" y="47839"/>
                  </a:cubicBezTo>
                  <a:cubicBezTo>
                    <a:pt x="103920" y="47631"/>
                    <a:pt x="103650" y="47631"/>
                    <a:pt x="103650" y="47423"/>
                  </a:cubicBezTo>
                  <a:cubicBezTo>
                    <a:pt x="103650" y="46978"/>
                    <a:pt x="103650" y="46533"/>
                    <a:pt x="103650" y="46295"/>
                  </a:cubicBezTo>
                  <a:cubicBezTo>
                    <a:pt x="103650" y="45879"/>
                    <a:pt x="103341" y="45879"/>
                    <a:pt x="103071" y="45642"/>
                  </a:cubicBezTo>
                  <a:cubicBezTo>
                    <a:pt x="102223" y="44543"/>
                    <a:pt x="102802" y="42345"/>
                    <a:pt x="103071" y="41247"/>
                  </a:cubicBezTo>
                  <a:cubicBezTo>
                    <a:pt x="103341" y="41009"/>
                    <a:pt x="103341" y="40564"/>
                    <a:pt x="103341" y="40356"/>
                  </a:cubicBezTo>
                  <a:cubicBezTo>
                    <a:pt x="103071" y="40356"/>
                    <a:pt x="102802" y="40118"/>
                    <a:pt x="102493" y="40356"/>
                  </a:cubicBezTo>
                  <a:cubicBezTo>
                    <a:pt x="102223" y="40356"/>
                    <a:pt x="101915" y="40356"/>
                    <a:pt x="101915" y="40356"/>
                  </a:cubicBezTo>
                  <a:cubicBezTo>
                    <a:pt x="101645" y="40356"/>
                    <a:pt x="101336" y="40356"/>
                    <a:pt x="101336" y="40356"/>
                  </a:cubicBezTo>
                  <a:lnTo>
                    <a:pt x="101066" y="39910"/>
                  </a:lnTo>
                  <a:cubicBezTo>
                    <a:pt x="101066" y="39703"/>
                    <a:pt x="100796" y="39465"/>
                    <a:pt x="100488" y="39465"/>
                  </a:cubicBezTo>
                  <a:cubicBezTo>
                    <a:pt x="100488" y="39910"/>
                    <a:pt x="99331" y="39910"/>
                    <a:pt x="99331" y="39465"/>
                  </a:cubicBezTo>
                  <a:cubicBezTo>
                    <a:pt x="98791" y="39465"/>
                    <a:pt x="98483" y="39257"/>
                    <a:pt x="97904" y="39020"/>
                  </a:cubicBezTo>
                  <a:cubicBezTo>
                    <a:pt x="98791" y="38158"/>
                    <a:pt x="96478" y="37475"/>
                    <a:pt x="95629" y="37475"/>
                  </a:cubicBezTo>
                  <a:cubicBezTo>
                    <a:pt x="95899" y="36822"/>
                    <a:pt x="97634" y="37060"/>
                    <a:pt x="97634" y="37060"/>
                  </a:cubicBezTo>
                  <a:cubicBezTo>
                    <a:pt x="97904" y="36377"/>
                    <a:pt x="97326" y="35961"/>
                    <a:pt x="98213" y="35723"/>
                  </a:cubicBezTo>
                  <a:cubicBezTo>
                    <a:pt x="98213" y="35515"/>
                    <a:pt x="98213" y="35515"/>
                    <a:pt x="98213" y="35278"/>
                  </a:cubicBezTo>
                  <a:cubicBezTo>
                    <a:pt x="97326" y="35278"/>
                    <a:pt x="97056" y="34832"/>
                    <a:pt x="97326" y="34387"/>
                  </a:cubicBezTo>
                  <a:cubicBezTo>
                    <a:pt x="97904" y="34387"/>
                    <a:pt x="98791" y="33971"/>
                    <a:pt x="99061" y="34387"/>
                  </a:cubicBezTo>
                  <a:cubicBezTo>
                    <a:pt x="99331" y="34625"/>
                    <a:pt x="99061" y="35515"/>
                    <a:pt x="99910" y="35070"/>
                  </a:cubicBezTo>
                  <a:cubicBezTo>
                    <a:pt x="100488" y="34832"/>
                    <a:pt x="100218" y="33971"/>
                    <a:pt x="100796" y="34179"/>
                  </a:cubicBezTo>
                  <a:cubicBezTo>
                    <a:pt x="101645" y="34387"/>
                    <a:pt x="101336" y="35070"/>
                    <a:pt x="100796" y="35278"/>
                  </a:cubicBezTo>
                  <a:cubicBezTo>
                    <a:pt x="100796" y="35278"/>
                    <a:pt x="101066" y="35723"/>
                    <a:pt x="101336" y="35723"/>
                  </a:cubicBezTo>
                  <a:cubicBezTo>
                    <a:pt x="101066" y="35723"/>
                    <a:pt x="100796" y="35961"/>
                    <a:pt x="100796" y="36169"/>
                  </a:cubicBezTo>
                  <a:cubicBezTo>
                    <a:pt x="101066" y="36377"/>
                    <a:pt x="101645" y="36169"/>
                    <a:pt x="101915" y="36169"/>
                  </a:cubicBezTo>
                  <a:cubicBezTo>
                    <a:pt x="102493" y="35961"/>
                    <a:pt x="103341" y="35723"/>
                    <a:pt x="104228" y="35961"/>
                  </a:cubicBezTo>
                  <a:cubicBezTo>
                    <a:pt x="104498" y="35515"/>
                    <a:pt x="104768" y="34832"/>
                    <a:pt x="105077" y="34387"/>
                  </a:cubicBezTo>
                  <a:cubicBezTo>
                    <a:pt x="105347" y="33971"/>
                    <a:pt x="105347" y="33288"/>
                    <a:pt x="105347" y="32843"/>
                  </a:cubicBezTo>
                  <a:cubicBezTo>
                    <a:pt x="105655" y="32635"/>
                    <a:pt x="105925" y="31982"/>
                    <a:pt x="105655" y="31744"/>
                  </a:cubicBezTo>
                  <a:cubicBezTo>
                    <a:pt x="105655" y="31299"/>
                    <a:pt x="104228" y="31982"/>
                    <a:pt x="104228" y="31299"/>
                  </a:cubicBezTo>
                  <a:cubicBezTo>
                    <a:pt x="104228" y="30883"/>
                    <a:pt x="105077" y="30438"/>
                    <a:pt x="105655" y="30438"/>
                  </a:cubicBezTo>
                  <a:cubicBezTo>
                    <a:pt x="105925" y="30645"/>
                    <a:pt x="106503" y="31299"/>
                    <a:pt x="106233" y="31299"/>
                  </a:cubicBezTo>
                  <a:cubicBezTo>
                    <a:pt x="106773" y="31299"/>
                    <a:pt x="106773" y="31091"/>
                    <a:pt x="107082" y="30883"/>
                  </a:cubicBezTo>
                  <a:cubicBezTo>
                    <a:pt x="107082" y="30645"/>
                    <a:pt x="107082" y="30645"/>
                    <a:pt x="107082" y="30438"/>
                  </a:cubicBezTo>
                  <a:cubicBezTo>
                    <a:pt x="107082" y="30200"/>
                    <a:pt x="107352" y="30200"/>
                    <a:pt x="107352" y="29992"/>
                  </a:cubicBezTo>
                  <a:cubicBezTo>
                    <a:pt x="107352" y="29547"/>
                    <a:pt x="107352" y="29339"/>
                    <a:pt x="107660" y="29101"/>
                  </a:cubicBezTo>
                  <a:cubicBezTo>
                    <a:pt x="107930" y="28893"/>
                    <a:pt x="108239" y="28656"/>
                    <a:pt x="108508" y="28448"/>
                  </a:cubicBezTo>
                  <a:cubicBezTo>
                    <a:pt x="109357" y="27795"/>
                    <a:pt x="110514" y="27349"/>
                    <a:pt x="111362" y="26696"/>
                  </a:cubicBezTo>
                  <a:cubicBezTo>
                    <a:pt x="111940" y="26250"/>
                    <a:pt x="111940" y="26013"/>
                    <a:pt x="111940" y="25567"/>
                  </a:cubicBezTo>
                  <a:cubicBezTo>
                    <a:pt x="112249" y="25122"/>
                    <a:pt x="112789" y="24914"/>
                    <a:pt x="113097" y="24706"/>
                  </a:cubicBezTo>
                  <a:cubicBezTo>
                    <a:pt x="113367" y="24261"/>
                    <a:pt x="113367" y="23815"/>
                    <a:pt x="113367" y="23370"/>
                  </a:cubicBezTo>
                  <a:cubicBezTo>
                    <a:pt x="113097" y="22925"/>
                    <a:pt x="112789" y="22925"/>
                    <a:pt x="112249" y="22717"/>
                  </a:cubicBezTo>
                  <a:cubicBezTo>
                    <a:pt x="111940" y="22717"/>
                    <a:pt x="111670" y="22271"/>
                    <a:pt x="111092" y="22271"/>
                  </a:cubicBezTo>
                  <a:cubicBezTo>
                    <a:pt x="111670" y="22271"/>
                    <a:pt x="111940" y="22271"/>
                    <a:pt x="112249" y="22271"/>
                  </a:cubicBezTo>
                  <a:cubicBezTo>
                    <a:pt x="112519" y="22479"/>
                    <a:pt x="112789" y="22717"/>
                    <a:pt x="113097" y="22717"/>
                  </a:cubicBezTo>
                  <a:cubicBezTo>
                    <a:pt x="114524" y="22925"/>
                    <a:pt x="115951" y="19628"/>
                    <a:pt x="116221" y="18737"/>
                  </a:cubicBezTo>
                  <a:cubicBezTo>
                    <a:pt x="116799" y="17639"/>
                    <a:pt x="117377" y="17193"/>
                    <a:pt x="117377" y="16095"/>
                  </a:cubicBezTo>
                  <a:cubicBezTo>
                    <a:pt x="117686" y="15204"/>
                    <a:pt x="117377" y="14342"/>
                    <a:pt x="117686" y="13452"/>
                  </a:cubicBezTo>
                  <a:cubicBezTo>
                    <a:pt x="117686" y="11462"/>
                    <a:pt x="119691" y="10363"/>
                    <a:pt x="119691" y="8611"/>
                  </a:cubicBezTo>
                  <a:cubicBezTo>
                    <a:pt x="119961" y="7067"/>
                    <a:pt x="119961" y="5523"/>
                    <a:pt x="119383" y="3979"/>
                  </a:cubicBezTo>
                  <a:cubicBezTo>
                    <a:pt x="119113" y="3088"/>
                    <a:pt x="118226" y="2435"/>
                    <a:pt x="117686" y="1752"/>
                  </a:cubicBezTo>
                  <a:cubicBezTo>
                    <a:pt x="115951" y="1306"/>
                    <a:pt x="114524" y="890"/>
                    <a:pt x="113367" y="653"/>
                  </a:cubicBezTo>
                  <a:cubicBezTo>
                    <a:pt x="113097" y="1306"/>
                    <a:pt x="112519" y="1752"/>
                    <a:pt x="111670" y="1544"/>
                  </a:cubicBezTo>
                  <a:close/>
                  <a:moveTo>
                    <a:pt x="100488" y="57342"/>
                  </a:moveTo>
                  <a:lnTo>
                    <a:pt x="100488" y="57342"/>
                  </a:lnTo>
                  <a:cubicBezTo>
                    <a:pt x="101336" y="57104"/>
                    <a:pt x="102223" y="57104"/>
                    <a:pt x="102802" y="57342"/>
                  </a:cubicBezTo>
                  <a:cubicBezTo>
                    <a:pt x="103071" y="57550"/>
                    <a:pt x="103341" y="57995"/>
                    <a:pt x="103650" y="58440"/>
                  </a:cubicBezTo>
                  <a:cubicBezTo>
                    <a:pt x="103920" y="59094"/>
                    <a:pt x="103920" y="60193"/>
                    <a:pt x="103650" y="61083"/>
                  </a:cubicBezTo>
                  <a:cubicBezTo>
                    <a:pt x="102802" y="61529"/>
                    <a:pt x="103071" y="61291"/>
                    <a:pt x="102223" y="60876"/>
                  </a:cubicBezTo>
                  <a:cubicBezTo>
                    <a:pt x="101915" y="60638"/>
                    <a:pt x="101645" y="60638"/>
                    <a:pt x="101336" y="60430"/>
                  </a:cubicBezTo>
                  <a:cubicBezTo>
                    <a:pt x="101066" y="60193"/>
                    <a:pt x="101336" y="59985"/>
                    <a:pt x="100796" y="59985"/>
                  </a:cubicBezTo>
                  <a:lnTo>
                    <a:pt x="100796" y="59985"/>
                  </a:lnTo>
                  <a:cubicBezTo>
                    <a:pt x="99910" y="59777"/>
                    <a:pt x="99061" y="58886"/>
                    <a:pt x="99061" y="58440"/>
                  </a:cubicBezTo>
                  <a:cubicBezTo>
                    <a:pt x="100218" y="58440"/>
                    <a:pt x="99640" y="57550"/>
                    <a:pt x="100488" y="573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6" name="Shape 2616"/>
            <p:cNvSpPr/>
            <p:nvPr/>
          </p:nvSpPr>
          <p:spPr>
            <a:xfrm>
              <a:off x="7844236" y="3895842"/>
              <a:ext cx="671631" cy="5286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5" y="399"/>
                  </a:moveTo>
                  <a:lnTo>
                    <a:pt x="108155" y="399"/>
                  </a:lnTo>
                  <a:cubicBezTo>
                    <a:pt x="107844" y="399"/>
                    <a:pt x="107844" y="2593"/>
                    <a:pt x="107844" y="2593"/>
                  </a:cubicBezTo>
                  <a:cubicBezTo>
                    <a:pt x="106718" y="2593"/>
                    <a:pt x="107300" y="4089"/>
                    <a:pt x="106990" y="4837"/>
                  </a:cubicBezTo>
                  <a:cubicBezTo>
                    <a:pt x="105553" y="4837"/>
                    <a:pt x="104116" y="4837"/>
                    <a:pt x="102679" y="4837"/>
                  </a:cubicBezTo>
                  <a:cubicBezTo>
                    <a:pt x="102097" y="6683"/>
                    <a:pt x="101786" y="10374"/>
                    <a:pt x="100077" y="10773"/>
                  </a:cubicBezTo>
                  <a:cubicBezTo>
                    <a:pt x="96621" y="11122"/>
                    <a:pt x="98912" y="15561"/>
                    <a:pt x="98058" y="18154"/>
                  </a:cubicBezTo>
                  <a:cubicBezTo>
                    <a:pt x="97786" y="19650"/>
                    <a:pt x="96310" y="19251"/>
                    <a:pt x="96310" y="21097"/>
                  </a:cubicBezTo>
                  <a:cubicBezTo>
                    <a:pt x="96310" y="22593"/>
                    <a:pt x="96310" y="25187"/>
                    <a:pt x="95728" y="26683"/>
                  </a:cubicBezTo>
                  <a:cubicBezTo>
                    <a:pt x="95456" y="27431"/>
                    <a:pt x="94291" y="26683"/>
                    <a:pt x="93708" y="27032"/>
                  </a:cubicBezTo>
                  <a:cubicBezTo>
                    <a:pt x="92582" y="27780"/>
                    <a:pt x="93436" y="28877"/>
                    <a:pt x="93165" y="30024"/>
                  </a:cubicBezTo>
                  <a:cubicBezTo>
                    <a:pt x="91417" y="31122"/>
                    <a:pt x="90834" y="27780"/>
                    <a:pt x="89398" y="27780"/>
                  </a:cubicBezTo>
                  <a:cubicBezTo>
                    <a:pt x="89398" y="29625"/>
                    <a:pt x="87378" y="31122"/>
                    <a:pt x="86213" y="30773"/>
                  </a:cubicBezTo>
                  <a:cubicBezTo>
                    <a:pt x="86213" y="29625"/>
                    <a:pt x="85669" y="27431"/>
                    <a:pt x="84504" y="28528"/>
                  </a:cubicBezTo>
                  <a:cubicBezTo>
                    <a:pt x="83922" y="28877"/>
                    <a:pt x="84194" y="29625"/>
                    <a:pt x="83922" y="30374"/>
                  </a:cubicBezTo>
                  <a:cubicBezTo>
                    <a:pt x="83339" y="30773"/>
                    <a:pt x="82757" y="30773"/>
                    <a:pt x="82485" y="31471"/>
                  </a:cubicBezTo>
                  <a:cubicBezTo>
                    <a:pt x="81902" y="33316"/>
                    <a:pt x="82485" y="37406"/>
                    <a:pt x="79883" y="36708"/>
                  </a:cubicBezTo>
                  <a:cubicBezTo>
                    <a:pt x="79883" y="34812"/>
                    <a:pt x="78174" y="36309"/>
                    <a:pt x="77592" y="35561"/>
                  </a:cubicBezTo>
                  <a:cubicBezTo>
                    <a:pt x="77009" y="34463"/>
                    <a:pt x="77592" y="32618"/>
                    <a:pt x="77281" y="31471"/>
                  </a:cubicBezTo>
                  <a:cubicBezTo>
                    <a:pt x="77281" y="27431"/>
                    <a:pt x="75262" y="30773"/>
                    <a:pt x="73242" y="30024"/>
                  </a:cubicBezTo>
                  <a:cubicBezTo>
                    <a:pt x="73242" y="28528"/>
                    <a:pt x="74097" y="26284"/>
                    <a:pt x="72970" y="24837"/>
                  </a:cubicBezTo>
                  <a:cubicBezTo>
                    <a:pt x="72388" y="24089"/>
                    <a:pt x="71533" y="23740"/>
                    <a:pt x="71223" y="22593"/>
                  </a:cubicBezTo>
                  <a:cubicBezTo>
                    <a:pt x="71223" y="22244"/>
                    <a:pt x="71223" y="22244"/>
                    <a:pt x="70951" y="21845"/>
                  </a:cubicBezTo>
                  <a:cubicBezTo>
                    <a:pt x="69786" y="22244"/>
                    <a:pt x="65747" y="24438"/>
                    <a:pt x="65747" y="21496"/>
                  </a:cubicBezTo>
                  <a:cubicBezTo>
                    <a:pt x="64893" y="21097"/>
                    <a:pt x="63456" y="20748"/>
                    <a:pt x="62873" y="21097"/>
                  </a:cubicBezTo>
                  <a:cubicBezTo>
                    <a:pt x="61708" y="21845"/>
                    <a:pt x="62563" y="23341"/>
                    <a:pt x="62291" y="24438"/>
                  </a:cubicBezTo>
                  <a:cubicBezTo>
                    <a:pt x="62019" y="25187"/>
                    <a:pt x="61126" y="25187"/>
                    <a:pt x="61126" y="26284"/>
                  </a:cubicBezTo>
                  <a:cubicBezTo>
                    <a:pt x="61126" y="27032"/>
                    <a:pt x="61126" y="27431"/>
                    <a:pt x="60854" y="27780"/>
                  </a:cubicBezTo>
                  <a:cubicBezTo>
                    <a:pt x="60854" y="28877"/>
                    <a:pt x="60271" y="28877"/>
                    <a:pt x="59689" y="29276"/>
                  </a:cubicBezTo>
                  <a:cubicBezTo>
                    <a:pt x="58834" y="29276"/>
                    <a:pt x="58563" y="29276"/>
                    <a:pt x="58252" y="30024"/>
                  </a:cubicBezTo>
                  <a:cubicBezTo>
                    <a:pt x="58252" y="30773"/>
                    <a:pt x="57980" y="31870"/>
                    <a:pt x="57398" y="32219"/>
                  </a:cubicBezTo>
                  <a:cubicBezTo>
                    <a:pt x="55067" y="32618"/>
                    <a:pt x="53048" y="31870"/>
                    <a:pt x="51029" y="33316"/>
                  </a:cubicBezTo>
                  <a:cubicBezTo>
                    <a:pt x="51029" y="35960"/>
                    <a:pt x="48466" y="35211"/>
                    <a:pt x="47300" y="35561"/>
                  </a:cubicBezTo>
                  <a:cubicBezTo>
                    <a:pt x="46446" y="35960"/>
                    <a:pt x="46446" y="37406"/>
                    <a:pt x="45553" y="37805"/>
                  </a:cubicBezTo>
                  <a:cubicBezTo>
                    <a:pt x="45009" y="37805"/>
                    <a:pt x="44116" y="37406"/>
                    <a:pt x="43533" y="37057"/>
                  </a:cubicBezTo>
                  <a:cubicBezTo>
                    <a:pt x="41825" y="35960"/>
                    <a:pt x="41825" y="31870"/>
                    <a:pt x="39805" y="32219"/>
                  </a:cubicBezTo>
                  <a:cubicBezTo>
                    <a:pt x="38058" y="32618"/>
                    <a:pt x="38368" y="34064"/>
                    <a:pt x="37786" y="35211"/>
                  </a:cubicBezTo>
                  <a:cubicBezTo>
                    <a:pt x="37203" y="36708"/>
                    <a:pt x="35766" y="36309"/>
                    <a:pt x="34601" y="36309"/>
                  </a:cubicBezTo>
                  <a:cubicBezTo>
                    <a:pt x="34601" y="37406"/>
                    <a:pt x="34601" y="38553"/>
                    <a:pt x="34330" y="39650"/>
                  </a:cubicBezTo>
                  <a:cubicBezTo>
                    <a:pt x="32310" y="39650"/>
                    <a:pt x="28543" y="39251"/>
                    <a:pt x="28271" y="35960"/>
                  </a:cubicBezTo>
                  <a:cubicBezTo>
                    <a:pt x="28271" y="34064"/>
                    <a:pt x="28543" y="30374"/>
                    <a:pt x="26252" y="31122"/>
                  </a:cubicBezTo>
                  <a:cubicBezTo>
                    <a:pt x="25087" y="31471"/>
                    <a:pt x="22796" y="34463"/>
                    <a:pt x="21902" y="32219"/>
                  </a:cubicBezTo>
                  <a:cubicBezTo>
                    <a:pt x="21048" y="30024"/>
                    <a:pt x="20466" y="27780"/>
                    <a:pt x="18446" y="28179"/>
                  </a:cubicBezTo>
                  <a:cubicBezTo>
                    <a:pt x="18174" y="31870"/>
                    <a:pt x="16427" y="31122"/>
                    <a:pt x="13825" y="31122"/>
                  </a:cubicBezTo>
                  <a:cubicBezTo>
                    <a:pt x="11262" y="30773"/>
                    <a:pt x="7223" y="31471"/>
                    <a:pt x="4893" y="29276"/>
                  </a:cubicBezTo>
                  <a:cubicBezTo>
                    <a:pt x="4310" y="29276"/>
                    <a:pt x="3456" y="28877"/>
                    <a:pt x="2291" y="28528"/>
                  </a:cubicBezTo>
                  <a:cubicBezTo>
                    <a:pt x="2291" y="29276"/>
                    <a:pt x="2291" y="30024"/>
                    <a:pt x="2291" y="30773"/>
                  </a:cubicBezTo>
                  <a:cubicBezTo>
                    <a:pt x="2601" y="31471"/>
                    <a:pt x="3456" y="31870"/>
                    <a:pt x="2873" y="32967"/>
                  </a:cubicBezTo>
                  <a:cubicBezTo>
                    <a:pt x="2019" y="34463"/>
                    <a:pt x="1436" y="35561"/>
                    <a:pt x="2291" y="37057"/>
                  </a:cubicBezTo>
                  <a:cubicBezTo>
                    <a:pt x="3184" y="38902"/>
                    <a:pt x="1708" y="38902"/>
                    <a:pt x="854" y="40000"/>
                  </a:cubicBezTo>
                  <a:cubicBezTo>
                    <a:pt x="0" y="41147"/>
                    <a:pt x="582" y="41845"/>
                    <a:pt x="1165" y="42593"/>
                  </a:cubicBezTo>
                  <a:cubicBezTo>
                    <a:pt x="3184" y="42593"/>
                    <a:pt x="5203" y="43341"/>
                    <a:pt x="5203" y="45586"/>
                  </a:cubicBezTo>
                  <a:cubicBezTo>
                    <a:pt x="5475" y="49276"/>
                    <a:pt x="6330" y="50024"/>
                    <a:pt x="8349" y="51870"/>
                  </a:cubicBezTo>
                  <a:cubicBezTo>
                    <a:pt x="9514" y="52618"/>
                    <a:pt x="10097" y="53366"/>
                    <a:pt x="10368" y="54812"/>
                  </a:cubicBezTo>
                  <a:cubicBezTo>
                    <a:pt x="10679" y="56309"/>
                    <a:pt x="10951" y="58154"/>
                    <a:pt x="12388" y="57805"/>
                  </a:cubicBezTo>
                  <a:cubicBezTo>
                    <a:pt x="12388" y="58902"/>
                    <a:pt x="12388" y="60748"/>
                    <a:pt x="13281" y="61097"/>
                  </a:cubicBezTo>
                  <a:cubicBezTo>
                    <a:pt x="14407" y="61845"/>
                    <a:pt x="16155" y="60748"/>
                    <a:pt x="16737" y="61496"/>
                  </a:cubicBezTo>
                  <a:cubicBezTo>
                    <a:pt x="19339" y="64089"/>
                    <a:pt x="16737" y="69276"/>
                    <a:pt x="17320" y="72967"/>
                  </a:cubicBezTo>
                  <a:cubicBezTo>
                    <a:pt x="19339" y="72219"/>
                    <a:pt x="18757" y="77805"/>
                    <a:pt x="19029" y="79650"/>
                  </a:cubicBezTo>
                  <a:cubicBezTo>
                    <a:pt x="20194" y="79650"/>
                    <a:pt x="20776" y="81496"/>
                    <a:pt x="21320" y="82593"/>
                  </a:cubicBezTo>
                  <a:cubicBezTo>
                    <a:pt x="22485" y="85187"/>
                    <a:pt x="24504" y="84438"/>
                    <a:pt x="26252" y="84438"/>
                  </a:cubicBezTo>
                  <a:cubicBezTo>
                    <a:pt x="25941" y="86683"/>
                    <a:pt x="25398" y="88528"/>
                    <a:pt x="25398" y="90374"/>
                  </a:cubicBezTo>
                  <a:cubicBezTo>
                    <a:pt x="25398" y="92917"/>
                    <a:pt x="23067" y="92568"/>
                    <a:pt x="22213" y="94014"/>
                  </a:cubicBezTo>
                  <a:cubicBezTo>
                    <a:pt x="20776" y="95511"/>
                    <a:pt x="19883" y="97356"/>
                    <a:pt x="19339" y="99600"/>
                  </a:cubicBezTo>
                  <a:cubicBezTo>
                    <a:pt x="19883" y="99600"/>
                    <a:pt x="20466" y="99600"/>
                    <a:pt x="20776" y="100349"/>
                  </a:cubicBezTo>
                  <a:cubicBezTo>
                    <a:pt x="21631" y="101097"/>
                    <a:pt x="21631" y="102942"/>
                    <a:pt x="22485" y="104039"/>
                  </a:cubicBezTo>
                  <a:cubicBezTo>
                    <a:pt x="23922" y="106234"/>
                    <a:pt x="28543" y="106982"/>
                    <a:pt x="30873" y="105536"/>
                  </a:cubicBezTo>
                  <a:cubicBezTo>
                    <a:pt x="31728" y="104788"/>
                    <a:pt x="32582" y="104039"/>
                    <a:pt x="33747" y="103690"/>
                  </a:cubicBezTo>
                  <a:cubicBezTo>
                    <a:pt x="35766" y="103291"/>
                    <a:pt x="37475" y="104389"/>
                    <a:pt x="39495" y="104039"/>
                  </a:cubicBezTo>
                  <a:cubicBezTo>
                    <a:pt x="40932" y="103690"/>
                    <a:pt x="42407" y="103291"/>
                    <a:pt x="43844" y="102543"/>
                  </a:cubicBezTo>
                  <a:cubicBezTo>
                    <a:pt x="45009" y="101795"/>
                    <a:pt x="46135" y="100349"/>
                    <a:pt x="47572" y="100698"/>
                  </a:cubicBezTo>
                  <a:cubicBezTo>
                    <a:pt x="47883" y="104389"/>
                    <a:pt x="47883" y="108478"/>
                    <a:pt x="47572" y="112169"/>
                  </a:cubicBezTo>
                  <a:cubicBezTo>
                    <a:pt x="47300" y="112169"/>
                    <a:pt x="47300" y="112169"/>
                    <a:pt x="47029" y="112568"/>
                  </a:cubicBezTo>
                  <a:cubicBezTo>
                    <a:pt x="47029" y="114014"/>
                    <a:pt x="45553" y="114014"/>
                    <a:pt x="45281" y="115162"/>
                  </a:cubicBezTo>
                  <a:cubicBezTo>
                    <a:pt x="47300" y="115511"/>
                    <a:pt x="49320" y="117755"/>
                    <a:pt x="51611" y="117356"/>
                  </a:cubicBezTo>
                  <a:cubicBezTo>
                    <a:pt x="53359" y="117007"/>
                    <a:pt x="53941" y="114413"/>
                    <a:pt x="55378" y="113665"/>
                  </a:cubicBezTo>
                  <a:cubicBezTo>
                    <a:pt x="57087" y="112568"/>
                    <a:pt x="59417" y="113665"/>
                    <a:pt x="61126" y="114413"/>
                  </a:cubicBezTo>
                  <a:cubicBezTo>
                    <a:pt x="62873" y="115511"/>
                    <a:pt x="64893" y="117755"/>
                    <a:pt x="66640" y="115511"/>
                  </a:cubicBezTo>
                  <a:cubicBezTo>
                    <a:pt x="68349" y="116259"/>
                    <a:pt x="67495" y="117755"/>
                    <a:pt x="66640" y="118852"/>
                  </a:cubicBezTo>
                  <a:cubicBezTo>
                    <a:pt x="67766" y="119201"/>
                    <a:pt x="68621" y="119950"/>
                    <a:pt x="70097" y="119600"/>
                  </a:cubicBezTo>
                  <a:cubicBezTo>
                    <a:pt x="70951" y="118104"/>
                    <a:pt x="70097" y="114763"/>
                    <a:pt x="72660" y="115162"/>
                  </a:cubicBezTo>
                  <a:cubicBezTo>
                    <a:pt x="72970" y="112917"/>
                    <a:pt x="71533" y="111421"/>
                    <a:pt x="71805" y="109576"/>
                  </a:cubicBezTo>
                  <a:cubicBezTo>
                    <a:pt x="74407" y="108478"/>
                    <a:pt x="71223" y="102194"/>
                    <a:pt x="70640" y="100698"/>
                  </a:cubicBezTo>
                  <a:cubicBezTo>
                    <a:pt x="72077" y="100349"/>
                    <a:pt x="75262" y="98852"/>
                    <a:pt x="74990" y="101795"/>
                  </a:cubicBezTo>
                  <a:cubicBezTo>
                    <a:pt x="77009" y="102194"/>
                    <a:pt x="79611" y="101097"/>
                    <a:pt x="81048" y="103291"/>
                  </a:cubicBezTo>
                  <a:cubicBezTo>
                    <a:pt x="81902" y="104389"/>
                    <a:pt x="83922" y="107381"/>
                    <a:pt x="83611" y="108827"/>
                  </a:cubicBezTo>
                  <a:cubicBezTo>
                    <a:pt x="83922" y="108827"/>
                    <a:pt x="84504" y="108827"/>
                    <a:pt x="84776" y="108478"/>
                  </a:cubicBezTo>
                  <a:cubicBezTo>
                    <a:pt x="85669" y="104039"/>
                    <a:pt x="90834" y="108129"/>
                    <a:pt x="90252" y="111820"/>
                  </a:cubicBezTo>
                  <a:cubicBezTo>
                    <a:pt x="90834" y="111820"/>
                    <a:pt x="91145" y="111820"/>
                    <a:pt x="91417" y="111820"/>
                  </a:cubicBezTo>
                  <a:cubicBezTo>
                    <a:pt x="91689" y="111820"/>
                    <a:pt x="92000" y="111421"/>
                    <a:pt x="92582" y="111421"/>
                  </a:cubicBezTo>
                  <a:cubicBezTo>
                    <a:pt x="94019" y="111072"/>
                    <a:pt x="94601" y="109576"/>
                    <a:pt x="95728" y="109226"/>
                  </a:cubicBezTo>
                  <a:cubicBezTo>
                    <a:pt x="94601" y="107730"/>
                    <a:pt x="94291" y="108827"/>
                    <a:pt x="94019" y="106633"/>
                  </a:cubicBezTo>
                  <a:cubicBezTo>
                    <a:pt x="94019" y="104788"/>
                    <a:pt x="92854" y="104788"/>
                    <a:pt x="91689" y="103690"/>
                  </a:cubicBezTo>
                  <a:cubicBezTo>
                    <a:pt x="92271" y="102543"/>
                    <a:pt x="93436" y="102942"/>
                    <a:pt x="92854" y="101097"/>
                  </a:cubicBezTo>
                  <a:cubicBezTo>
                    <a:pt x="92271" y="99950"/>
                    <a:pt x="90252" y="99201"/>
                    <a:pt x="90563" y="97755"/>
                  </a:cubicBezTo>
                  <a:cubicBezTo>
                    <a:pt x="89980" y="97356"/>
                    <a:pt x="89398" y="97755"/>
                    <a:pt x="88543" y="97755"/>
                  </a:cubicBezTo>
                  <a:cubicBezTo>
                    <a:pt x="88815" y="97007"/>
                    <a:pt x="88815" y="96259"/>
                    <a:pt x="88815" y="95511"/>
                  </a:cubicBezTo>
                  <a:cubicBezTo>
                    <a:pt x="87689" y="95162"/>
                    <a:pt x="86524" y="94413"/>
                    <a:pt x="85941" y="93316"/>
                  </a:cubicBezTo>
                  <a:cubicBezTo>
                    <a:pt x="85359" y="92917"/>
                    <a:pt x="84504" y="91820"/>
                    <a:pt x="84194" y="91072"/>
                  </a:cubicBezTo>
                  <a:cubicBezTo>
                    <a:pt x="82757" y="88528"/>
                    <a:pt x="84504" y="86284"/>
                    <a:pt x="86213" y="85536"/>
                  </a:cubicBezTo>
                  <a:cubicBezTo>
                    <a:pt x="86524" y="83690"/>
                    <a:pt x="83067" y="84089"/>
                    <a:pt x="82174" y="84089"/>
                  </a:cubicBezTo>
                  <a:cubicBezTo>
                    <a:pt x="82174" y="84089"/>
                    <a:pt x="82174" y="84438"/>
                    <a:pt x="81902" y="84438"/>
                  </a:cubicBezTo>
                  <a:cubicBezTo>
                    <a:pt x="81320" y="84837"/>
                    <a:pt x="81048" y="84089"/>
                    <a:pt x="81320" y="83341"/>
                  </a:cubicBezTo>
                  <a:cubicBezTo>
                    <a:pt x="79611" y="83341"/>
                    <a:pt x="78174" y="84438"/>
                    <a:pt x="77009" y="82244"/>
                  </a:cubicBezTo>
                  <a:cubicBezTo>
                    <a:pt x="76427" y="80748"/>
                    <a:pt x="75844" y="79650"/>
                    <a:pt x="74097" y="80000"/>
                  </a:cubicBezTo>
                  <a:cubicBezTo>
                    <a:pt x="73553" y="77805"/>
                    <a:pt x="72388" y="77805"/>
                    <a:pt x="70640" y="77805"/>
                  </a:cubicBezTo>
                  <a:cubicBezTo>
                    <a:pt x="69786" y="77805"/>
                    <a:pt x="69514" y="77406"/>
                    <a:pt x="69514" y="76658"/>
                  </a:cubicBezTo>
                  <a:cubicBezTo>
                    <a:pt x="69514" y="75561"/>
                    <a:pt x="68077" y="75960"/>
                    <a:pt x="67495" y="75960"/>
                  </a:cubicBezTo>
                  <a:cubicBezTo>
                    <a:pt x="67495" y="74812"/>
                    <a:pt x="67766" y="72618"/>
                    <a:pt x="68349" y="71870"/>
                  </a:cubicBezTo>
                  <a:cubicBezTo>
                    <a:pt x="70097" y="71870"/>
                    <a:pt x="69786" y="67032"/>
                    <a:pt x="68621" y="65935"/>
                  </a:cubicBezTo>
                  <a:cubicBezTo>
                    <a:pt x="70097" y="65935"/>
                    <a:pt x="71533" y="65935"/>
                    <a:pt x="72970" y="65935"/>
                  </a:cubicBezTo>
                  <a:cubicBezTo>
                    <a:pt x="73242" y="64837"/>
                    <a:pt x="72388" y="64089"/>
                    <a:pt x="72660" y="62992"/>
                  </a:cubicBezTo>
                  <a:cubicBezTo>
                    <a:pt x="73825" y="62593"/>
                    <a:pt x="74990" y="62593"/>
                    <a:pt x="76155" y="62992"/>
                  </a:cubicBezTo>
                  <a:cubicBezTo>
                    <a:pt x="76155" y="65935"/>
                    <a:pt x="77009" y="67032"/>
                    <a:pt x="79611" y="67032"/>
                  </a:cubicBezTo>
                  <a:cubicBezTo>
                    <a:pt x="80466" y="67032"/>
                    <a:pt x="81048" y="67032"/>
                    <a:pt x="81320" y="65586"/>
                  </a:cubicBezTo>
                  <a:cubicBezTo>
                    <a:pt x="81631" y="63740"/>
                    <a:pt x="82174" y="63341"/>
                    <a:pt x="83339" y="62244"/>
                  </a:cubicBezTo>
                  <a:cubicBezTo>
                    <a:pt x="84776" y="61097"/>
                    <a:pt x="85941" y="59650"/>
                    <a:pt x="87378" y="58902"/>
                  </a:cubicBezTo>
                  <a:cubicBezTo>
                    <a:pt x="88543" y="58154"/>
                    <a:pt x="89980" y="58154"/>
                    <a:pt x="91417" y="57805"/>
                  </a:cubicBezTo>
                  <a:cubicBezTo>
                    <a:pt x="93165" y="57406"/>
                    <a:pt x="92271" y="51122"/>
                    <a:pt x="94873" y="54064"/>
                  </a:cubicBezTo>
                  <a:cubicBezTo>
                    <a:pt x="94873" y="52967"/>
                    <a:pt x="94601" y="51122"/>
                    <a:pt x="95728" y="51122"/>
                  </a:cubicBezTo>
                  <a:cubicBezTo>
                    <a:pt x="97786" y="51471"/>
                    <a:pt x="99495" y="53366"/>
                    <a:pt x="101786" y="53366"/>
                  </a:cubicBezTo>
                  <a:cubicBezTo>
                    <a:pt x="101786" y="52219"/>
                    <a:pt x="101786" y="51122"/>
                    <a:pt x="100932" y="50773"/>
                  </a:cubicBezTo>
                  <a:cubicBezTo>
                    <a:pt x="102097" y="50773"/>
                    <a:pt x="102951" y="51471"/>
                    <a:pt x="103805" y="51471"/>
                  </a:cubicBezTo>
                  <a:cubicBezTo>
                    <a:pt x="103805" y="50773"/>
                    <a:pt x="104116" y="50024"/>
                    <a:pt x="104116" y="49276"/>
                  </a:cubicBezTo>
                  <a:cubicBezTo>
                    <a:pt x="104388" y="48528"/>
                    <a:pt x="104699" y="48528"/>
                    <a:pt x="104699" y="47431"/>
                  </a:cubicBezTo>
                  <a:cubicBezTo>
                    <a:pt x="104699" y="46683"/>
                    <a:pt x="102951" y="44438"/>
                    <a:pt x="103805" y="44438"/>
                  </a:cubicBezTo>
                  <a:cubicBezTo>
                    <a:pt x="104699" y="44089"/>
                    <a:pt x="106135" y="44438"/>
                    <a:pt x="106718" y="44837"/>
                  </a:cubicBezTo>
                  <a:cubicBezTo>
                    <a:pt x="107844" y="45586"/>
                    <a:pt x="107572" y="47032"/>
                    <a:pt x="109320" y="47032"/>
                  </a:cubicBezTo>
                  <a:cubicBezTo>
                    <a:pt x="109320" y="46284"/>
                    <a:pt x="109320" y="45586"/>
                    <a:pt x="109320" y="44837"/>
                  </a:cubicBezTo>
                  <a:cubicBezTo>
                    <a:pt x="109592" y="44837"/>
                    <a:pt x="109592" y="44837"/>
                    <a:pt x="109592" y="44837"/>
                  </a:cubicBezTo>
                  <a:cubicBezTo>
                    <a:pt x="109864" y="42992"/>
                    <a:pt x="109592" y="40000"/>
                    <a:pt x="111883" y="41845"/>
                  </a:cubicBezTo>
                  <a:cubicBezTo>
                    <a:pt x="111611" y="40000"/>
                    <a:pt x="113320" y="40000"/>
                    <a:pt x="114485" y="40000"/>
                  </a:cubicBezTo>
                  <a:cubicBezTo>
                    <a:pt x="114213" y="39251"/>
                    <a:pt x="113902" y="38553"/>
                    <a:pt x="113048" y="38553"/>
                  </a:cubicBezTo>
                  <a:cubicBezTo>
                    <a:pt x="113048" y="37406"/>
                    <a:pt x="115067" y="36309"/>
                    <a:pt x="115339" y="35211"/>
                  </a:cubicBezTo>
                  <a:cubicBezTo>
                    <a:pt x="116815" y="32967"/>
                    <a:pt x="117359" y="31870"/>
                    <a:pt x="117359" y="28877"/>
                  </a:cubicBezTo>
                  <a:cubicBezTo>
                    <a:pt x="114757" y="28179"/>
                    <a:pt x="117087" y="26284"/>
                    <a:pt x="116504" y="25187"/>
                  </a:cubicBezTo>
                  <a:cubicBezTo>
                    <a:pt x="117359" y="24837"/>
                    <a:pt x="118524" y="25187"/>
                    <a:pt x="119378" y="25187"/>
                  </a:cubicBezTo>
                  <a:cubicBezTo>
                    <a:pt x="119378" y="23740"/>
                    <a:pt x="119961" y="21845"/>
                    <a:pt x="119378" y="20399"/>
                  </a:cubicBezTo>
                  <a:cubicBezTo>
                    <a:pt x="118834" y="19251"/>
                    <a:pt x="117087" y="19251"/>
                    <a:pt x="117669" y="17406"/>
                  </a:cubicBezTo>
                  <a:cubicBezTo>
                    <a:pt x="117941" y="17406"/>
                    <a:pt x="118252" y="17057"/>
                    <a:pt x="118524" y="16658"/>
                  </a:cubicBezTo>
                  <a:cubicBezTo>
                    <a:pt x="118834" y="13715"/>
                    <a:pt x="119689" y="10024"/>
                    <a:pt x="118252" y="7032"/>
                  </a:cubicBezTo>
                  <a:cubicBezTo>
                    <a:pt x="117669" y="6284"/>
                    <a:pt x="115922" y="4837"/>
                    <a:pt x="115922" y="3690"/>
                  </a:cubicBezTo>
                  <a:cubicBezTo>
                    <a:pt x="115922" y="3690"/>
                    <a:pt x="115922" y="3690"/>
                    <a:pt x="115922" y="3341"/>
                  </a:cubicBezTo>
                  <a:cubicBezTo>
                    <a:pt x="114757" y="2992"/>
                    <a:pt x="113320" y="2593"/>
                    <a:pt x="113048" y="2244"/>
                  </a:cubicBezTo>
                  <a:cubicBezTo>
                    <a:pt x="111611" y="748"/>
                    <a:pt x="109864" y="0"/>
                    <a:pt x="108155" y="399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7" name="Shape 2617"/>
            <p:cNvSpPr/>
            <p:nvPr/>
          </p:nvSpPr>
          <p:spPr>
            <a:xfrm>
              <a:off x="8106219" y="4819822"/>
              <a:ext cx="4764" cy="3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782" y="0"/>
                  </a:moveTo>
                  <a:lnTo>
                    <a:pt x="114782" y="0"/>
                  </a:lnTo>
                  <a:cubicBezTo>
                    <a:pt x="78260" y="60000"/>
                    <a:pt x="41739" y="60000"/>
                    <a:pt x="0" y="112500"/>
                  </a:cubicBezTo>
                  <a:cubicBezTo>
                    <a:pt x="41739" y="112500"/>
                    <a:pt x="114782" y="60000"/>
                    <a:pt x="114782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" name="Shape 2618"/>
            <p:cNvSpPr/>
            <p:nvPr/>
          </p:nvSpPr>
          <p:spPr>
            <a:xfrm>
              <a:off x="6932849" y="3289381"/>
              <a:ext cx="58747" cy="666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468" y="3221"/>
                  </a:moveTo>
                  <a:lnTo>
                    <a:pt x="66468" y="3221"/>
                  </a:lnTo>
                  <a:cubicBezTo>
                    <a:pt x="59776" y="3221"/>
                    <a:pt x="53085" y="0"/>
                    <a:pt x="49962" y="3221"/>
                  </a:cubicBezTo>
                  <a:cubicBezTo>
                    <a:pt x="46394" y="6040"/>
                    <a:pt x="46394" y="9261"/>
                    <a:pt x="43271" y="12080"/>
                  </a:cubicBezTo>
                  <a:cubicBezTo>
                    <a:pt x="40148" y="12080"/>
                    <a:pt x="36579" y="9261"/>
                    <a:pt x="33457" y="9261"/>
                  </a:cubicBezTo>
                  <a:cubicBezTo>
                    <a:pt x="29888" y="12080"/>
                    <a:pt x="26765" y="14899"/>
                    <a:pt x="23197" y="18120"/>
                  </a:cubicBezTo>
                  <a:cubicBezTo>
                    <a:pt x="23197" y="20939"/>
                    <a:pt x="23197" y="30201"/>
                    <a:pt x="26765" y="33020"/>
                  </a:cubicBezTo>
                  <a:cubicBezTo>
                    <a:pt x="29888" y="35838"/>
                    <a:pt x="23197" y="39060"/>
                    <a:pt x="26765" y="41879"/>
                  </a:cubicBezTo>
                  <a:cubicBezTo>
                    <a:pt x="26765" y="41879"/>
                    <a:pt x="29888" y="41879"/>
                    <a:pt x="26765" y="45100"/>
                  </a:cubicBezTo>
                  <a:lnTo>
                    <a:pt x="26765" y="50738"/>
                  </a:lnTo>
                  <a:cubicBezTo>
                    <a:pt x="23197" y="50738"/>
                    <a:pt x="20074" y="50738"/>
                    <a:pt x="20074" y="53959"/>
                  </a:cubicBezTo>
                  <a:cubicBezTo>
                    <a:pt x="16505" y="56778"/>
                    <a:pt x="20074" y="56778"/>
                    <a:pt x="16505" y="60000"/>
                  </a:cubicBezTo>
                  <a:cubicBezTo>
                    <a:pt x="13382" y="60000"/>
                    <a:pt x="9814" y="60000"/>
                    <a:pt x="9814" y="60000"/>
                  </a:cubicBezTo>
                  <a:cubicBezTo>
                    <a:pt x="6691" y="62818"/>
                    <a:pt x="6691" y="66040"/>
                    <a:pt x="6691" y="68859"/>
                  </a:cubicBezTo>
                  <a:cubicBezTo>
                    <a:pt x="3568" y="71677"/>
                    <a:pt x="0" y="68859"/>
                    <a:pt x="0" y="74899"/>
                  </a:cubicBezTo>
                  <a:cubicBezTo>
                    <a:pt x="0" y="77718"/>
                    <a:pt x="0" y="80939"/>
                    <a:pt x="3568" y="80939"/>
                  </a:cubicBezTo>
                  <a:cubicBezTo>
                    <a:pt x="6691" y="80939"/>
                    <a:pt x="9814" y="86577"/>
                    <a:pt x="9814" y="86577"/>
                  </a:cubicBezTo>
                  <a:cubicBezTo>
                    <a:pt x="6691" y="89798"/>
                    <a:pt x="6691" y="92617"/>
                    <a:pt x="9814" y="89798"/>
                  </a:cubicBezTo>
                  <a:cubicBezTo>
                    <a:pt x="13382" y="89798"/>
                    <a:pt x="16505" y="89798"/>
                    <a:pt x="20074" y="89798"/>
                  </a:cubicBezTo>
                  <a:cubicBezTo>
                    <a:pt x="26765" y="89798"/>
                    <a:pt x="26765" y="89798"/>
                    <a:pt x="29888" y="86577"/>
                  </a:cubicBezTo>
                  <a:cubicBezTo>
                    <a:pt x="33457" y="86577"/>
                    <a:pt x="33457" y="89798"/>
                    <a:pt x="36579" y="86577"/>
                  </a:cubicBezTo>
                  <a:cubicBezTo>
                    <a:pt x="40148" y="86577"/>
                    <a:pt x="40148" y="86577"/>
                    <a:pt x="40148" y="86577"/>
                  </a:cubicBezTo>
                  <a:cubicBezTo>
                    <a:pt x="33457" y="83758"/>
                    <a:pt x="40148" y="80939"/>
                    <a:pt x="43271" y="83758"/>
                  </a:cubicBezTo>
                  <a:cubicBezTo>
                    <a:pt x="43271" y="86577"/>
                    <a:pt x="46394" y="89798"/>
                    <a:pt x="49962" y="89798"/>
                  </a:cubicBezTo>
                  <a:cubicBezTo>
                    <a:pt x="53085" y="89798"/>
                    <a:pt x="53085" y="89798"/>
                    <a:pt x="56654" y="89798"/>
                  </a:cubicBezTo>
                  <a:lnTo>
                    <a:pt x="56654" y="92617"/>
                  </a:lnTo>
                  <a:cubicBezTo>
                    <a:pt x="59776" y="92617"/>
                    <a:pt x="62899" y="92617"/>
                    <a:pt x="62899" y="92617"/>
                  </a:cubicBezTo>
                  <a:cubicBezTo>
                    <a:pt x="62899" y="95838"/>
                    <a:pt x="62899" y="95838"/>
                    <a:pt x="62899" y="98657"/>
                  </a:cubicBezTo>
                  <a:cubicBezTo>
                    <a:pt x="59776" y="101879"/>
                    <a:pt x="59776" y="104697"/>
                    <a:pt x="62899" y="104697"/>
                  </a:cubicBezTo>
                  <a:cubicBezTo>
                    <a:pt x="62899" y="107516"/>
                    <a:pt x="69591" y="107516"/>
                    <a:pt x="69591" y="110738"/>
                  </a:cubicBezTo>
                  <a:cubicBezTo>
                    <a:pt x="69591" y="113557"/>
                    <a:pt x="69591" y="113557"/>
                    <a:pt x="73159" y="113557"/>
                  </a:cubicBezTo>
                  <a:cubicBezTo>
                    <a:pt x="73159" y="116778"/>
                    <a:pt x="73159" y="116778"/>
                    <a:pt x="73159" y="116778"/>
                  </a:cubicBezTo>
                  <a:cubicBezTo>
                    <a:pt x="79405" y="119597"/>
                    <a:pt x="89665" y="113557"/>
                    <a:pt x="92788" y="110738"/>
                  </a:cubicBezTo>
                  <a:cubicBezTo>
                    <a:pt x="92788" y="104697"/>
                    <a:pt x="86096" y="104697"/>
                    <a:pt x="92788" y="98657"/>
                  </a:cubicBezTo>
                  <a:cubicBezTo>
                    <a:pt x="96356" y="98657"/>
                    <a:pt x="99479" y="95838"/>
                    <a:pt x="102602" y="95838"/>
                  </a:cubicBezTo>
                  <a:cubicBezTo>
                    <a:pt x="106171" y="98657"/>
                    <a:pt x="106171" y="101879"/>
                    <a:pt x="109293" y="98657"/>
                  </a:cubicBezTo>
                  <a:lnTo>
                    <a:pt x="109293" y="98657"/>
                  </a:lnTo>
                  <a:cubicBezTo>
                    <a:pt x="102602" y="92617"/>
                    <a:pt x="96356" y="83758"/>
                    <a:pt x="92788" y="83758"/>
                  </a:cubicBezTo>
                  <a:cubicBezTo>
                    <a:pt x="96356" y="83758"/>
                    <a:pt x="102602" y="92617"/>
                    <a:pt x="109293" y="98657"/>
                  </a:cubicBezTo>
                  <a:cubicBezTo>
                    <a:pt x="115985" y="92617"/>
                    <a:pt x="112862" y="86577"/>
                    <a:pt x="109293" y="83758"/>
                  </a:cubicBezTo>
                  <a:cubicBezTo>
                    <a:pt x="102602" y="80939"/>
                    <a:pt x="102602" y="74899"/>
                    <a:pt x="109293" y="71677"/>
                  </a:cubicBezTo>
                  <a:cubicBezTo>
                    <a:pt x="119553" y="68859"/>
                    <a:pt x="112862" y="66040"/>
                    <a:pt x="109293" y="60000"/>
                  </a:cubicBezTo>
                  <a:cubicBezTo>
                    <a:pt x="109293" y="56778"/>
                    <a:pt x="109293" y="53959"/>
                    <a:pt x="109293" y="50738"/>
                  </a:cubicBezTo>
                  <a:cubicBezTo>
                    <a:pt x="112862" y="50738"/>
                    <a:pt x="112862" y="45100"/>
                    <a:pt x="109293" y="41879"/>
                  </a:cubicBezTo>
                  <a:cubicBezTo>
                    <a:pt x="106171" y="41879"/>
                    <a:pt x="102602" y="47919"/>
                    <a:pt x="102602" y="41879"/>
                  </a:cubicBezTo>
                  <a:cubicBezTo>
                    <a:pt x="99479" y="39060"/>
                    <a:pt x="99479" y="39060"/>
                    <a:pt x="96356" y="35838"/>
                  </a:cubicBezTo>
                  <a:cubicBezTo>
                    <a:pt x="96356" y="35838"/>
                    <a:pt x="96356" y="35838"/>
                    <a:pt x="96356" y="33020"/>
                  </a:cubicBezTo>
                  <a:cubicBezTo>
                    <a:pt x="92788" y="33020"/>
                    <a:pt x="92788" y="33020"/>
                    <a:pt x="92788" y="33020"/>
                  </a:cubicBezTo>
                  <a:cubicBezTo>
                    <a:pt x="89665" y="30201"/>
                    <a:pt x="89665" y="26979"/>
                    <a:pt x="89665" y="26979"/>
                  </a:cubicBezTo>
                  <a:cubicBezTo>
                    <a:pt x="89665" y="26979"/>
                    <a:pt x="89665" y="26979"/>
                    <a:pt x="89665" y="24161"/>
                  </a:cubicBezTo>
                  <a:lnTo>
                    <a:pt x="86096" y="24161"/>
                  </a:lnTo>
                  <a:cubicBezTo>
                    <a:pt x="86096" y="24161"/>
                    <a:pt x="79405" y="20939"/>
                    <a:pt x="82973" y="18120"/>
                  </a:cubicBezTo>
                  <a:cubicBezTo>
                    <a:pt x="82973" y="14899"/>
                    <a:pt x="89665" y="20939"/>
                    <a:pt x="86096" y="14899"/>
                  </a:cubicBezTo>
                  <a:cubicBezTo>
                    <a:pt x="86096" y="14899"/>
                    <a:pt x="82973" y="6040"/>
                    <a:pt x="79405" y="6040"/>
                  </a:cubicBezTo>
                  <a:cubicBezTo>
                    <a:pt x="76282" y="6040"/>
                    <a:pt x="76282" y="9261"/>
                    <a:pt x="73159" y="9261"/>
                  </a:cubicBezTo>
                  <a:cubicBezTo>
                    <a:pt x="73159" y="9261"/>
                    <a:pt x="69591" y="9261"/>
                    <a:pt x="69591" y="6040"/>
                  </a:cubicBezTo>
                  <a:cubicBezTo>
                    <a:pt x="69591" y="12080"/>
                    <a:pt x="69591" y="18120"/>
                    <a:pt x="69591" y="24161"/>
                  </a:cubicBezTo>
                  <a:cubicBezTo>
                    <a:pt x="69591" y="18120"/>
                    <a:pt x="69591" y="12080"/>
                    <a:pt x="69591" y="6040"/>
                  </a:cubicBezTo>
                  <a:lnTo>
                    <a:pt x="66468" y="6040"/>
                  </a:lnTo>
                  <a:cubicBezTo>
                    <a:pt x="66468" y="6040"/>
                    <a:pt x="66468" y="6040"/>
                    <a:pt x="66468" y="322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524789" y="2222517"/>
              <a:ext cx="446167" cy="481042"/>
            </a:xfrm>
            <a:custGeom>
              <a:avLst/>
              <a:gdLst>
                <a:gd name="connsiteX0" fmla="*/ 101236 w 452078"/>
                <a:gd name="connsiteY0" fmla="*/ 0 h 481697"/>
                <a:gd name="connsiteX1" fmla="*/ 104482 w 452078"/>
                <a:gd name="connsiteY1" fmla="*/ 2366 h 481697"/>
                <a:gd name="connsiteX2" fmla="*/ 108294 w 452078"/>
                <a:gd name="connsiteY2" fmla="*/ 4161 h 481697"/>
                <a:gd name="connsiteX3" fmla="*/ 111282 w 452078"/>
                <a:gd name="connsiteY3" fmla="*/ 6813 h 481697"/>
                <a:gd name="connsiteX4" fmla="*/ 116589 w 452078"/>
                <a:gd name="connsiteY4" fmla="*/ 7099 h 481697"/>
                <a:gd name="connsiteX5" fmla="*/ 120710 w 452078"/>
                <a:gd name="connsiteY5" fmla="*/ 8567 h 481697"/>
                <a:gd name="connsiteX6" fmla="*/ 126016 w 452078"/>
                <a:gd name="connsiteY6" fmla="*/ 8853 h 481697"/>
                <a:gd name="connsiteX7" fmla="*/ 132817 w 452078"/>
                <a:gd name="connsiteY7" fmla="*/ 13014 h 481697"/>
                <a:gd name="connsiteX8" fmla="*/ 140184 w 452078"/>
                <a:gd name="connsiteY8" fmla="*/ 16849 h 481697"/>
                <a:gd name="connsiteX9" fmla="*/ 149045 w 452078"/>
                <a:gd name="connsiteY9" fmla="*/ 14197 h 481697"/>
                <a:gd name="connsiteX10" fmla="*/ 156979 w 452078"/>
                <a:gd name="connsiteY10" fmla="*/ 10648 h 481697"/>
                <a:gd name="connsiteX11" fmla="*/ 164088 w 452078"/>
                <a:gd name="connsiteY11" fmla="*/ 7384 h 481697"/>
                <a:gd name="connsiteX12" fmla="*/ 170837 w 452078"/>
                <a:gd name="connsiteY12" fmla="*/ 10933 h 481697"/>
                <a:gd name="connsiteX13" fmla="*/ 171455 w 452078"/>
                <a:gd name="connsiteY13" fmla="*/ 16237 h 481697"/>
                <a:gd name="connsiteX14" fmla="*/ 173825 w 452078"/>
                <a:gd name="connsiteY14" fmla="*/ 21541 h 481697"/>
                <a:gd name="connsiteX15" fmla="*/ 175577 w 452078"/>
                <a:gd name="connsiteY15" fmla="*/ 24804 h 481697"/>
                <a:gd name="connsiteX16" fmla="*/ 175886 w 452078"/>
                <a:gd name="connsiteY16" fmla="*/ 30108 h 481697"/>
                <a:gd name="connsiteX17" fmla="*/ 182068 w 452078"/>
                <a:gd name="connsiteY17" fmla="*/ 36023 h 481697"/>
                <a:gd name="connsiteX18" fmla="*/ 188250 w 452078"/>
                <a:gd name="connsiteY18" fmla="*/ 41898 h 481697"/>
                <a:gd name="connsiteX19" fmla="*/ 193866 w 452078"/>
                <a:gd name="connsiteY19" fmla="*/ 42796 h 481697"/>
                <a:gd name="connsiteX20" fmla="*/ 198296 w 452078"/>
                <a:gd name="connsiteY20" fmla="*/ 44550 h 481697"/>
                <a:gd name="connsiteX21" fmla="*/ 208600 w 452078"/>
                <a:gd name="connsiteY21" fmla="*/ 56666 h 481697"/>
                <a:gd name="connsiteX22" fmla="*/ 214834 w 452078"/>
                <a:gd name="connsiteY22" fmla="*/ 56666 h 481697"/>
                <a:gd name="connsiteX23" fmla="*/ 220398 w 452078"/>
                <a:gd name="connsiteY23" fmla="*/ 57564 h 481697"/>
                <a:gd name="connsiteX24" fmla="*/ 228692 w 452078"/>
                <a:gd name="connsiteY24" fmla="*/ 53403 h 481697"/>
                <a:gd name="connsiteX25" fmla="*/ 236368 w 452078"/>
                <a:gd name="connsiteY25" fmla="*/ 47242 h 481697"/>
                <a:gd name="connsiteX26" fmla="*/ 243993 w 452078"/>
                <a:gd name="connsiteY26" fmla="*/ 40715 h 481697"/>
                <a:gd name="connsiteX27" fmla="*/ 245487 w 452078"/>
                <a:gd name="connsiteY27" fmla="*/ 50180 h 481697"/>
                <a:gd name="connsiteX28" fmla="*/ 251103 w 452078"/>
                <a:gd name="connsiteY28" fmla="*/ 54015 h 481697"/>
                <a:gd name="connsiteX29" fmla="*/ 254657 w 452078"/>
                <a:gd name="connsiteY29" fmla="*/ 59889 h 481697"/>
                <a:gd name="connsiteX30" fmla="*/ 256409 w 452078"/>
                <a:gd name="connsiteY30" fmla="*/ 68457 h 481697"/>
                <a:gd name="connsiteX31" fmla="*/ 259346 w 452078"/>
                <a:gd name="connsiteY31" fmla="*/ 73760 h 481697"/>
                <a:gd name="connsiteX32" fmla="*/ 252854 w 452078"/>
                <a:gd name="connsiteY32" fmla="*/ 78493 h 481697"/>
                <a:gd name="connsiteX33" fmla="*/ 257594 w 452078"/>
                <a:gd name="connsiteY33" fmla="*/ 89100 h 481697"/>
                <a:gd name="connsiteX34" fmla="*/ 263776 w 452078"/>
                <a:gd name="connsiteY34" fmla="*/ 92078 h 481697"/>
                <a:gd name="connsiteX35" fmla="*/ 263776 w 452078"/>
                <a:gd name="connsiteY35" fmla="*/ 100604 h 481697"/>
                <a:gd name="connsiteX36" fmla="*/ 263776 w 452078"/>
                <a:gd name="connsiteY36" fmla="*/ 108274 h 481697"/>
                <a:gd name="connsiteX37" fmla="*/ 260530 w 452078"/>
                <a:gd name="connsiteY37" fmla="*/ 113619 h 481697"/>
                <a:gd name="connsiteX38" fmla="*/ 264652 w 452078"/>
                <a:gd name="connsiteY38" fmla="*/ 117739 h 481697"/>
                <a:gd name="connsiteX39" fmla="*/ 266455 w 452078"/>
                <a:gd name="connsiteY39" fmla="*/ 125694 h 481697"/>
                <a:gd name="connsiteX40" fmla="*/ 270886 w 452078"/>
                <a:gd name="connsiteY40" fmla="*/ 130141 h 481697"/>
                <a:gd name="connsiteX41" fmla="*/ 269392 w 452078"/>
                <a:gd name="connsiteY41" fmla="*/ 138096 h 481697"/>
                <a:gd name="connsiteX42" fmla="*/ 288865 w 452078"/>
                <a:gd name="connsiteY42" fmla="*/ 136913 h 481697"/>
                <a:gd name="connsiteX43" fmla="*/ 293296 w 452078"/>
                <a:gd name="connsiteY43" fmla="*/ 144583 h 481697"/>
                <a:gd name="connsiteX44" fmla="*/ 297984 w 452078"/>
                <a:gd name="connsiteY44" fmla="*/ 151070 h 481697"/>
                <a:gd name="connsiteX45" fmla="*/ 301539 w 452078"/>
                <a:gd name="connsiteY45" fmla="*/ 151641 h 481697"/>
                <a:gd name="connsiteX46" fmla="*/ 305660 w 452078"/>
                <a:gd name="connsiteY46" fmla="*/ 150172 h 481697"/>
                <a:gd name="connsiteX47" fmla="*/ 308648 w 452078"/>
                <a:gd name="connsiteY47" fmla="*/ 152253 h 481697"/>
                <a:gd name="connsiteX48" fmla="*/ 308339 w 452078"/>
                <a:gd name="connsiteY48" fmla="*/ 157556 h 481697"/>
                <a:gd name="connsiteX49" fmla="*/ 307154 w 452078"/>
                <a:gd name="connsiteY49" fmla="*/ 162289 h 481697"/>
                <a:gd name="connsiteX50" fmla="*/ 309524 w 452078"/>
                <a:gd name="connsiteY50" fmla="*/ 166409 h 481697"/>
                <a:gd name="connsiteX51" fmla="*/ 317767 w 452078"/>
                <a:gd name="connsiteY51" fmla="*/ 172610 h 481697"/>
                <a:gd name="connsiteX52" fmla="*/ 325134 w 452078"/>
                <a:gd name="connsiteY52" fmla="*/ 179995 h 481697"/>
                <a:gd name="connsiteX53" fmla="*/ 327813 w 452078"/>
                <a:gd name="connsiteY53" fmla="*/ 188847 h 481697"/>
                <a:gd name="connsiteX54" fmla="*/ 331316 w 452078"/>
                <a:gd name="connsiteY54" fmla="*/ 187664 h 481697"/>
                <a:gd name="connsiteX55" fmla="*/ 335489 w 452078"/>
                <a:gd name="connsiteY55" fmla="*/ 187338 h 481697"/>
                <a:gd name="connsiteX56" fmla="*/ 339920 w 452078"/>
                <a:gd name="connsiteY56" fmla="*/ 187052 h 481697"/>
                <a:gd name="connsiteX57" fmla="*/ 346102 w 452078"/>
                <a:gd name="connsiteY57" fmla="*/ 190316 h 481697"/>
                <a:gd name="connsiteX58" fmla="*/ 348163 w 452078"/>
                <a:gd name="connsiteY58" fmla="*/ 193825 h 481697"/>
                <a:gd name="connsiteX59" fmla="*/ 356406 w 452078"/>
                <a:gd name="connsiteY59" fmla="*/ 199455 h 481697"/>
                <a:gd name="connsiteX60" fmla="*/ 362330 w 452078"/>
                <a:gd name="connsiteY60" fmla="*/ 208022 h 481697"/>
                <a:gd name="connsiteX61" fmla="*/ 369698 w 452078"/>
                <a:gd name="connsiteY61" fmla="*/ 215365 h 481697"/>
                <a:gd name="connsiteX62" fmla="*/ 373510 w 452078"/>
                <a:gd name="connsiteY62" fmla="*/ 224830 h 481697"/>
                <a:gd name="connsiteX63" fmla="*/ 377374 w 452078"/>
                <a:gd name="connsiteY63" fmla="*/ 233071 h 481697"/>
                <a:gd name="connsiteX64" fmla="*/ 370573 w 452078"/>
                <a:gd name="connsiteY64" fmla="*/ 241067 h 481697"/>
                <a:gd name="connsiteX65" fmla="*/ 368513 w 452078"/>
                <a:gd name="connsiteY65" fmla="*/ 250206 h 481697"/>
                <a:gd name="connsiteX66" fmla="*/ 373510 w 452078"/>
                <a:gd name="connsiteY66" fmla="*/ 252857 h 481697"/>
                <a:gd name="connsiteX67" fmla="*/ 380001 w 452078"/>
                <a:gd name="connsiteY67" fmla="*/ 251674 h 481697"/>
                <a:gd name="connsiteX68" fmla="*/ 387677 w 452078"/>
                <a:gd name="connsiteY68" fmla="*/ 242209 h 481697"/>
                <a:gd name="connsiteX69" fmla="*/ 387677 w 452078"/>
                <a:gd name="connsiteY69" fmla="*/ 248737 h 481697"/>
                <a:gd name="connsiteX70" fmla="*/ 389171 w 452078"/>
                <a:gd name="connsiteY70" fmla="*/ 254612 h 481697"/>
                <a:gd name="connsiteX71" fmla="*/ 394787 w 452078"/>
                <a:gd name="connsiteY71" fmla="*/ 256080 h 481697"/>
                <a:gd name="connsiteX72" fmla="*/ 398290 w 452078"/>
                <a:gd name="connsiteY72" fmla="*/ 255509 h 481697"/>
                <a:gd name="connsiteX73" fmla="*/ 400660 w 452078"/>
                <a:gd name="connsiteY73" fmla="*/ 253143 h 481697"/>
                <a:gd name="connsiteX74" fmla="*/ 407460 w 452078"/>
                <a:gd name="connsiteY74" fmla="*/ 260813 h 481697"/>
                <a:gd name="connsiteX75" fmla="*/ 408645 w 452078"/>
                <a:gd name="connsiteY75" fmla="*/ 267299 h 481697"/>
                <a:gd name="connsiteX76" fmla="*/ 418382 w 452078"/>
                <a:gd name="connsiteY76" fmla="*/ 277621 h 481697"/>
                <a:gd name="connsiteX77" fmla="*/ 427243 w 452078"/>
                <a:gd name="connsiteY77" fmla="*/ 284720 h 481697"/>
                <a:gd name="connsiteX78" fmla="*/ 432241 w 452078"/>
                <a:gd name="connsiteY78" fmla="*/ 287942 h 481697"/>
                <a:gd name="connsiteX79" fmla="*/ 444038 w 452078"/>
                <a:gd name="connsiteY79" fmla="*/ 294144 h 481697"/>
                <a:gd name="connsiteX80" fmla="*/ 443729 w 452078"/>
                <a:gd name="connsiteY80" fmla="*/ 299162 h 481697"/>
                <a:gd name="connsiteX81" fmla="*/ 445532 w 452078"/>
                <a:gd name="connsiteY81" fmla="*/ 312420 h 481697"/>
                <a:gd name="connsiteX82" fmla="*/ 446408 w 452078"/>
                <a:gd name="connsiteY82" fmla="*/ 318336 h 481697"/>
                <a:gd name="connsiteX83" fmla="*/ 444914 w 452078"/>
                <a:gd name="connsiteY83" fmla="*/ 321600 h 481697"/>
                <a:gd name="connsiteX84" fmla="*/ 446666 w 452078"/>
                <a:gd name="connsiteY84" fmla="*/ 328658 h 481697"/>
                <a:gd name="connsiteX85" fmla="*/ 446975 w 452078"/>
                <a:gd name="connsiteY85" fmla="*/ 334287 h 481697"/>
                <a:gd name="connsiteX86" fmla="*/ 446408 w 452078"/>
                <a:gd name="connsiteY86" fmla="*/ 341345 h 481697"/>
                <a:gd name="connsiteX87" fmla="*/ 452078 w 452078"/>
                <a:gd name="connsiteY87" fmla="*/ 365994 h 481697"/>
                <a:gd name="connsiteX88" fmla="*/ 449051 w 452078"/>
                <a:gd name="connsiteY88" fmla="*/ 365318 h 481697"/>
                <a:gd name="connsiteX89" fmla="*/ 444203 w 452078"/>
                <a:gd name="connsiteY89" fmla="*/ 350770 h 481697"/>
                <a:gd name="connsiteX90" fmla="*/ 408261 w 452078"/>
                <a:gd name="connsiteY90" fmla="*/ 349006 h 481697"/>
                <a:gd name="connsiteX91" fmla="*/ 377168 w 452078"/>
                <a:gd name="connsiteY91" fmla="*/ 357162 h 481697"/>
                <a:gd name="connsiteX92" fmla="*/ 367242 w 452078"/>
                <a:gd name="connsiteY92" fmla="*/ 375231 h 481697"/>
                <a:gd name="connsiteX93" fmla="*/ 344317 w 452078"/>
                <a:gd name="connsiteY93" fmla="*/ 376995 h 481697"/>
                <a:gd name="connsiteX94" fmla="*/ 341005 w 452078"/>
                <a:gd name="connsiteY94" fmla="*/ 385151 h 481697"/>
                <a:gd name="connsiteX95" fmla="*/ 337703 w 452078"/>
                <a:gd name="connsiteY95" fmla="*/ 386696 h 481697"/>
                <a:gd name="connsiteX96" fmla="*/ 332846 w 452078"/>
                <a:gd name="connsiteY96" fmla="*/ 391543 h 481697"/>
                <a:gd name="connsiteX97" fmla="*/ 324686 w 452078"/>
                <a:gd name="connsiteY97" fmla="*/ 393307 h 481697"/>
                <a:gd name="connsiteX98" fmla="*/ 318071 w 452078"/>
                <a:gd name="connsiteY98" fmla="*/ 385151 h 481697"/>
                <a:gd name="connsiteX99" fmla="*/ 309921 w 452078"/>
                <a:gd name="connsiteY99" fmla="*/ 386696 h 481697"/>
                <a:gd name="connsiteX100" fmla="*/ 306609 w 452078"/>
                <a:gd name="connsiteY100" fmla="*/ 399918 h 481697"/>
                <a:gd name="connsiteX101" fmla="*/ 318071 w 452078"/>
                <a:gd name="connsiteY101" fmla="*/ 406310 h 481697"/>
                <a:gd name="connsiteX102" fmla="*/ 316535 w 452078"/>
                <a:gd name="connsiteY102" fmla="*/ 422623 h 481697"/>
                <a:gd name="connsiteX103" fmla="*/ 308375 w 452078"/>
                <a:gd name="connsiteY103" fmla="*/ 448855 h 481697"/>
                <a:gd name="connsiteX104" fmla="*/ 301761 w 452078"/>
                <a:gd name="connsiteY104" fmla="*/ 452163 h 481697"/>
                <a:gd name="connsiteX105" fmla="*/ 299995 w 452078"/>
                <a:gd name="connsiteY105" fmla="*/ 453921 h 481697"/>
                <a:gd name="connsiteX106" fmla="*/ 298449 w 452078"/>
                <a:gd name="connsiteY106" fmla="*/ 457011 h 481697"/>
                <a:gd name="connsiteX107" fmla="*/ 293601 w 452078"/>
                <a:gd name="connsiteY107" fmla="*/ 457011 h 481697"/>
                <a:gd name="connsiteX108" fmla="*/ 288532 w 452078"/>
                <a:gd name="connsiteY108" fmla="*/ 462077 h 481697"/>
                <a:gd name="connsiteX109" fmla="*/ 280372 w 452078"/>
                <a:gd name="connsiteY109" fmla="*/ 470233 h 481697"/>
                <a:gd name="connsiteX110" fmla="*/ 265819 w 452078"/>
                <a:gd name="connsiteY110" fmla="*/ 470233 h 481697"/>
                <a:gd name="connsiteX111" fmla="*/ 257439 w 452078"/>
                <a:gd name="connsiteY111" fmla="*/ 481697 h 481697"/>
                <a:gd name="connsiteX112" fmla="*/ 241119 w 452078"/>
                <a:gd name="connsiteY112" fmla="*/ 476625 h 481697"/>
                <a:gd name="connsiteX113" fmla="*/ 239574 w 452078"/>
                <a:gd name="connsiteY113" fmla="*/ 476625 h 481697"/>
                <a:gd name="connsiteX114" fmla="*/ 241119 w 452078"/>
                <a:gd name="connsiteY114" fmla="*/ 468469 h 481697"/>
                <a:gd name="connsiteX115" fmla="*/ 224808 w 452078"/>
                <a:gd name="connsiteY115" fmla="*/ 452163 h 481697"/>
                <a:gd name="connsiteX116" fmla="*/ 211792 w 452078"/>
                <a:gd name="connsiteY116" fmla="*/ 452163 h 481697"/>
                <a:gd name="connsiteX117" fmla="*/ 206723 w 452078"/>
                <a:gd name="connsiteY117" fmla="*/ 439153 h 481697"/>
                <a:gd name="connsiteX118" fmla="*/ 198563 w 452078"/>
                <a:gd name="connsiteY118" fmla="*/ 439153 h 481697"/>
                <a:gd name="connsiteX119" fmla="*/ 198563 w 452078"/>
                <a:gd name="connsiteY119" fmla="*/ 440698 h 481697"/>
                <a:gd name="connsiteX120" fmla="*/ 193715 w 452078"/>
                <a:gd name="connsiteY120" fmla="*/ 445771 h 481697"/>
                <a:gd name="connsiteX121" fmla="*/ 185555 w 452078"/>
                <a:gd name="connsiteY121" fmla="*/ 445771 h 481697"/>
                <a:gd name="connsiteX122" fmla="*/ 185555 w 452078"/>
                <a:gd name="connsiteY122" fmla="*/ 444007 h 481697"/>
                <a:gd name="connsiteX123" fmla="*/ 182252 w 452078"/>
                <a:gd name="connsiteY123" fmla="*/ 444007 h 481697"/>
                <a:gd name="connsiteX124" fmla="*/ 178941 w 452078"/>
                <a:gd name="connsiteY124" fmla="*/ 434306 h 481697"/>
                <a:gd name="connsiteX125" fmla="*/ 149392 w 452078"/>
                <a:gd name="connsiteY125" fmla="*/ 437390 h 481697"/>
                <a:gd name="connsiteX126" fmla="*/ 147847 w 452078"/>
                <a:gd name="connsiteY126" fmla="*/ 427695 h 481697"/>
                <a:gd name="connsiteX127" fmla="*/ 149392 w 452078"/>
                <a:gd name="connsiteY127" fmla="*/ 417775 h 481697"/>
                <a:gd name="connsiteX128" fmla="*/ 151159 w 452078"/>
                <a:gd name="connsiteY128" fmla="*/ 403008 h 481697"/>
                <a:gd name="connsiteX129" fmla="*/ 149392 w 452078"/>
                <a:gd name="connsiteY129" fmla="*/ 403008 h 481697"/>
                <a:gd name="connsiteX130" fmla="*/ 154470 w 452078"/>
                <a:gd name="connsiteY130" fmla="*/ 380304 h 481697"/>
                <a:gd name="connsiteX131" fmla="*/ 142999 w 452078"/>
                <a:gd name="connsiteY131" fmla="*/ 383387 h 481697"/>
                <a:gd name="connsiteX132" fmla="*/ 142999 w 452078"/>
                <a:gd name="connsiteY132" fmla="*/ 393307 h 481697"/>
                <a:gd name="connsiteX133" fmla="*/ 113451 w 452078"/>
                <a:gd name="connsiteY133" fmla="*/ 386696 h 481697"/>
                <a:gd name="connsiteX134" fmla="*/ 111693 w 452078"/>
                <a:gd name="connsiteY134" fmla="*/ 391543 h 481697"/>
                <a:gd name="connsiteX135" fmla="*/ 93828 w 452078"/>
                <a:gd name="connsiteY135" fmla="*/ 370384 h 481697"/>
                <a:gd name="connsiteX136" fmla="*/ 82366 w 452078"/>
                <a:gd name="connsiteY136" fmla="*/ 368620 h 481697"/>
                <a:gd name="connsiteX137" fmla="*/ 72440 w 452078"/>
                <a:gd name="connsiteY137" fmla="*/ 358926 h 481697"/>
                <a:gd name="connsiteX138" fmla="*/ 29884 w 452078"/>
                <a:gd name="connsiteY138" fmla="*/ 344152 h 481697"/>
                <a:gd name="connsiteX139" fmla="*/ 11807 w 452078"/>
                <a:gd name="connsiteY139" fmla="*/ 329385 h 481697"/>
                <a:gd name="connsiteX140" fmla="*/ 13564 w 452078"/>
                <a:gd name="connsiteY140" fmla="*/ 313073 h 481697"/>
                <a:gd name="connsiteX141" fmla="*/ 11807 w 452078"/>
                <a:gd name="connsiteY141" fmla="*/ 313073 h 481697"/>
                <a:gd name="connsiteX142" fmla="*/ 11807 w 452078"/>
                <a:gd name="connsiteY142" fmla="*/ 301615 h 481697"/>
                <a:gd name="connsiteX143" fmla="*/ 8716 w 452078"/>
                <a:gd name="connsiteY143" fmla="*/ 293459 h 481697"/>
                <a:gd name="connsiteX144" fmla="*/ 13564 w 452078"/>
                <a:gd name="connsiteY144" fmla="*/ 285303 h 481697"/>
                <a:gd name="connsiteX145" fmla="*/ 15110 w 452078"/>
                <a:gd name="connsiteY145" fmla="*/ 273845 h 481697"/>
                <a:gd name="connsiteX146" fmla="*/ 13564 w 452078"/>
                <a:gd name="connsiteY146" fmla="*/ 259071 h 481697"/>
                <a:gd name="connsiteX147" fmla="*/ 10262 w 452078"/>
                <a:gd name="connsiteY147" fmla="*/ 250915 h 481697"/>
                <a:gd name="connsiteX148" fmla="*/ 15110 w 452078"/>
                <a:gd name="connsiteY148" fmla="*/ 229537 h 481697"/>
                <a:gd name="connsiteX149" fmla="*/ 15110 w 452078"/>
                <a:gd name="connsiteY149" fmla="*/ 224690 h 481697"/>
                <a:gd name="connsiteX150" fmla="*/ 11807 w 452078"/>
                <a:gd name="connsiteY150" fmla="*/ 219842 h 481697"/>
                <a:gd name="connsiteX151" fmla="*/ 15110 w 452078"/>
                <a:gd name="connsiteY151" fmla="*/ 211686 h 481697"/>
                <a:gd name="connsiteX152" fmla="*/ 10262 w 452078"/>
                <a:gd name="connsiteY152" fmla="*/ 191847 h 481697"/>
                <a:gd name="connsiteX153" fmla="*/ 6950 w 452078"/>
                <a:gd name="connsiteY153" fmla="*/ 149303 h 481697"/>
                <a:gd name="connsiteX154" fmla="*/ 3647 w 452078"/>
                <a:gd name="connsiteY154" fmla="*/ 147764 h 481697"/>
                <a:gd name="connsiteX155" fmla="*/ 2102 w 452078"/>
                <a:gd name="connsiteY155" fmla="*/ 123078 h 481697"/>
                <a:gd name="connsiteX156" fmla="*/ 3647 w 452078"/>
                <a:gd name="connsiteY156" fmla="*/ 103457 h 481697"/>
                <a:gd name="connsiteX157" fmla="*/ 5413 w 452078"/>
                <a:gd name="connsiteY157" fmla="*/ 92217 h 481697"/>
                <a:gd name="connsiteX158" fmla="*/ 31650 w 452078"/>
                <a:gd name="connsiteY158" fmla="*/ 92217 h 481697"/>
                <a:gd name="connsiteX159" fmla="*/ 39810 w 452078"/>
                <a:gd name="connsiteY159" fmla="*/ 85606 h 481697"/>
                <a:gd name="connsiteX160" fmla="*/ 43113 w 452078"/>
                <a:gd name="connsiteY160" fmla="*/ 72378 h 481697"/>
                <a:gd name="connsiteX161" fmla="*/ 44658 w 452078"/>
                <a:gd name="connsiteY161" fmla="*/ 59374 h 481697"/>
                <a:gd name="connsiteX162" fmla="*/ 57666 w 452078"/>
                <a:gd name="connsiteY162" fmla="*/ 56065 h 481697"/>
                <a:gd name="connsiteX163" fmla="*/ 62744 w 452078"/>
                <a:gd name="connsiteY163" fmla="*/ 52763 h 481697"/>
                <a:gd name="connsiteX164" fmla="*/ 69137 w 452078"/>
                <a:gd name="connsiteY164" fmla="*/ 52763 h 481697"/>
                <a:gd name="connsiteX165" fmla="*/ 82366 w 452078"/>
                <a:gd name="connsiteY165" fmla="*/ 52763 h 481697"/>
                <a:gd name="connsiteX166" fmla="*/ 85669 w 452078"/>
                <a:gd name="connsiteY166" fmla="*/ 44607 h 481697"/>
                <a:gd name="connsiteX167" fmla="*/ 93828 w 452078"/>
                <a:gd name="connsiteY167" fmla="*/ 41298 h 481697"/>
                <a:gd name="connsiteX168" fmla="*/ 95374 w 452078"/>
                <a:gd name="connsiteY168" fmla="*/ 31604 h 481697"/>
                <a:gd name="connsiteX169" fmla="*/ 98677 w 452078"/>
                <a:gd name="connsiteY169" fmla="*/ 23448 h 481697"/>
                <a:gd name="connsiteX170" fmla="*/ 103534 w 452078"/>
                <a:gd name="connsiteY170" fmla="*/ 6917 h 481697"/>
                <a:gd name="connsiteX171" fmla="*/ 87214 w 452078"/>
                <a:gd name="connsiteY171" fmla="*/ 2063 h 481697"/>
                <a:gd name="connsiteX172" fmla="*/ 85574 w 452078"/>
                <a:gd name="connsiteY172" fmla="*/ 178 h 48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452078" h="481697">
                  <a:moveTo>
                    <a:pt x="101236" y="0"/>
                  </a:moveTo>
                  <a:cubicBezTo>
                    <a:pt x="102988" y="326"/>
                    <a:pt x="102988" y="1509"/>
                    <a:pt x="104482" y="2366"/>
                  </a:cubicBezTo>
                  <a:cubicBezTo>
                    <a:pt x="105358" y="3264"/>
                    <a:pt x="107109" y="3264"/>
                    <a:pt x="108294" y="4161"/>
                  </a:cubicBezTo>
                  <a:cubicBezTo>
                    <a:pt x="109479" y="4732"/>
                    <a:pt x="110355" y="6201"/>
                    <a:pt x="111282" y="6813"/>
                  </a:cubicBezTo>
                  <a:cubicBezTo>
                    <a:pt x="113034" y="7710"/>
                    <a:pt x="114785" y="6527"/>
                    <a:pt x="116589" y="7099"/>
                  </a:cubicBezTo>
                  <a:cubicBezTo>
                    <a:pt x="118031" y="7384"/>
                    <a:pt x="118907" y="8282"/>
                    <a:pt x="120710" y="8567"/>
                  </a:cubicBezTo>
                  <a:cubicBezTo>
                    <a:pt x="122462" y="8853"/>
                    <a:pt x="124265" y="8282"/>
                    <a:pt x="126016" y="8853"/>
                  </a:cubicBezTo>
                  <a:cubicBezTo>
                    <a:pt x="128386" y="9465"/>
                    <a:pt x="130705" y="11831"/>
                    <a:pt x="132817" y="13014"/>
                  </a:cubicBezTo>
                  <a:cubicBezTo>
                    <a:pt x="134878" y="14197"/>
                    <a:pt x="137814" y="16237"/>
                    <a:pt x="140184" y="16849"/>
                  </a:cubicBezTo>
                  <a:cubicBezTo>
                    <a:pt x="143687" y="17706"/>
                    <a:pt x="146057" y="15666"/>
                    <a:pt x="149045" y="14197"/>
                  </a:cubicBezTo>
                  <a:cubicBezTo>
                    <a:pt x="151982" y="12688"/>
                    <a:pt x="154351" y="12402"/>
                    <a:pt x="156979" y="10648"/>
                  </a:cubicBezTo>
                  <a:cubicBezTo>
                    <a:pt x="159349" y="9179"/>
                    <a:pt x="162285" y="7710"/>
                    <a:pt x="164088" y="7384"/>
                  </a:cubicBezTo>
                  <a:cubicBezTo>
                    <a:pt x="167334" y="6527"/>
                    <a:pt x="169652" y="7384"/>
                    <a:pt x="170837" y="10933"/>
                  </a:cubicBezTo>
                  <a:cubicBezTo>
                    <a:pt x="171455" y="12688"/>
                    <a:pt x="170837" y="14483"/>
                    <a:pt x="171455" y="16237"/>
                  </a:cubicBezTo>
                  <a:cubicBezTo>
                    <a:pt x="171713" y="17706"/>
                    <a:pt x="173207" y="20072"/>
                    <a:pt x="173825" y="21541"/>
                  </a:cubicBezTo>
                  <a:cubicBezTo>
                    <a:pt x="174392" y="22724"/>
                    <a:pt x="175268" y="23907"/>
                    <a:pt x="175577" y="24804"/>
                  </a:cubicBezTo>
                  <a:cubicBezTo>
                    <a:pt x="175886" y="26559"/>
                    <a:pt x="175268" y="28354"/>
                    <a:pt x="175886" y="30108"/>
                  </a:cubicBezTo>
                  <a:cubicBezTo>
                    <a:pt x="176762" y="33372"/>
                    <a:pt x="179389" y="33943"/>
                    <a:pt x="182068" y="36023"/>
                  </a:cubicBezTo>
                  <a:cubicBezTo>
                    <a:pt x="184438" y="37778"/>
                    <a:pt x="185623" y="40429"/>
                    <a:pt x="188250" y="41898"/>
                  </a:cubicBezTo>
                  <a:cubicBezTo>
                    <a:pt x="190002" y="43081"/>
                    <a:pt x="191805" y="43081"/>
                    <a:pt x="193866" y="42796"/>
                  </a:cubicBezTo>
                  <a:cubicBezTo>
                    <a:pt x="196802" y="42796"/>
                    <a:pt x="196802" y="42510"/>
                    <a:pt x="198296" y="44550"/>
                  </a:cubicBezTo>
                  <a:cubicBezTo>
                    <a:pt x="200924" y="48711"/>
                    <a:pt x="202985" y="55483"/>
                    <a:pt x="208600" y="56666"/>
                  </a:cubicBezTo>
                  <a:cubicBezTo>
                    <a:pt x="210661" y="56952"/>
                    <a:pt x="213031" y="56054"/>
                    <a:pt x="214834" y="56666"/>
                  </a:cubicBezTo>
                  <a:cubicBezTo>
                    <a:pt x="217461" y="57238"/>
                    <a:pt x="217770" y="58421"/>
                    <a:pt x="220398" y="57564"/>
                  </a:cubicBezTo>
                  <a:cubicBezTo>
                    <a:pt x="223077" y="56666"/>
                    <a:pt x="226322" y="54912"/>
                    <a:pt x="228692" y="53403"/>
                  </a:cubicBezTo>
                  <a:cubicBezTo>
                    <a:pt x="231629" y="51648"/>
                    <a:pt x="233999" y="49568"/>
                    <a:pt x="236368" y="47242"/>
                  </a:cubicBezTo>
                  <a:cubicBezTo>
                    <a:pt x="238687" y="44876"/>
                    <a:pt x="242241" y="43081"/>
                    <a:pt x="243993" y="40715"/>
                  </a:cubicBezTo>
                  <a:cubicBezTo>
                    <a:pt x="245796" y="44264"/>
                    <a:pt x="244920" y="46345"/>
                    <a:pt x="245487" y="50180"/>
                  </a:cubicBezTo>
                  <a:cubicBezTo>
                    <a:pt x="246105" y="54586"/>
                    <a:pt x="248166" y="51648"/>
                    <a:pt x="251103" y="54015"/>
                  </a:cubicBezTo>
                  <a:cubicBezTo>
                    <a:pt x="252545" y="55198"/>
                    <a:pt x="253730" y="58135"/>
                    <a:pt x="254657" y="59889"/>
                  </a:cubicBezTo>
                  <a:cubicBezTo>
                    <a:pt x="255791" y="62582"/>
                    <a:pt x="254657" y="65805"/>
                    <a:pt x="256409" y="68457"/>
                  </a:cubicBezTo>
                  <a:cubicBezTo>
                    <a:pt x="257594" y="70252"/>
                    <a:pt x="260221" y="71108"/>
                    <a:pt x="259346" y="73760"/>
                  </a:cubicBezTo>
                  <a:cubicBezTo>
                    <a:pt x="258470" y="76126"/>
                    <a:pt x="254348" y="77310"/>
                    <a:pt x="252854" y="78493"/>
                  </a:cubicBezTo>
                  <a:cubicBezTo>
                    <a:pt x="249042" y="81756"/>
                    <a:pt x="253730" y="87917"/>
                    <a:pt x="257594" y="89100"/>
                  </a:cubicBezTo>
                  <a:cubicBezTo>
                    <a:pt x="261149" y="90283"/>
                    <a:pt x="263209" y="87345"/>
                    <a:pt x="263776" y="92078"/>
                  </a:cubicBezTo>
                  <a:cubicBezTo>
                    <a:pt x="264085" y="94730"/>
                    <a:pt x="263209" y="97667"/>
                    <a:pt x="263776" y="100604"/>
                  </a:cubicBezTo>
                  <a:cubicBezTo>
                    <a:pt x="264394" y="103256"/>
                    <a:pt x="267022" y="105949"/>
                    <a:pt x="263776" y="108274"/>
                  </a:cubicBezTo>
                  <a:cubicBezTo>
                    <a:pt x="261406" y="110355"/>
                    <a:pt x="257903" y="109784"/>
                    <a:pt x="260530" y="113619"/>
                  </a:cubicBezTo>
                  <a:cubicBezTo>
                    <a:pt x="261715" y="115087"/>
                    <a:pt x="263467" y="116270"/>
                    <a:pt x="264652" y="117739"/>
                  </a:cubicBezTo>
                  <a:cubicBezTo>
                    <a:pt x="267331" y="120676"/>
                    <a:pt x="265270" y="122145"/>
                    <a:pt x="266455" y="125694"/>
                  </a:cubicBezTo>
                  <a:cubicBezTo>
                    <a:pt x="267022" y="127775"/>
                    <a:pt x="269392" y="128632"/>
                    <a:pt x="270886" y="130141"/>
                  </a:cubicBezTo>
                  <a:cubicBezTo>
                    <a:pt x="273822" y="133650"/>
                    <a:pt x="270886" y="134547"/>
                    <a:pt x="269392" y="138096"/>
                  </a:cubicBezTo>
                  <a:cubicBezTo>
                    <a:pt x="275574" y="140463"/>
                    <a:pt x="282941" y="134833"/>
                    <a:pt x="288865" y="136913"/>
                  </a:cubicBezTo>
                  <a:cubicBezTo>
                    <a:pt x="292111" y="138096"/>
                    <a:pt x="291802" y="141931"/>
                    <a:pt x="293296" y="144583"/>
                  </a:cubicBezTo>
                  <a:cubicBezTo>
                    <a:pt x="294481" y="146949"/>
                    <a:pt x="295666" y="149316"/>
                    <a:pt x="297984" y="151070"/>
                  </a:cubicBezTo>
                  <a:cubicBezTo>
                    <a:pt x="299787" y="152538"/>
                    <a:pt x="299478" y="152253"/>
                    <a:pt x="301539" y="151641"/>
                  </a:cubicBezTo>
                  <a:cubicBezTo>
                    <a:pt x="302415" y="151355"/>
                    <a:pt x="305094" y="151070"/>
                    <a:pt x="305660" y="150172"/>
                  </a:cubicBezTo>
                  <a:cubicBezTo>
                    <a:pt x="306845" y="151070"/>
                    <a:pt x="308030" y="150784"/>
                    <a:pt x="308648" y="152253"/>
                  </a:cubicBezTo>
                  <a:cubicBezTo>
                    <a:pt x="309215" y="153436"/>
                    <a:pt x="308648" y="156373"/>
                    <a:pt x="308339" y="157556"/>
                  </a:cubicBezTo>
                  <a:cubicBezTo>
                    <a:pt x="308030" y="159025"/>
                    <a:pt x="306536" y="159923"/>
                    <a:pt x="307154" y="162289"/>
                  </a:cubicBezTo>
                  <a:cubicBezTo>
                    <a:pt x="307464" y="163472"/>
                    <a:pt x="308906" y="165838"/>
                    <a:pt x="309524" y="166409"/>
                  </a:cubicBezTo>
                  <a:cubicBezTo>
                    <a:pt x="311894" y="168776"/>
                    <a:pt x="315397" y="170244"/>
                    <a:pt x="317767" y="172610"/>
                  </a:cubicBezTo>
                  <a:cubicBezTo>
                    <a:pt x="320137" y="175262"/>
                    <a:pt x="322198" y="177628"/>
                    <a:pt x="325134" y="179995"/>
                  </a:cubicBezTo>
                  <a:cubicBezTo>
                    <a:pt x="322764" y="182932"/>
                    <a:pt x="323692" y="188847"/>
                    <a:pt x="327813" y="188847"/>
                  </a:cubicBezTo>
                  <a:cubicBezTo>
                    <a:pt x="329256" y="188847"/>
                    <a:pt x="329874" y="187950"/>
                    <a:pt x="331316" y="187664"/>
                  </a:cubicBezTo>
                  <a:cubicBezTo>
                    <a:pt x="332810" y="187338"/>
                    <a:pt x="333995" y="187664"/>
                    <a:pt x="335489" y="187338"/>
                  </a:cubicBezTo>
                  <a:cubicBezTo>
                    <a:pt x="338117" y="186767"/>
                    <a:pt x="337241" y="186481"/>
                    <a:pt x="339920" y="187052"/>
                  </a:cubicBezTo>
                  <a:cubicBezTo>
                    <a:pt x="341981" y="187338"/>
                    <a:pt x="344608" y="188521"/>
                    <a:pt x="346102" y="190316"/>
                  </a:cubicBezTo>
                  <a:cubicBezTo>
                    <a:pt x="346978" y="191499"/>
                    <a:pt x="346978" y="192682"/>
                    <a:pt x="348163" y="193825"/>
                  </a:cubicBezTo>
                  <a:cubicBezTo>
                    <a:pt x="350533" y="196191"/>
                    <a:pt x="354036" y="196803"/>
                    <a:pt x="356406" y="199455"/>
                  </a:cubicBezTo>
                  <a:cubicBezTo>
                    <a:pt x="358776" y="202106"/>
                    <a:pt x="360527" y="205044"/>
                    <a:pt x="362330" y="208022"/>
                  </a:cubicBezTo>
                  <a:cubicBezTo>
                    <a:pt x="364082" y="210959"/>
                    <a:pt x="367946" y="212428"/>
                    <a:pt x="369698" y="215365"/>
                  </a:cubicBezTo>
                  <a:cubicBezTo>
                    <a:pt x="371449" y="218017"/>
                    <a:pt x="372067" y="221852"/>
                    <a:pt x="373510" y="224830"/>
                  </a:cubicBezTo>
                  <a:cubicBezTo>
                    <a:pt x="375004" y="227767"/>
                    <a:pt x="375880" y="230705"/>
                    <a:pt x="377374" y="233071"/>
                  </a:cubicBezTo>
                  <a:cubicBezTo>
                    <a:pt x="373510" y="235723"/>
                    <a:pt x="370573" y="236049"/>
                    <a:pt x="370573" y="241067"/>
                  </a:cubicBezTo>
                  <a:cubicBezTo>
                    <a:pt x="370573" y="243393"/>
                    <a:pt x="370264" y="248411"/>
                    <a:pt x="368513" y="250206"/>
                  </a:cubicBezTo>
                  <a:cubicBezTo>
                    <a:pt x="370573" y="251674"/>
                    <a:pt x="370882" y="252572"/>
                    <a:pt x="373510" y="252857"/>
                  </a:cubicBezTo>
                  <a:cubicBezTo>
                    <a:pt x="376189" y="253143"/>
                    <a:pt x="377940" y="252857"/>
                    <a:pt x="380001" y="251674"/>
                  </a:cubicBezTo>
                  <a:cubicBezTo>
                    <a:pt x="383247" y="249594"/>
                    <a:pt x="384432" y="245188"/>
                    <a:pt x="387677" y="242209"/>
                  </a:cubicBezTo>
                  <a:cubicBezTo>
                    <a:pt x="387677" y="244290"/>
                    <a:pt x="387677" y="246656"/>
                    <a:pt x="387677" y="248737"/>
                  </a:cubicBezTo>
                  <a:cubicBezTo>
                    <a:pt x="387677" y="251674"/>
                    <a:pt x="387677" y="252572"/>
                    <a:pt x="389171" y="254612"/>
                  </a:cubicBezTo>
                  <a:cubicBezTo>
                    <a:pt x="391232" y="257875"/>
                    <a:pt x="391541" y="256978"/>
                    <a:pt x="394787" y="256080"/>
                  </a:cubicBezTo>
                  <a:cubicBezTo>
                    <a:pt x="395972" y="255795"/>
                    <a:pt x="397414" y="256080"/>
                    <a:pt x="398290" y="255509"/>
                  </a:cubicBezTo>
                  <a:cubicBezTo>
                    <a:pt x="398599" y="255509"/>
                    <a:pt x="400351" y="253143"/>
                    <a:pt x="400660" y="253143"/>
                  </a:cubicBezTo>
                  <a:cubicBezTo>
                    <a:pt x="403030" y="252857"/>
                    <a:pt x="406275" y="259058"/>
                    <a:pt x="407460" y="260813"/>
                  </a:cubicBezTo>
                  <a:cubicBezTo>
                    <a:pt x="408903" y="263750"/>
                    <a:pt x="408027" y="264648"/>
                    <a:pt x="408645" y="267299"/>
                  </a:cubicBezTo>
                  <a:cubicBezTo>
                    <a:pt x="409212" y="270237"/>
                    <a:pt x="418073" y="277335"/>
                    <a:pt x="418382" y="277621"/>
                  </a:cubicBezTo>
                  <a:cubicBezTo>
                    <a:pt x="421319" y="279987"/>
                    <a:pt x="424255" y="282639"/>
                    <a:pt x="427243" y="284720"/>
                  </a:cubicBezTo>
                  <a:cubicBezTo>
                    <a:pt x="428995" y="285903"/>
                    <a:pt x="428686" y="285903"/>
                    <a:pt x="432241" y="287942"/>
                  </a:cubicBezTo>
                  <a:cubicBezTo>
                    <a:pt x="434868" y="289411"/>
                    <a:pt x="441978" y="291492"/>
                    <a:pt x="444038" y="294144"/>
                  </a:cubicBezTo>
                  <a:cubicBezTo>
                    <a:pt x="445790" y="296510"/>
                    <a:pt x="444038" y="297081"/>
                    <a:pt x="443729" y="299162"/>
                  </a:cubicBezTo>
                  <a:cubicBezTo>
                    <a:pt x="442853" y="303894"/>
                    <a:pt x="444605" y="308014"/>
                    <a:pt x="445532" y="312420"/>
                  </a:cubicBezTo>
                  <a:cubicBezTo>
                    <a:pt x="445790" y="314501"/>
                    <a:pt x="446666" y="316255"/>
                    <a:pt x="446408" y="318336"/>
                  </a:cubicBezTo>
                  <a:cubicBezTo>
                    <a:pt x="446099" y="319519"/>
                    <a:pt x="445223" y="320417"/>
                    <a:pt x="444914" y="321600"/>
                  </a:cubicBezTo>
                  <a:cubicBezTo>
                    <a:pt x="444605" y="323966"/>
                    <a:pt x="446099" y="326618"/>
                    <a:pt x="446666" y="328658"/>
                  </a:cubicBezTo>
                  <a:cubicBezTo>
                    <a:pt x="447593" y="331024"/>
                    <a:pt x="447593" y="331921"/>
                    <a:pt x="446975" y="334287"/>
                  </a:cubicBezTo>
                  <a:cubicBezTo>
                    <a:pt x="446408" y="336613"/>
                    <a:pt x="446408" y="338693"/>
                    <a:pt x="446408" y="341345"/>
                  </a:cubicBezTo>
                  <a:lnTo>
                    <a:pt x="452078" y="365994"/>
                  </a:lnTo>
                  <a:lnTo>
                    <a:pt x="449051" y="365318"/>
                  </a:lnTo>
                  <a:cubicBezTo>
                    <a:pt x="444203" y="360464"/>
                    <a:pt x="447506" y="355617"/>
                    <a:pt x="444203" y="350770"/>
                  </a:cubicBezTo>
                  <a:cubicBezTo>
                    <a:pt x="432732" y="349006"/>
                    <a:pt x="419503" y="349006"/>
                    <a:pt x="408261" y="349006"/>
                  </a:cubicBezTo>
                  <a:cubicBezTo>
                    <a:pt x="395024" y="347461"/>
                    <a:pt x="382016" y="344152"/>
                    <a:pt x="377168" y="357162"/>
                  </a:cubicBezTo>
                  <a:cubicBezTo>
                    <a:pt x="372099" y="362228"/>
                    <a:pt x="373856" y="371929"/>
                    <a:pt x="367242" y="375231"/>
                  </a:cubicBezTo>
                  <a:cubicBezTo>
                    <a:pt x="360628" y="378540"/>
                    <a:pt x="350931" y="375231"/>
                    <a:pt x="344317" y="376995"/>
                  </a:cubicBezTo>
                  <a:cubicBezTo>
                    <a:pt x="344317" y="380304"/>
                    <a:pt x="342772" y="383387"/>
                    <a:pt x="341005" y="385151"/>
                  </a:cubicBezTo>
                  <a:cubicBezTo>
                    <a:pt x="339460" y="386696"/>
                    <a:pt x="337703" y="386696"/>
                    <a:pt x="337703" y="386696"/>
                  </a:cubicBezTo>
                  <a:cubicBezTo>
                    <a:pt x="336157" y="388460"/>
                    <a:pt x="334391" y="390005"/>
                    <a:pt x="332846" y="391543"/>
                  </a:cubicBezTo>
                  <a:cubicBezTo>
                    <a:pt x="329543" y="394852"/>
                    <a:pt x="329543" y="394852"/>
                    <a:pt x="324686" y="393307"/>
                  </a:cubicBezTo>
                  <a:cubicBezTo>
                    <a:pt x="319838" y="391543"/>
                    <a:pt x="319838" y="390005"/>
                    <a:pt x="318071" y="385151"/>
                  </a:cubicBezTo>
                  <a:cubicBezTo>
                    <a:pt x="314769" y="385151"/>
                    <a:pt x="313223" y="386696"/>
                    <a:pt x="309921" y="386696"/>
                  </a:cubicBezTo>
                  <a:cubicBezTo>
                    <a:pt x="308375" y="391543"/>
                    <a:pt x="306609" y="394852"/>
                    <a:pt x="306609" y="399918"/>
                  </a:cubicBezTo>
                  <a:cubicBezTo>
                    <a:pt x="313223" y="399918"/>
                    <a:pt x="316535" y="399918"/>
                    <a:pt x="318071" y="406310"/>
                  </a:cubicBezTo>
                  <a:cubicBezTo>
                    <a:pt x="318071" y="412928"/>
                    <a:pt x="316535" y="417775"/>
                    <a:pt x="316535" y="422623"/>
                  </a:cubicBezTo>
                  <a:cubicBezTo>
                    <a:pt x="314769" y="432542"/>
                    <a:pt x="314769" y="442462"/>
                    <a:pt x="308375" y="448855"/>
                  </a:cubicBezTo>
                  <a:cubicBezTo>
                    <a:pt x="306609" y="450618"/>
                    <a:pt x="305064" y="450618"/>
                    <a:pt x="301761" y="452163"/>
                  </a:cubicBezTo>
                  <a:cubicBezTo>
                    <a:pt x="301761" y="453921"/>
                    <a:pt x="299995" y="453921"/>
                    <a:pt x="299995" y="453921"/>
                  </a:cubicBezTo>
                  <a:cubicBezTo>
                    <a:pt x="298449" y="453921"/>
                    <a:pt x="299995" y="455466"/>
                    <a:pt x="298449" y="457011"/>
                  </a:cubicBezTo>
                  <a:cubicBezTo>
                    <a:pt x="296904" y="457011"/>
                    <a:pt x="295146" y="457011"/>
                    <a:pt x="293601" y="457011"/>
                  </a:cubicBezTo>
                  <a:cubicBezTo>
                    <a:pt x="291835" y="457011"/>
                    <a:pt x="290289" y="455466"/>
                    <a:pt x="288532" y="462077"/>
                  </a:cubicBezTo>
                  <a:cubicBezTo>
                    <a:pt x="286987" y="466930"/>
                    <a:pt x="286987" y="468469"/>
                    <a:pt x="280372" y="470233"/>
                  </a:cubicBezTo>
                  <a:cubicBezTo>
                    <a:pt x="275515" y="470233"/>
                    <a:pt x="270667" y="468469"/>
                    <a:pt x="265819" y="470233"/>
                  </a:cubicBezTo>
                  <a:cubicBezTo>
                    <a:pt x="265819" y="475086"/>
                    <a:pt x="257439" y="473541"/>
                    <a:pt x="257439" y="481697"/>
                  </a:cubicBezTo>
                  <a:cubicBezTo>
                    <a:pt x="251045" y="481697"/>
                    <a:pt x="247733" y="479934"/>
                    <a:pt x="241119" y="476625"/>
                  </a:cubicBezTo>
                  <a:lnTo>
                    <a:pt x="239574" y="476625"/>
                  </a:lnTo>
                  <a:cubicBezTo>
                    <a:pt x="241119" y="473541"/>
                    <a:pt x="241119" y="470233"/>
                    <a:pt x="241119" y="468469"/>
                  </a:cubicBezTo>
                  <a:cubicBezTo>
                    <a:pt x="239574" y="463622"/>
                    <a:pt x="229657" y="453921"/>
                    <a:pt x="224808" y="452163"/>
                  </a:cubicBezTo>
                  <a:cubicBezTo>
                    <a:pt x="221497" y="452163"/>
                    <a:pt x="216649" y="452163"/>
                    <a:pt x="211792" y="452163"/>
                  </a:cubicBezTo>
                  <a:cubicBezTo>
                    <a:pt x="213337" y="447310"/>
                    <a:pt x="208489" y="445771"/>
                    <a:pt x="206723" y="439153"/>
                  </a:cubicBezTo>
                  <a:cubicBezTo>
                    <a:pt x="205177" y="439153"/>
                    <a:pt x="201875" y="439153"/>
                    <a:pt x="198563" y="439153"/>
                  </a:cubicBezTo>
                  <a:cubicBezTo>
                    <a:pt x="198563" y="440698"/>
                    <a:pt x="198563" y="440698"/>
                    <a:pt x="198563" y="440698"/>
                  </a:cubicBezTo>
                  <a:cubicBezTo>
                    <a:pt x="195260" y="440698"/>
                    <a:pt x="193715" y="442462"/>
                    <a:pt x="193715" y="445771"/>
                  </a:cubicBezTo>
                  <a:cubicBezTo>
                    <a:pt x="191949" y="445771"/>
                    <a:pt x="188646" y="445771"/>
                    <a:pt x="185555" y="445771"/>
                  </a:cubicBezTo>
                  <a:lnTo>
                    <a:pt x="185555" y="444007"/>
                  </a:lnTo>
                  <a:cubicBezTo>
                    <a:pt x="185555" y="444007"/>
                    <a:pt x="183789" y="444007"/>
                    <a:pt x="182252" y="444007"/>
                  </a:cubicBezTo>
                  <a:cubicBezTo>
                    <a:pt x="180486" y="440698"/>
                    <a:pt x="178941" y="437390"/>
                    <a:pt x="178941" y="434306"/>
                  </a:cubicBezTo>
                  <a:cubicBezTo>
                    <a:pt x="170781" y="432542"/>
                    <a:pt x="154470" y="430997"/>
                    <a:pt x="149392" y="437390"/>
                  </a:cubicBezTo>
                  <a:cubicBezTo>
                    <a:pt x="147847" y="435851"/>
                    <a:pt x="147847" y="430997"/>
                    <a:pt x="147847" y="427695"/>
                  </a:cubicBezTo>
                  <a:cubicBezTo>
                    <a:pt x="139696" y="424386"/>
                    <a:pt x="149392" y="419539"/>
                    <a:pt x="149392" y="417775"/>
                  </a:cubicBezTo>
                  <a:cubicBezTo>
                    <a:pt x="152704" y="411164"/>
                    <a:pt x="151159" y="408074"/>
                    <a:pt x="151159" y="403008"/>
                  </a:cubicBezTo>
                  <a:cubicBezTo>
                    <a:pt x="151159" y="403008"/>
                    <a:pt x="151159" y="403008"/>
                    <a:pt x="149392" y="403008"/>
                  </a:cubicBezTo>
                  <a:cubicBezTo>
                    <a:pt x="147847" y="394852"/>
                    <a:pt x="154470" y="388460"/>
                    <a:pt x="154470" y="380304"/>
                  </a:cubicBezTo>
                  <a:cubicBezTo>
                    <a:pt x="149392" y="380304"/>
                    <a:pt x="146310" y="381849"/>
                    <a:pt x="142999" y="383387"/>
                  </a:cubicBezTo>
                  <a:cubicBezTo>
                    <a:pt x="142999" y="386696"/>
                    <a:pt x="142999" y="390005"/>
                    <a:pt x="142999" y="393307"/>
                  </a:cubicBezTo>
                  <a:cubicBezTo>
                    <a:pt x="131536" y="393307"/>
                    <a:pt x="124922" y="386696"/>
                    <a:pt x="113451" y="386696"/>
                  </a:cubicBezTo>
                  <a:cubicBezTo>
                    <a:pt x="113451" y="388460"/>
                    <a:pt x="111693" y="390005"/>
                    <a:pt x="111693" y="391543"/>
                  </a:cubicBezTo>
                  <a:cubicBezTo>
                    <a:pt x="95374" y="394852"/>
                    <a:pt x="101988" y="375231"/>
                    <a:pt x="93828" y="370384"/>
                  </a:cubicBezTo>
                  <a:cubicBezTo>
                    <a:pt x="90526" y="368620"/>
                    <a:pt x="85669" y="371929"/>
                    <a:pt x="82366" y="368620"/>
                  </a:cubicBezTo>
                  <a:cubicBezTo>
                    <a:pt x="77509" y="367075"/>
                    <a:pt x="77509" y="360464"/>
                    <a:pt x="72440" y="358926"/>
                  </a:cubicBezTo>
                  <a:cubicBezTo>
                    <a:pt x="69137" y="345697"/>
                    <a:pt x="39810" y="345697"/>
                    <a:pt x="29884" y="344152"/>
                  </a:cubicBezTo>
                  <a:cubicBezTo>
                    <a:pt x="31650" y="332694"/>
                    <a:pt x="21724" y="329385"/>
                    <a:pt x="11807" y="329385"/>
                  </a:cubicBezTo>
                  <a:cubicBezTo>
                    <a:pt x="11807" y="324538"/>
                    <a:pt x="13564" y="319691"/>
                    <a:pt x="13564" y="313073"/>
                  </a:cubicBezTo>
                  <a:lnTo>
                    <a:pt x="11807" y="313073"/>
                  </a:lnTo>
                  <a:cubicBezTo>
                    <a:pt x="11807" y="309771"/>
                    <a:pt x="11807" y="304924"/>
                    <a:pt x="11807" y="301615"/>
                  </a:cubicBezTo>
                  <a:cubicBezTo>
                    <a:pt x="10262" y="298306"/>
                    <a:pt x="6950" y="298306"/>
                    <a:pt x="8716" y="293459"/>
                  </a:cubicBezTo>
                  <a:cubicBezTo>
                    <a:pt x="8716" y="291695"/>
                    <a:pt x="13564" y="288612"/>
                    <a:pt x="13564" y="285303"/>
                  </a:cubicBezTo>
                  <a:cubicBezTo>
                    <a:pt x="15110" y="281994"/>
                    <a:pt x="15110" y="277147"/>
                    <a:pt x="15110" y="273845"/>
                  </a:cubicBezTo>
                  <a:cubicBezTo>
                    <a:pt x="15110" y="268991"/>
                    <a:pt x="13564" y="263925"/>
                    <a:pt x="13564" y="259071"/>
                  </a:cubicBezTo>
                  <a:cubicBezTo>
                    <a:pt x="11807" y="257533"/>
                    <a:pt x="10262" y="252460"/>
                    <a:pt x="10262" y="250915"/>
                  </a:cubicBezTo>
                  <a:cubicBezTo>
                    <a:pt x="10262" y="244304"/>
                    <a:pt x="15110" y="237693"/>
                    <a:pt x="15110" y="229537"/>
                  </a:cubicBezTo>
                  <a:cubicBezTo>
                    <a:pt x="15110" y="227992"/>
                    <a:pt x="15110" y="226228"/>
                    <a:pt x="15110" y="224690"/>
                  </a:cubicBezTo>
                  <a:cubicBezTo>
                    <a:pt x="15110" y="221381"/>
                    <a:pt x="11807" y="221381"/>
                    <a:pt x="11807" y="219842"/>
                  </a:cubicBezTo>
                  <a:cubicBezTo>
                    <a:pt x="11807" y="216534"/>
                    <a:pt x="13564" y="214770"/>
                    <a:pt x="15110" y="211686"/>
                  </a:cubicBezTo>
                  <a:cubicBezTo>
                    <a:pt x="15110" y="205069"/>
                    <a:pt x="13564" y="198458"/>
                    <a:pt x="10262" y="191847"/>
                  </a:cubicBezTo>
                  <a:cubicBezTo>
                    <a:pt x="6950" y="177299"/>
                    <a:pt x="6950" y="164076"/>
                    <a:pt x="6950" y="149303"/>
                  </a:cubicBezTo>
                  <a:cubicBezTo>
                    <a:pt x="5413" y="149303"/>
                    <a:pt x="5413" y="147764"/>
                    <a:pt x="3647" y="147764"/>
                  </a:cubicBezTo>
                  <a:cubicBezTo>
                    <a:pt x="2102" y="139608"/>
                    <a:pt x="2102" y="131452"/>
                    <a:pt x="2102" y="123078"/>
                  </a:cubicBezTo>
                  <a:cubicBezTo>
                    <a:pt x="-2746" y="121533"/>
                    <a:pt x="2102" y="108529"/>
                    <a:pt x="3647" y="103457"/>
                  </a:cubicBezTo>
                  <a:cubicBezTo>
                    <a:pt x="3647" y="100373"/>
                    <a:pt x="3647" y="93762"/>
                    <a:pt x="5413" y="92217"/>
                  </a:cubicBezTo>
                  <a:cubicBezTo>
                    <a:pt x="10262" y="87145"/>
                    <a:pt x="25036" y="90453"/>
                    <a:pt x="31650" y="92217"/>
                  </a:cubicBezTo>
                  <a:cubicBezTo>
                    <a:pt x="36498" y="92217"/>
                    <a:pt x="34953" y="93762"/>
                    <a:pt x="39810" y="85606"/>
                  </a:cubicBezTo>
                  <a:cubicBezTo>
                    <a:pt x="41355" y="80534"/>
                    <a:pt x="43113" y="78995"/>
                    <a:pt x="43113" y="72378"/>
                  </a:cubicBezTo>
                  <a:cubicBezTo>
                    <a:pt x="43113" y="69075"/>
                    <a:pt x="41355" y="62683"/>
                    <a:pt x="44658" y="59374"/>
                  </a:cubicBezTo>
                  <a:cubicBezTo>
                    <a:pt x="46203" y="57610"/>
                    <a:pt x="54363" y="57610"/>
                    <a:pt x="57666" y="56065"/>
                  </a:cubicBezTo>
                  <a:cubicBezTo>
                    <a:pt x="57666" y="56065"/>
                    <a:pt x="59432" y="54527"/>
                    <a:pt x="62744" y="52763"/>
                  </a:cubicBezTo>
                  <a:cubicBezTo>
                    <a:pt x="64280" y="52763"/>
                    <a:pt x="67592" y="52763"/>
                    <a:pt x="69137" y="52763"/>
                  </a:cubicBezTo>
                  <a:cubicBezTo>
                    <a:pt x="74206" y="52763"/>
                    <a:pt x="77509" y="52763"/>
                    <a:pt x="82366" y="52763"/>
                  </a:cubicBezTo>
                  <a:cubicBezTo>
                    <a:pt x="82366" y="51218"/>
                    <a:pt x="83911" y="46371"/>
                    <a:pt x="85669" y="44607"/>
                  </a:cubicBezTo>
                  <a:cubicBezTo>
                    <a:pt x="88980" y="43062"/>
                    <a:pt x="93828" y="43062"/>
                    <a:pt x="93828" y="41298"/>
                  </a:cubicBezTo>
                  <a:cubicBezTo>
                    <a:pt x="97140" y="37996"/>
                    <a:pt x="95374" y="34906"/>
                    <a:pt x="95374" y="31604"/>
                  </a:cubicBezTo>
                  <a:cubicBezTo>
                    <a:pt x="95374" y="28295"/>
                    <a:pt x="97140" y="26531"/>
                    <a:pt x="98677" y="23448"/>
                  </a:cubicBezTo>
                  <a:cubicBezTo>
                    <a:pt x="101988" y="18375"/>
                    <a:pt x="106836" y="11764"/>
                    <a:pt x="103534" y="6917"/>
                  </a:cubicBezTo>
                  <a:cubicBezTo>
                    <a:pt x="101988" y="525"/>
                    <a:pt x="93828" y="2063"/>
                    <a:pt x="87214" y="2063"/>
                  </a:cubicBezTo>
                  <a:lnTo>
                    <a:pt x="85574" y="1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" name="Shape 2620"/>
            <p:cNvSpPr/>
            <p:nvPr/>
          </p:nvSpPr>
          <p:spPr>
            <a:xfrm>
              <a:off x="9135101" y="4000623"/>
              <a:ext cx="1588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05000" y="0"/>
                  </a:cubicBezTo>
                  <a:lnTo>
                    <a:pt x="10500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" name="Shape 2621"/>
            <p:cNvSpPr/>
            <p:nvPr/>
          </p:nvSpPr>
          <p:spPr>
            <a:xfrm>
              <a:off x="8760385" y="3392575"/>
              <a:ext cx="900273" cy="6493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750" y="116955"/>
                  </a:moveTo>
                  <a:lnTo>
                    <a:pt x="50750" y="116955"/>
                  </a:lnTo>
                  <a:cubicBezTo>
                    <a:pt x="50750" y="116955"/>
                    <a:pt x="51589" y="116955"/>
                    <a:pt x="52458" y="116671"/>
                  </a:cubicBezTo>
                  <a:cubicBezTo>
                    <a:pt x="52458" y="116346"/>
                    <a:pt x="52458" y="116062"/>
                    <a:pt x="52661" y="115778"/>
                  </a:cubicBezTo>
                  <a:cubicBezTo>
                    <a:pt x="52458" y="116062"/>
                    <a:pt x="52458" y="116346"/>
                    <a:pt x="52458" y="116671"/>
                  </a:cubicBezTo>
                  <a:cubicBezTo>
                    <a:pt x="53529" y="116671"/>
                    <a:pt x="54600" y="116346"/>
                    <a:pt x="54832" y="116346"/>
                  </a:cubicBezTo>
                  <a:cubicBezTo>
                    <a:pt x="54832" y="117564"/>
                    <a:pt x="54832" y="118457"/>
                    <a:pt x="54832" y="119675"/>
                  </a:cubicBezTo>
                  <a:cubicBezTo>
                    <a:pt x="55469" y="119959"/>
                    <a:pt x="56337" y="119391"/>
                    <a:pt x="56772" y="118782"/>
                  </a:cubicBezTo>
                  <a:cubicBezTo>
                    <a:pt x="57408" y="117889"/>
                    <a:pt x="57408" y="117280"/>
                    <a:pt x="57408" y="116062"/>
                  </a:cubicBezTo>
                  <a:cubicBezTo>
                    <a:pt x="57843" y="116062"/>
                    <a:pt x="58277" y="116062"/>
                    <a:pt x="58480" y="116062"/>
                  </a:cubicBezTo>
                  <a:cubicBezTo>
                    <a:pt x="58480" y="115453"/>
                    <a:pt x="58480" y="114560"/>
                    <a:pt x="58682" y="114235"/>
                  </a:cubicBezTo>
                  <a:cubicBezTo>
                    <a:pt x="58914" y="113342"/>
                    <a:pt x="59348" y="113342"/>
                    <a:pt x="59753" y="113058"/>
                  </a:cubicBezTo>
                  <a:cubicBezTo>
                    <a:pt x="60419" y="112165"/>
                    <a:pt x="60419" y="110013"/>
                    <a:pt x="60419" y="108836"/>
                  </a:cubicBezTo>
                  <a:cubicBezTo>
                    <a:pt x="60854" y="110013"/>
                    <a:pt x="62127" y="110947"/>
                    <a:pt x="62330" y="112165"/>
                  </a:cubicBezTo>
                  <a:cubicBezTo>
                    <a:pt x="63199" y="112449"/>
                    <a:pt x="63633" y="111231"/>
                    <a:pt x="64270" y="110947"/>
                  </a:cubicBezTo>
                  <a:cubicBezTo>
                    <a:pt x="64936" y="110947"/>
                    <a:pt x="65572" y="111556"/>
                    <a:pt x="66209" y="111231"/>
                  </a:cubicBezTo>
                  <a:cubicBezTo>
                    <a:pt x="65775" y="110013"/>
                    <a:pt x="65370" y="109120"/>
                    <a:pt x="65138" y="108227"/>
                  </a:cubicBezTo>
                  <a:cubicBezTo>
                    <a:pt x="65370" y="109120"/>
                    <a:pt x="65775" y="110013"/>
                    <a:pt x="66209" y="111231"/>
                  </a:cubicBezTo>
                  <a:cubicBezTo>
                    <a:pt x="66209" y="111231"/>
                    <a:pt x="66209" y="111231"/>
                    <a:pt x="66441" y="110947"/>
                  </a:cubicBezTo>
                  <a:cubicBezTo>
                    <a:pt x="66441" y="109729"/>
                    <a:pt x="66441" y="109120"/>
                    <a:pt x="66875" y="107902"/>
                  </a:cubicBezTo>
                  <a:cubicBezTo>
                    <a:pt x="67281" y="107009"/>
                    <a:pt x="67281" y="106116"/>
                    <a:pt x="67281" y="104898"/>
                  </a:cubicBezTo>
                  <a:cubicBezTo>
                    <a:pt x="67512" y="102787"/>
                    <a:pt x="67512" y="100676"/>
                    <a:pt x="67715" y="98565"/>
                  </a:cubicBezTo>
                  <a:cubicBezTo>
                    <a:pt x="68352" y="98565"/>
                    <a:pt x="69018" y="98565"/>
                    <a:pt x="69655" y="98565"/>
                  </a:cubicBezTo>
                  <a:cubicBezTo>
                    <a:pt x="70089" y="97672"/>
                    <a:pt x="69857" y="96454"/>
                    <a:pt x="70089" y="95277"/>
                  </a:cubicBezTo>
                  <a:cubicBezTo>
                    <a:pt x="70291" y="94059"/>
                    <a:pt x="70726" y="93166"/>
                    <a:pt x="70089" y="91948"/>
                  </a:cubicBezTo>
                  <a:cubicBezTo>
                    <a:pt x="70523" y="91664"/>
                    <a:pt x="70726" y="91664"/>
                    <a:pt x="71160" y="91664"/>
                  </a:cubicBezTo>
                  <a:cubicBezTo>
                    <a:pt x="71363" y="91055"/>
                    <a:pt x="71594" y="90446"/>
                    <a:pt x="71594" y="89553"/>
                  </a:cubicBezTo>
                  <a:cubicBezTo>
                    <a:pt x="71797" y="88944"/>
                    <a:pt x="71594" y="87726"/>
                    <a:pt x="71797" y="87117"/>
                  </a:cubicBezTo>
                  <a:cubicBezTo>
                    <a:pt x="72028" y="86833"/>
                    <a:pt x="72665" y="85899"/>
                    <a:pt x="72897" y="85615"/>
                  </a:cubicBezTo>
                  <a:cubicBezTo>
                    <a:pt x="73302" y="85006"/>
                    <a:pt x="73534" y="84397"/>
                    <a:pt x="74373" y="84397"/>
                  </a:cubicBezTo>
                  <a:cubicBezTo>
                    <a:pt x="74171" y="84397"/>
                    <a:pt x="74171" y="84113"/>
                    <a:pt x="74171" y="84113"/>
                  </a:cubicBezTo>
                  <a:cubicBezTo>
                    <a:pt x="73302" y="84113"/>
                    <a:pt x="72463" y="84113"/>
                    <a:pt x="72231" y="84113"/>
                  </a:cubicBezTo>
                  <a:cubicBezTo>
                    <a:pt x="72463" y="84113"/>
                    <a:pt x="73302" y="84113"/>
                    <a:pt x="74171" y="84113"/>
                  </a:cubicBezTo>
                  <a:cubicBezTo>
                    <a:pt x="73968" y="83220"/>
                    <a:pt x="73968" y="82002"/>
                    <a:pt x="73968" y="80784"/>
                  </a:cubicBezTo>
                  <a:cubicBezTo>
                    <a:pt x="74171" y="78064"/>
                    <a:pt x="73534" y="79607"/>
                    <a:pt x="72463" y="78673"/>
                  </a:cubicBezTo>
                  <a:cubicBezTo>
                    <a:pt x="72231" y="78389"/>
                    <a:pt x="71797" y="77456"/>
                    <a:pt x="71797" y="77171"/>
                  </a:cubicBezTo>
                  <a:cubicBezTo>
                    <a:pt x="71594" y="76562"/>
                    <a:pt x="71160" y="77171"/>
                    <a:pt x="71594" y="76278"/>
                  </a:cubicBezTo>
                  <a:cubicBezTo>
                    <a:pt x="71797" y="75345"/>
                    <a:pt x="73100" y="74776"/>
                    <a:pt x="73737" y="74451"/>
                  </a:cubicBezTo>
                  <a:cubicBezTo>
                    <a:pt x="73737" y="73274"/>
                    <a:pt x="74373" y="73558"/>
                    <a:pt x="74605" y="72949"/>
                  </a:cubicBezTo>
                  <a:cubicBezTo>
                    <a:pt x="74808" y="72056"/>
                    <a:pt x="74373" y="71447"/>
                    <a:pt x="74808" y="70554"/>
                  </a:cubicBezTo>
                  <a:cubicBezTo>
                    <a:pt x="75676" y="69052"/>
                    <a:pt x="77384" y="69052"/>
                    <a:pt x="77819" y="67510"/>
                  </a:cubicBezTo>
                  <a:cubicBezTo>
                    <a:pt x="77182" y="66941"/>
                    <a:pt x="77182" y="66332"/>
                    <a:pt x="77182" y="65399"/>
                  </a:cubicBezTo>
                  <a:cubicBezTo>
                    <a:pt x="78050" y="65115"/>
                    <a:pt x="78687" y="65115"/>
                    <a:pt x="79556" y="64506"/>
                  </a:cubicBezTo>
                  <a:cubicBezTo>
                    <a:pt x="78890" y="64830"/>
                    <a:pt x="79324" y="66008"/>
                    <a:pt x="79556" y="66617"/>
                  </a:cubicBezTo>
                  <a:cubicBezTo>
                    <a:pt x="79990" y="67834"/>
                    <a:pt x="80395" y="67834"/>
                    <a:pt x="81061" y="67834"/>
                  </a:cubicBezTo>
                  <a:cubicBezTo>
                    <a:pt x="82769" y="67510"/>
                    <a:pt x="83406" y="65399"/>
                    <a:pt x="82972" y="63288"/>
                  </a:cubicBezTo>
                  <a:cubicBezTo>
                    <a:pt x="82566" y="61786"/>
                    <a:pt x="82769" y="61786"/>
                    <a:pt x="83406" y="60893"/>
                  </a:cubicBezTo>
                  <a:cubicBezTo>
                    <a:pt x="84477" y="59106"/>
                    <a:pt x="83638" y="59391"/>
                    <a:pt x="83203" y="57889"/>
                  </a:cubicBezTo>
                  <a:cubicBezTo>
                    <a:pt x="83203" y="58173"/>
                    <a:pt x="85143" y="53667"/>
                    <a:pt x="85143" y="53342"/>
                  </a:cubicBezTo>
                  <a:cubicBezTo>
                    <a:pt x="85548" y="52774"/>
                    <a:pt x="86214" y="52774"/>
                    <a:pt x="86648" y="51840"/>
                  </a:cubicBezTo>
                  <a:cubicBezTo>
                    <a:pt x="87285" y="50338"/>
                    <a:pt x="86851" y="48227"/>
                    <a:pt x="87720" y="46725"/>
                  </a:cubicBezTo>
                  <a:cubicBezTo>
                    <a:pt x="87922" y="46441"/>
                    <a:pt x="88588" y="46441"/>
                    <a:pt x="88993" y="46441"/>
                  </a:cubicBezTo>
                  <a:cubicBezTo>
                    <a:pt x="88993" y="47050"/>
                    <a:pt x="88791" y="47943"/>
                    <a:pt x="88993" y="48552"/>
                  </a:cubicBezTo>
                  <a:cubicBezTo>
                    <a:pt x="88993" y="49161"/>
                    <a:pt x="89225" y="49161"/>
                    <a:pt x="89659" y="49161"/>
                  </a:cubicBezTo>
                  <a:cubicBezTo>
                    <a:pt x="89862" y="48836"/>
                    <a:pt x="89862" y="48836"/>
                    <a:pt x="90094" y="48552"/>
                  </a:cubicBezTo>
                  <a:cubicBezTo>
                    <a:pt x="90499" y="47943"/>
                    <a:pt x="91165" y="47334"/>
                    <a:pt x="91367" y="46725"/>
                  </a:cubicBezTo>
                  <a:cubicBezTo>
                    <a:pt x="91367" y="45832"/>
                    <a:pt x="91367" y="45223"/>
                    <a:pt x="91570" y="44330"/>
                  </a:cubicBezTo>
                  <a:cubicBezTo>
                    <a:pt x="92439" y="41285"/>
                    <a:pt x="95015" y="40717"/>
                    <a:pt x="96955" y="39174"/>
                  </a:cubicBezTo>
                  <a:cubicBezTo>
                    <a:pt x="97389" y="38890"/>
                    <a:pt x="98026" y="38281"/>
                    <a:pt x="98258" y="37672"/>
                  </a:cubicBezTo>
                  <a:cubicBezTo>
                    <a:pt x="98460" y="37104"/>
                    <a:pt x="98895" y="35886"/>
                    <a:pt x="99531" y="35886"/>
                  </a:cubicBezTo>
                  <a:cubicBezTo>
                    <a:pt x="99531" y="34952"/>
                    <a:pt x="99531" y="34384"/>
                    <a:pt x="99763" y="33775"/>
                  </a:cubicBezTo>
                  <a:cubicBezTo>
                    <a:pt x="100168" y="33450"/>
                    <a:pt x="101037" y="33450"/>
                    <a:pt x="101471" y="33166"/>
                  </a:cubicBezTo>
                  <a:cubicBezTo>
                    <a:pt x="101905" y="33166"/>
                    <a:pt x="102340" y="33166"/>
                    <a:pt x="102542" y="33166"/>
                  </a:cubicBezTo>
                  <a:cubicBezTo>
                    <a:pt x="102977" y="32841"/>
                    <a:pt x="103208" y="32273"/>
                    <a:pt x="103411" y="31948"/>
                  </a:cubicBezTo>
                  <a:cubicBezTo>
                    <a:pt x="103845" y="31339"/>
                    <a:pt x="104279" y="31055"/>
                    <a:pt x="104714" y="30446"/>
                  </a:cubicBezTo>
                  <a:cubicBezTo>
                    <a:pt x="104916" y="30162"/>
                    <a:pt x="104916" y="29837"/>
                    <a:pt x="105351" y="29553"/>
                  </a:cubicBezTo>
                  <a:cubicBezTo>
                    <a:pt x="105785" y="29228"/>
                    <a:pt x="106422" y="29553"/>
                    <a:pt x="106856" y="29553"/>
                  </a:cubicBezTo>
                  <a:cubicBezTo>
                    <a:pt x="106856" y="29228"/>
                    <a:pt x="107290" y="28944"/>
                    <a:pt x="107696" y="28660"/>
                  </a:cubicBezTo>
                  <a:cubicBezTo>
                    <a:pt x="107493" y="28660"/>
                    <a:pt x="107290" y="28660"/>
                    <a:pt x="107290" y="28335"/>
                  </a:cubicBezTo>
                  <a:cubicBezTo>
                    <a:pt x="107696" y="28335"/>
                    <a:pt x="108361" y="27117"/>
                    <a:pt x="108564" y="26833"/>
                  </a:cubicBezTo>
                  <a:cubicBezTo>
                    <a:pt x="108998" y="26549"/>
                    <a:pt x="109867" y="26224"/>
                    <a:pt x="110069" y="25615"/>
                  </a:cubicBezTo>
                  <a:cubicBezTo>
                    <a:pt x="110069" y="25331"/>
                    <a:pt x="110069" y="24113"/>
                    <a:pt x="110069" y="23504"/>
                  </a:cubicBezTo>
                  <a:cubicBezTo>
                    <a:pt x="110301" y="22286"/>
                    <a:pt x="110706" y="22286"/>
                    <a:pt x="111575" y="22002"/>
                  </a:cubicBezTo>
                  <a:cubicBezTo>
                    <a:pt x="111806" y="22895"/>
                    <a:pt x="113717" y="22895"/>
                    <a:pt x="114383" y="22611"/>
                  </a:cubicBezTo>
                  <a:cubicBezTo>
                    <a:pt x="114586" y="22611"/>
                    <a:pt x="115020" y="22286"/>
                    <a:pt x="115454" y="22002"/>
                  </a:cubicBezTo>
                  <a:cubicBezTo>
                    <a:pt x="115889" y="21718"/>
                    <a:pt x="116728" y="21718"/>
                    <a:pt x="116960" y="21393"/>
                  </a:cubicBezTo>
                  <a:cubicBezTo>
                    <a:pt x="118234" y="21393"/>
                    <a:pt x="119536" y="20216"/>
                    <a:pt x="119739" y="18389"/>
                  </a:cubicBezTo>
                  <a:cubicBezTo>
                    <a:pt x="119739" y="17780"/>
                    <a:pt x="119971" y="15669"/>
                    <a:pt x="119334" y="15994"/>
                  </a:cubicBezTo>
                  <a:cubicBezTo>
                    <a:pt x="118899" y="15994"/>
                    <a:pt x="118899" y="16603"/>
                    <a:pt x="118668" y="16887"/>
                  </a:cubicBezTo>
                  <a:cubicBezTo>
                    <a:pt x="118234" y="17171"/>
                    <a:pt x="117799" y="17171"/>
                    <a:pt x="117394" y="17171"/>
                  </a:cubicBezTo>
                  <a:cubicBezTo>
                    <a:pt x="117394" y="16278"/>
                    <a:pt x="117162" y="15669"/>
                    <a:pt x="116960" y="15060"/>
                  </a:cubicBezTo>
                  <a:cubicBezTo>
                    <a:pt x="116728" y="14167"/>
                    <a:pt x="116728" y="13558"/>
                    <a:pt x="116728" y="12665"/>
                  </a:cubicBezTo>
                  <a:cubicBezTo>
                    <a:pt x="115223" y="11772"/>
                    <a:pt x="115223" y="9945"/>
                    <a:pt x="115223" y="7834"/>
                  </a:cubicBezTo>
                  <a:cubicBezTo>
                    <a:pt x="115223" y="6941"/>
                    <a:pt x="115223" y="5439"/>
                    <a:pt x="115454" y="4830"/>
                  </a:cubicBezTo>
                  <a:cubicBezTo>
                    <a:pt x="115657" y="4546"/>
                    <a:pt x="116091" y="4546"/>
                    <a:pt x="116294" y="4221"/>
                  </a:cubicBezTo>
                  <a:cubicBezTo>
                    <a:pt x="116728" y="3937"/>
                    <a:pt x="116960" y="3612"/>
                    <a:pt x="117162" y="3004"/>
                  </a:cubicBezTo>
                  <a:cubicBezTo>
                    <a:pt x="117394" y="2395"/>
                    <a:pt x="118031" y="1786"/>
                    <a:pt x="117799" y="1217"/>
                  </a:cubicBezTo>
                  <a:cubicBezTo>
                    <a:pt x="117394" y="0"/>
                    <a:pt x="115454" y="608"/>
                    <a:pt x="114788" y="893"/>
                  </a:cubicBezTo>
                  <a:cubicBezTo>
                    <a:pt x="114151" y="893"/>
                    <a:pt x="113717" y="1217"/>
                    <a:pt x="113080" y="1217"/>
                  </a:cubicBezTo>
                  <a:cubicBezTo>
                    <a:pt x="112443" y="1217"/>
                    <a:pt x="112009" y="1217"/>
                    <a:pt x="111575" y="1786"/>
                  </a:cubicBezTo>
                  <a:cubicBezTo>
                    <a:pt x="110938" y="2719"/>
                    <a:pt x="110938" y="2719"/>
                    <a:pt x="110301" y="2719"/>
                  </a:cubicBezTo>
                  <a:cubicBezTo>
                    <a:pt x="109635" y="3004"/>
                    <a:pt x="109433" y="3328"/>
                    <a:pt x="108998" y="3937"/>
                  </a:cubicBezTo>
                  <a:cubicBezTo>
                    <a:pt x="108564" y="4221"/>
                    <a:pt x="107696" y="4221"/>
                    <a:pt x="107290" y="4546"/>
                  </a:cubicBezTo>
                  <a:cubicBezTo>
                    <a:pt x="106856" y="4546"/>
                    <a:pt x="106190" y="4546"/>
                    <a:pt x="105785" y="4830"/>
                  </a:cubicBezTo>
                  <a:cubicBezTo>
                    <a:pt x="105553" y="4830"/>
                    <a:pt x="105553" y="5439"/>
                    <a:pt x="105351" y="5439"/>
                  </a:cubicBezTo>
                  <a:cubicBezTo>
                    <a:pt x="105119" y="5723"/>
                    <a:pt x="104916" y="5439"/>
                    <a:pt x="104714" y="5439"/>
                  </a:cubicBezTo>
                  <a:cubicBezTo>
                    <a:pt x="104279" y="5723"/>
                    <a:pt x="104279" y="6048"/>
                    <a:pt x="104048" y="6332"/>
                  </a:cubicBezTo>
                  <a:cubicBezTo>
                    <a:pt x="103845" y="6617"/>
                    <a:pt x="103613" y="6617"/>
                    <a:pt x="103411" y="6941"/>
                  </a:cubicBezTo>
                  <a:cubicBezTo>
                    <a:pt x="103208" y="6941"/>
                    <a:pt x="102774" y="6941"/>
                    <a:pt x="102542" y="7225"/>
                  </a:cubicBezTo>
                  <a:cubicBezTo>
                    <a:pt x="102340" y="7225"/>
                    <a:pt x="102108" y="7550"/>
                    <a:pt x="101905" y="7834"/>
                  </a:cubicBezTo>
                  <a:cubicBezTo>
                    <a:pt x="101268" y="8159"/>
                    <a:pt x="100834" y="7834"/>
                    <a:pt x="100400" y="8443"/>
                  </a:cubicBezTo>
                  <a:cubicBezTo>
                    <a:pt x="99966" y="8728"/>
                    <a:pt x="99966" y="8728"/>
                    <a:pt x="99763" y="8728"/>
                  </a:cubicBezTo>
                  <a:cubicBezTo>
                    <a:pt x="99329" y="9052"/>
                    <a:pt x="99329" y="9336"/>
                    <a:pt x="99097" y="9661"/>
                  </a:cubicBezTo>
                  <a:cubicBezTo>
                    <a:pt x="98895" y="9661"/>
                    <a:pt x="98460" y="9661"/>
                    <a:pt x="98258" y="9661"/>
                  </a:cubicBezTo>
                  <a:cubicBezTo>
                    <a:pt x="97823" y="9945"/>
                    <a:pt x="98026" y="9945"/>
                    <a:pt x="97592" y="10230"/>
                  </a:cubicBezTo>
                  <a:lnTo>
                    <a:pt x="97592" y="10554"/>
                  </a:lnTo>
                  <a:cubicBezTo>
                    <a:pt x="97389" y="10554"/>
                    <a:pt x="97389" y="10554"/>
                    <a:pt x="97186" y="10554"/>
                  </a:cubicBezTo>
                  <a:cubicBezTo>
                    <a:pt x="97186" y="10838"/>
                    <a:pt x="96752" y="10838"/>
                    <a:pt x="96752" y="10838"/>
                  </a:cubicBezTo>
                  <a:cubicBezTo>
                    <a:pt x="96318" y="11163"/>
                    <a:pt x="96115" y="11447"/>
                    <a:pt x="95884" y="11772"/>
                  </a:cubicBezTo>
                  <a:cubicBezTo>
                    <a:pt x="95449" y="12341"/>
                    <a:pt x="95015" y="12665"/>
                    <a:pt x="94581" y="12949"/>
                  </a:cubicBezTo>
                  <a:cubicBezTo>
                    <a:pt x="93944" y="13274"/>
                    <a:pt x="93307" y="13883"/>
                    <a:pt x="92873" y="14167"/>
                  </a:cubicBezTo>
                  <a:cubicBezTo>
                    <a:pt x="92236" y="15060"/>
                    <a:pt x="91802" y="14492"/>
                    <a:pt x="91165" y="14776"/>
                  </a:cubicBezTo>
                  <a:cubicBezTo>
                    <a:pt x="91165" y="15669"/>
                    <a:pt x="90296" y="15060"/>
                    <a:pt x="89862" y="15385"/>
                  </a:cubicBezTo>
                  <a:cubicBezTo>
                    <a:pt x="89428" y="15669"/>
                    <a:pt x="88993" y="16278"/>
                    <a:pt x="88357" y="16278"/>
                  </a:cubicBezTo>
                  <a:cubicBezTo>
                    <a:pt x="87922" y="16278"/>
                    <a:pt x="87285" y="15385"/>
                    <a:pt x="86851" y="15060"/>
                  </a:cubicBezTo>
                  <a:cubicBezTo>
                    <a:pt x="86648" y="15060"/>
                    <a:pt x="85780" y="14492"/>
                    <a:pt x="85346" y="14492"/>
                  </a:cubicBezTo>
                  <a:cubicBezTo>
                    <a:pt x="85143" y="14776"/>
                    <a:pt x="85143" y="15060"/>
                    <a:pt x="85143" y="15385"/>
                  </a:cubicBezTo>
                  <a:cubicBezTo>
                    <a:pt x="85143" y="15994"/>
                    <a:pt x="85346" y="15669"/>
                    <a:pt x="85548" y="15994"/>
                  </a:cubicBezTo>
                  <a:cubicBezTo>
                    <a:pt x="85983" y="16603"/>
                    <a:pt x="85983" y="18673"/>
                    <a:pt x="85983" y="19282"/>
                  </a:cubicBezTo>
                  <a:cubicBezTo>
                    <a:pt x="85780" y="19607"/>
                    <a:pt x="85780" y="19607"/>
                    <a:pt x="85780" y="19607"/>
                  </a:cubicBezTo>
                  <a:cubicBezTo>
                    <a:pt x="85346" y="19607"/>
                    <a:pt x="85143" y="20500"/>
                    <a:pt x="84709" y="21109"/>
                  </a:cubicBezTo>
                  <a:cubicBezTo>
                    <a:pt x="84477" y="21393"/>
                    <a:pt x="84072" y="22002"/>
                    <a:pt x="83840" y="22286"/>
                  </a:cubicBezTo>
                  <a:cubicBezTo>
                    <a:pt x="83406" y="22895"/>
                    <a:pt x="82972" y="23220"/>
                    <a:pt x="82769" y="23829"/>
                  </a:cubicBezTo>
                  <a:cubicBezTo>
                    <a:pt x="82566" y="23829"/>
                    <a:pt x="82335" y="24113"/>
                    <a:pt x="82335" y="24438"/>
                  </a:cubicBezTo>
                  <a:cubicBezTo>
                    <a:pt x="82132" y="24438"/>
                    <a:pt x="81901" y="24722"/>
                    <a:pt x="81698" y="25006"/>
                  </a:cubicBezTo>
                  <a:cubicBezTo>
                    <a:pt x="81061" y="25940"/>
                    <a:pt x="80627" y="26833"/>
                    <a:pt x="79990" y="28051"/>
                  </a:cubicBezTo>
                  <a:cubicBezTo>
                    <a:pt x="79758" y="28335"/>
                    <a:pt x="79556" y="28944"/>
                    <a:pt x="79556" y="29837"/>
                  </a:cubicBezTo>
                  <a:cubicBezTo>
                    <a:pt x="79324" y="30446"/>
                    <a:pt x="79556" y="31055"/>
                    <a:pt x="79556" y="31664"/>
                  </a:cubicBezTo>
                  <a:cubicBezTo>
                    <a:pt x="78890" y="31664"/>
                    <a:pt x="78687" y="31664"/>
                    <a:pt x="78253" y="32273"/>
                  </a:cubicBezTo>
                  <a:cubicBezTo>
                    <a:pt x="78050" y="32841"/>
                    <a:pt x="77819" y="33450"/>
                    <a:pt x="77616" y="34059"/>
                  </a:cubicBezTo>
                  <a:cubicBezTo>
                    <a:pt x="77182" y="34668"/>
                    <a:pt x="76747" y="34952"/>
                    <a:pt x="76110" y="35277"/>
                  </a:cubicBezTo>
                  <a:cubicBezTo>
                    <a:pt x="75676" y="35277"/>
                    <a:pt x="75039" y="35277"/>
                    <a:pt x="74373" y="35277"/>
                  </a:cubicBezTo>
                  <a:cubicBezTo>
                    <a:pt x="74171" y="35277"/>
                    <a:pt x="73968" y="35277"/>
                    <a:pt x="73737" y="35277"/>
                  </a:cubicBezTo>
                  <a:cubicBezTo>
                    <a:pt x="73302" y="35277"/>
                    <a:pt x="73302" y="35561"/>
                    <a:pt x="72897" y="35886"/>
                  </a:cubicBezTo>
                  <a:cubicBezTo>
                    <a:pt x="72463" y="36170"/>
                    <a:pt x="71797" y="36170"/>
                    <a:pt x="71363" y="36170"/>
                  </a:cubicBezTo>
                  <a:cubicBezTo>
                    <a:pt x="70089" y="35886"/>
                    <a:pt x="69018" y="35886"/>
                    <a:pt x="68149" y="37104"/>
                  </a:cubicBezTo>
                  <a:cubicBezTo>
                    <a:pt x="67715" y="37388"/>
                    <a:pt x="66875" y="37388"/>
                    <a:pt x="66209" y="37672"/>
                  </a:cubicBezTo>
                  <a:cubicBezTo>
                    <a:pt x="65370" y="37672"/>
                    <a:pt x="64704" y="37997"/>
                    <a:pt x="63864" y="37388"/>
                  </a:cubicBezTo>
                  <a:cubicBezTo>
                    <a:pt x="63199" y="36779"/>
                    <a:pt x="62562" y="36495"/>
                    <a:pt x="61925" y="36170"/>
                  </a:cubicBezTo>
                  <a:cubicBezTo>
                    <a:pt x="60854" y="35886"/>
                    <a:pt x="59753" y="35277"/>
                    <a:pt x="58480" y="35277"/>
                  </a:cubicBezTo>
                  <a:cubicBezTo>
                    <a:pt x="57843" y="35277"/>
                    <a:pt x="57843" y="36170"/>
                    <a:pt x="57177" y="36495"/>
                  </a:cubicBezTo>
                  <a:cubicBezTo>
                    <a:pt x="56974" y="36495"/>
                    <a:pt x="56772" y="36495"/>
                    <a:pt x="56337" y="36495"/>
                  </a:cubicBezTo>
                  <a:cubicBezTo>
                    <a:pt x="56106" y="36495"/>
                    <a:pt x="55903" y="37104"/>
                    <a:pt x="55671" y="37104"/>
                  </a:cubicBezTo>
                  <a:cubicBezTo>
                    <a:pt x="54832" y="37672"/>
                    <a:pt x="54166" y="38281"/>
                    <a:pt x="53326" y="38606"/>
                  </a:cubicBezTo>
                  <a:cubicBezTo>
                    <a:pt x="52892" y="38606"/>
                    <a:pt x="52255" y="38606"/>
                    <a:pt x="51821" y="38890"/>
                  </a:cubicBezTo>
                  <a:cubicBezTo>
                    <a:pt x="51387" y="38890"/>
                    <a:pt x="51155" y="39499"/>
                    <a:pt x="50750" y="39499"/>
                  </a:cubicBezTo>
                  <a:cubicBezTo>
                    <a:pt x="50316" y="39499"/>
                    <a:pt x="49881" y="39783"/>
                    <a:pt x="49447" y="39783"/>
                  </a:cubicBezTo>
                  <a:cubicBezTo>
                    <a:pt x="48810" y="40108"/>
                    <a:pt x="48376" y="40108"/>
                    <a:pt x="47710" y="40392"/>
                  </a:cubicBezTo>
                  <a:cubicBezTo>
                    <a:pt x="47073" y="40717"/>
                    <a:pt x="46436" y="40717"/>
                    <a:pt x="45568" y="40392"/>
                  </a:cubicBezTo>
                  <a:cubicBezTo>
                    <a:pt x="45133" y="40392"/>
                    <a:pt x="44728" y="40108"/>
                    <a:pt x="44294" y="39499"/>
                  </a:cubicBezTo>
                  <a:cubicBezTo>
                    <a:pt x="44294" y="39499"/>
                    <a:pt x="44294" y="39499"/>
                    <a:pt x="44062" y="39499"/>
                  </a:cubicBezTo>
                  <a:cubicBezTo>
                    <a:pt x="43657" y="39783"/>
                    <a:pt x="43860" y="40108"/>
                    <a:pt x="43860" y="40392"/>
                  </a:cubicBezTo>
                  <a:cubicBezTo>
                    <a:pt x="43860" y="41610"/>
                    <a:pt x="44062" y="42219"/>
                    <a:pt x="43223" y="42787"/>
                  </a:cubicBezTo>
                  <a:cubicBezTo>
                    <a:pt x="43223" y="41894"/>
                    <a:pt x="43425" y="41001"/>
                    <a:pt x="42788" y="40717"/>
                  </a:cubicBezTo>
                  <a:cubicBezTo>
                    <a:pt x="41717" y="40392"/>
                    <a:pt x="41717" y="41285"/>
                    <a:pt x="41283" y="41894"/>
                  </a:cubicBezTo>
                  <a:cubicBezTo>
                    <a:pt x="40617" y="42787"/>
                    <a:pt x="39546" y="41894"/>
                    <a:pt x="38706" y="42219"/>
                  </a:cubicBezTo>
                  <a:cubicBezTo>
                    <a:pt x="37838" y="42503"/>
                    <a:pt x="37201" y="43396"/>
                    <a:pt x="36332" y="43112"/>
                  </a:cubicBezTo>
                  <a:cubicBezTo>
                    <a:pt x="36332" y="42503"/>
                    <a:pt x="36332" y="41894"/>
                    <a:pt x="36332" y="41610"/>
                  </a:cubicBezTo>
                  <a:cubicBezTo>
                    <a:pt x="35898" y="41610"/>
                    <a:pt x="35696" y="41285"/>
                    <a:pt x="35261" y="41285"/>
                  </a:cubicBezTo>
                  <a:cubicBezTo>
                    <a:pt x="35030" y="41285"/>
                    <a:pt x="34624" y="41610"/>
                    <a:pt x="34393" y="41610"/>
                  </a:cubicBezTo>
                  <a:cubicBezTo>
                    <a:pt x="33756" y="41894"/>
                    <a:pt x="33524" y="42219"/>
                    <a:pt x="33524" y="43396"/>
                  </a:cubicBezTo>
                  <a:cubicBezTo>
                    <a:pt x="32453" y="44005"/>
                    <a:pt x="31179" y="44005"/>
                    <a:pt x="30108" y="43721"/>
                  </a:cubicBezTo>
                  <a:cubicBezTo>
                    <a:pt x="29442" y="43396"/>
                    <a:pt x="28805" y="43112"/>
                    <a:pt x="28168" y="43396"/>
                  </a:cubicBezTo>
                  <a:cubicBezTo>
                    <a:pt x="27300" y="43721"/>
                    <a:pt x="27097" y="44330"/>
                    <a:pt x="26229" y="44005"/>
                  </a:cubicBezTo>
                  <a:cubicBezTo>
                    <a:pt x="25158" y="44005"/>
                    <a:pt x="24289" y="43721"/>
                    <a:pt x="23420" y="43721"/>
                  </a:cubicBezTo>
                  <a:cubicBezTo>
                    <a:pt x="22349" y="43396"/>
                    <a:pt x="21075" y="43721"/>
                    <a:pt x="20207" y="43112"/>
                  </a:cubicBezTo>
                  <a:cubicBezTo>
                    <a:pt x="19570" y="42787"/>
                    <a:pt x="18499" y="41894"/>
                    <a:pt x="17833" y="41285"/>
                  </a:cubicBezTo>
                  <a:cubicBezTo>
                    <a:pt x="17196" y="40717"/>
                    <a:pt x="16559" y="40108"/>
                    <a:pt x="15893" y="39783"/>
                  </a:cubicBezTo>
                  <a:cubicBezTo>
                    <a:pt x="15054" y="39783"/>
                    <a:pt x="13751" y="39783"/>
                    <a:pt x="12680" y="40108"/>
                  </a:cubicBezTo>
                  <a:cubicBezTo>
                    <a:pt x="12680" y="41610"/>
                    <a:pt x="12680" y="42503"/>
                    <a:pt x="11406" y="42787"/>
                  </a:cubicBezTo>
                  <a:cubicBezTo>
                    <a:pt x="10537" y="43396"/>
                    <a:pt x="9669" y="43396"/>
                    <a:pt x="8800" y="44005"/>
                  </a:cubicBezTo>
                  <a:cubicBezTo>
                    <a:pt x="7961" y="44330"/>
                    <a:pt x="7295" y="44330"/>
                    <a:pt x="6455" y="44614"/>
                  </a:cubicBezTo>
                  <a:cubicBezTo>
                    <a:pt x="5819" y="44898"/>
                    <a:pt x="5153" y="45223"/>
                    <a:pt x="4516" y="45832"/>
                  </a:cubicBezTo>
                  <a:cubicBezTo>
                    <a:pt x="4516" y="47050"/>
                    <a:pt x="4082" y="47618"/>
                    <a:pt x="3879" y="48836"/>
                  </a:cubicBezTo>
                  <a:cubicBezTo>
                    <a:pt x="3445" y="50054"/>
                    <a:pt x="3010" y="52449"/>
                    <a:pt x="3445" y="53951"/>
                  </a:cubicBezTo>
                  <a:cubicBezTo>
                    <a:pt x="3445" y="54560"/>
                    <a:pt x="3879" y="55169"/>
                    <a:pt x="4516" y="55169"/>
                  </a:cubicBezTo>
                  <a:cubicBezTo>
                    <a:pt x="4313" y="55778"/>
                    <a:pt x="4082" y="56387"/>
                    <a:pt x="3647" y="56995"/>
                  </a:cubicBezTo>
                  <a:cubicBezTo>
                    <a:pt x="3213" y="57889"/>
                    <a:pt x="2808" y="58173"/>
                    <a:pt x="2373" y="59106"/>
                  </a:cubicBezTo>
                  <a:cubicBezTo>
                    <a:pt x="1939" y="59675"/>
                    <a:pt x="1708" y="60000"/>
                    <a:pt x="1273" y="60608"/>
                  </a:cubicBezTo>
                  <a:cubicBezTo>
                    <a:pt x="636" y="61217"/>
                    <a:pt x="202" y="61786"/>
                    <a:pt x="0" y="62719"/>
                  </a:cubicBezTo>
                  <a:cubicBezTo>
                    <a:pt x="0" y="62719"/>
                    <a:pt x="202" y="62719"/>
                    <a:pt x="434" y="62395"/>
                  </a:cubicBezTo>
                  <a:cubicBezTo>
                    <a:pt x="636" y="62110"/>
                    <a:pt x="636" y="61786"/>
                    <a:pt x="1273" y="61217"/>
                  </a:cubicBezTo>
                  <a:cubicBezTo>
                    <a:pt x="3879" y="59106"/>
                    <a:pt x="2576" y="66941"/>
                    <a:pt x="4082" y="67834"/>
                  </a:cubicBezTo>
                  <a:cubicBezTo>
                    <a:pt x="4313" y="69661"/>
                    <a:pt x="3879" y="70554"/>
                    <a:pt x="3647" y="72056"/>
                  </a:cubicBezTo>
                  <a:cubicBezTo>
                    <a:pt x="3647" y="73274"/>
                    <a:pt x="4082" y="74776"/>
                    <a:pt x="4082" y="76278"/>
                  </a:cubicBezTo>
                  <a:cubicBezTo>
                    <a:pt x="4082" y="77780"/>
                    <a:pt x="3879" y="79607"/>
                    <a:pt x="3879" y="81393"/>
                  </a:cubicBezTo>
                  <a:cubicBezTo>
                    <a:pt x="4718" y="81393"/>
                    <a:pt x="5587" y="81393"/>
                    <a:pt x="6021" y="81109"/>
                  </a:cubicBezTo>
                  <a:cubicBezTo>
                    <a:pt x="6658" y="80500"/>
                    <a:pt x="5819" y="77456"/>
                    <a:pt x="5587" y="76562"/>
                  </a:cubicBezTo>
                  <a:cubicBezTo>
                    <a:pt x="5384" y="76562"/>
                    <a:pt x="5153" y="76278"/>
                    <a:pt x="4950" y="76562"/>
                  </a:cubicBezTo>
                  <a:cubicBezTo>
                    <a:pt x="4950" y="75669"/>
                    <a:pt x="4950" y="75060"/>
                    <a:pt x="4950" y="74451"/>
                  </a:cubicBezTo>
                  <a:cubicBezTo>
                    <a:pt x="6021" y="74167"/>
                    <a:pt x="6021" y="72949"/>
                    <a:pt x="6658" y="72341"/>
                  </a:cubicBezTo>
                  <a:cubicBezTo>
                    <a:pt x="7092" y="71447"/>
                    <a:pt x="6890" y="71447"/>
                    <a:pt x="7729" y="71447"/>
                  </a:cubicBezTo>
                  <a:cubicBezTo>
                    <a:pt x="8800" y="71447"/>
                    <a:pt x="12477" y="72341"/>
                    <a:pt x="12477" y="69661"/>
                  </a:cubicBezTo>
                  <a:cubicBezTo>
                    <a:pt x="13317" y="69661"/>
                    <a:pt x="13983" y="69945"/>
                    <a:pt x="14822" y="69661"/>
                  </a:cubicBezTo>
                  <a:cubicBezTo>
                    <a:pt x="15691" y="69336"/>
                    <a:pt x="16125" y="69052"/>
                    <a:pt x="16762" y="69336"/>
                  </a:cubicBezTo>
                  <a:cubicBezTo>
                    <a:pt x="17399" y="69661"/>
                    <a:pt x="17630" y="70230"/>
                    <a:pt x="18267" y="70230"/>
                  </a:cubicBezTo>
                  <a:cubicBezTo>
                    <a:pt x="19136" y="70554"/>
                    <a:pt x="20207" y="70838"/>
                    <a:pt x="21075" y="70554"/>
                  </a:cubicBezTo>
                  <a:cubicBezTo>
                    <a:pt x="21915" y="70554"/>
                    <a:pt x="22581" y="69945"/>
                    <a:pt x="23420" y="69945"/>
                  </a:cubicBezTo>
                  <a:cubicBezTo>
                    <a:pt x="24086" y="69945"/>
                    <a:pt x="24723" y="70554"/>
                    <a:pt x="25360" y="70838"/>
                  </a:cubicBezTo>
                  <a:cubicBezTo>
                    <a:pt x="26229" y="71447"/>
                    <a:pt x="26866" y="70554"/>
                    <a:pt x="27531" y="71732"/>
                  </a:cubicBezTo>
                  <a:cubicBezTo>
                    <a:pt x="27937" y="72341"/>
                    <a:pt x="27734" y="73843"/>
                    <a:pt x="28603" y="73843"/>
                  </a:cubicBezTo>
                  <a:cubicBezTo>
                    <a:pt x="29240" y="74167"/>
                    <a:pt x="29240" y="72665"/>
                    <a:pt x="29442" y="72665"/>
                  </a:cubicBezTo>
                  <a:cubicBezTo>
                    <a:pt x="30108" y="72056"/>
                    <a:pt x="30311" y="72056"/>
                    <a:pt x="30948" y="72341"/>
                  </a:cubicBezTo>
                  <a:cubicBezTo>
                    <a:pt x="30948" y="72949"/>
                    <a:pt x="30745" y="74451"/>
                    <a:pt x="30948" y="75345"/>
                  </a:cubicBezTo>
                  <a:cubicBezTo>
                    <a:pt x="31179" y="76278"/>
                    <a:pt x="31585" y="76278"/>
                    <a:pt x="32453" y="76278"/>
                  </a:cubicBezTo>
                  <a:cubicBezTo>
                    <a:pt x="32685" y="75345"/>
                    <a:pt x="32685" y="74776"/>
                    <a:pt x="33119" y="74451"/>
                  </a:cubicBezTo>
                  <a:cubicBezTo>
                    <a:pt x="33322" y="74167"/>
                    <a:pt x="33756" y="74451"/>
                    <a:pt x="34190" y="73843"/>
                  </a:cubicBezTo>
                  <a:cubicBezTo>
                    <a:pt x="34393" y="71732"/>
                    <a:pt x="35464" y="72341"/>
                    <a:pt x="36535" y="72341"/>
                  </a:cubicBezTo>
                  <a:cubicBezTo>
                    <a:pt x="38272" y="71732"/>
                    <a:pt x="36535" y="71163"/>
                    <a:pt x="36767" y="69945"/>
                  </a:cubicBezTo>
                  <a:cubicBezTo>
                    <a:pt x="36767" y="68443"/>
                    <a:pt x="38041" y="68728"/>
                    <a:pt x="38041" y="67510"/>
                  </a:cubicBezTo>
                  <a:cubicBezTo>
                    <a:pt x="38706" y="67510"/>
                    <a:pt x="39343" y="67510"/>
                    <a:pt x="39980" y="68119"/>
                  </a:cubicBezTo>
                  <a:cubicBezTo>
                    <a:pt x="40414" y="68728"/>
                    <a:pt x="40212" y="70230"/>
                    <a:pt x="41051" y="70838"/>
                  </a:cubicBezTo>
                  <a:cubicBezTo>
                    <a:pt x="41051" y="69336"/>
                    <a:pt x="41486" y="69336"/>
                    <a:pt x="41717" y="68119"/>
                  </a:cubicBezTo>
                  <a:cubicBezTo>
                    <a:pt x="41920" y="67225"/>
                    <a:pt x="41283" y="66332"/>
                    <a:pt x="42354" y="65399"/>
                  </a:cubicBezTo>
                  <a:cubicBezTo>
                    <a:pt x="43657" y="64506"/>
                    <a:pt x="45568" y="67834"/>
                    <a:pt x="46639" y="65723"/>
                  </a:cubicBezTo>
                  <a:cubicBezTo>
                    <a:pt x="47305" y="65723"/>
                    <a:pt x="47942" y="65723"/>
                    <a:pt x="48810" y="65723"/>
                  </a:cubicBezTo>
                  <a:cubicBezTo>
                    <a:pt x="49679" y="65723"/>
                    <a:pt x="50518" y="65399"/>
                    <a:pt x="51387" y="65399"/>
                  </a:cubicBezTo>
                  <a:cubicBezTo>
                    <a:pt x="51589" y="66332"/>
                    <a:pt x="50750" y="66332"/>
                    <a:pt x="50084" y="66617"/>
                  </a:cubicBezTo>
                  <a:cubicBezTo>
                    <a:pt x="49881" y="66941"/>
                    <a:pt x="49244" y="68119"/>
                    <a:pt x="49244" y="68728"/>
                  </a:cubicBezTo>
                  <a:cubicBezTo>
                    <a:pt x="50518" y="69052"/>
                    <a:pt x="50316" y="70230"/>
                    <a:pt x="50084" y="71732"/>
                  </a:cubicBezTo>
                  <a:cubicBezTo>
                    <a:pt x="49881" y="72949"/>
                    <a:pt x="49881" y="74167"/>
                    <a:pt x="49881" y="75669"/>
                  </a:cubicBezTo>
                  <a:cubicBezTo>
                    <a:pt x="50952" y="75953"/>
                    <a:pt x="51387" y="74776"/>
                    <a:pt x="52255" y="74451"/>
                  </a:cubicBezTo>
                  <a:cubicBezTo>
                    <a:pt x="53095" y="74167"/>
                    <a:pt x="54166" y="73558"/>
                    <a:pt x="55034" y="73843"/>
                  </a:cubicBezTo>
                  <a:cubicBezTo>
                    <a:pt x="56106" y="74451"/>
                    <a:pt x="55903" y="75953"/>
                    <a:pt x="56974" y="76562"/>
                  </a:cubicBezTo>
                  <a:cubicBezTo>
                    <a:pt x="57408" y="76887"/>
                    <a:pt x="58682" y="77171"/>
                    <a:pt x="59348" y="77171"/>
                  </a:cubicBezTo>
                  <a:cubicBezTo>
                    <a:pt x="58480" y="77456"/>
                    <a:pt x="58480" y="80784"/>
                    <a:pt x="58480" y="81393"/>
                  </a:cubicBezTo>
                  <a:cubicBezTo>
                    <a:pt x="58914" y="83504"/>
                    <a:pt x="60854" y="83504"/>
                    <a:pt x="61693" y="85006"/>
                  </a:cubicBezTo>
                  <a:cubicBezTo>
                    <a:pt x="61925" y="85899"/>
                    <a:pt x="61925" y="87117"/>
                    <a:pt x="61693" y="88010"/>
                  </a:cubicBezTo>
                  <a:cubicBezTo>
                    <a:pt x="61259" y="88335"/>
                    <a:pt x="60854" y="88619"/>
                    <a:pt x="60419" y="88944"/>
                  </a:cubicBezTo>
                  <a:cubicBezTo>
                    <a:pt x="59551" y="89553"/>
                    <a:pt x="58914" y="91339"/>
                    <a:pt x="57843" y="91948"/>
                  </a:cubicBezTo>
                  <a:cubicBezTo>
                    <a:pt x="57177" y="92557"/>
                    <a:pt x="56337" y="92557"/>
                    <a:pt x="55469" y="93166"/>
                  </a:cubicBezTo>
                  <a:cubicBezTo>
                    <a:pt x="56106" y="94059"/>
                    <a:pt x="55903" y="95561"/>
                    <a:pt x="55903" y="96170"/>
                  </a:cubicBezTo>
                  <a:cubicBezTo>
                    <a:pt x="56540" y="96454"/>
                    <a:pt x="57177" y="96454"/>
                    <a:pt x="57611" y="97063"/>
                  </a:cubicBezTo>
                  <a:cubicBezTo>
                    <a:pt x="57843" y="97388"/>
                    <a:pt x="58045" y="98890"/>
                    <a:pt x="57611" y="99499"/>
                  </a:cubicBezTo>
                  <a:cubicBezTo>
                    <a:pt x="56772" y="101285"/>
                    <a:pt x="54166" y="97956"/>
                    <a:pt x="53095" y="97956"/>
                  </a:cubicBezTo>
                  <a:cubicBezTo>
                    <a:pt x="52458" y="99783"/>
                    <a:pt x="53095" y="99783"/>
                    <a:pt x="53732" y="101285"/>
                  </a:cubicBezTo>
                  <a:cubicBezTo>
                    <a:pt x="54398" y="103112"/>
                    <a:pt x="53326" y="103721"/>
                    <a:pt x="52661" y="104614"/>
                  </a:cubicBezTo>
                  <a:cubicBezTo>
                    <a:pt x="52458" y="105223"/>
                    <a:pt x="52255" y="106116"/>
                    <a:pt x="52255" y="107009"/>
                  </a:cubicBezTo>
                  <a:cubicBezTo>
                    <a:pt x="52255" y="108511"/>
                    <a:pt x="52255" y="108511"/>
                    <a:pt x="51821" y="109445"/>
                  </a:cubicBezTo>
                  <a:cubicBezTo>
                    <a:pt x="51387" y="109729"/>
                    <a:pt x="51155" y="110338"/>
                    <a:pt x="50750" y="110622"/>
                  </a:cubicBezTo>
                  <a:cubicBezTo>
                    <a:pt x="50750" y="111231"/>
                    <a:pt x="50750" y="111556"/>
                    <a:pt x="50750" y="111840"/>
                  </a:cubicBezTo>
                  <a:cubicBezTo>
                    <a:pt x="50518" y="112165"/>
                    <a:pt x="50316" y="111840"/>
                    <a:pt x="50084" y="112165"/>
                  </a:cubicBezTo>
                  <a:lnTo>
                    <a:pt x="50084" y="112165"/>
                  </a:lnTo>
                  <a:cubicBezTo>
                    <a:pt x="50518" y="113342"/>
                    <a:pt x="50952" y="115169"/>
                    <a:pt x="50750" y="11695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" name="Shape 2622"/>
            <p:cNvSpPr/>
            <p:nvPr/>
          </p:nvSpPr>
          <p:spPr>
            <a:xfrm>
              <a:off x="6250103" y="4602322"/>
              <a:ext cx="14290" cy="127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508" y="118000"/>
                  </a:moveTo>
                  <a:lnTo>
                    <a:pt x="29508" y="118000"/>
                  </a:lnTo>
                  <a:cubicBezTo>
                    <a:pt x="43278" y="88000"/>
                    <a:pt x="59016" y="58000"/>
                    <a:pt x="72786" y="44000"/>
                  </a:cubicBezTo>
                  <a:cubicBezTo>
                    <a:pt x="72786" y="44000"/>
                    <a:pt x="88524" y="44000"/>
                    <a:pt x="118032" y="44000"/>
                  </a:cubicBezTo>
                  <a:lnTo>
                    <a:pt x="118032" y="30000"/>
                  </a:lnTo>
                  <a:cubicBezTo>
                    <a:pt x="118032" y="14000"/>
                    <a:pt x="102295" y="14000"/>
                    <a:pt x="88524" y="0"/>
                  </a:cubicBezTo>
                  <a:cubicBezTo>
                    <a:pt x="72786" y="0"/>
                    <a:pt x="72786" y="14000"/>
                    <a:pt x="72786" y="14000"/>
                  </a:cubicBezTo>
                  <a:cubicBezTo>
                    <a:pt x="59016" y="30000"/>
                    <a:pt x="29508" y="30000"/>
                    <a:pt x="13770" y="58000"/>
                  </a:cubicBezTo>
                  <a:cubicBezTo>
                    <a:pt x="0" y="74000"/>
                    <a:pt x="0" y="88000"/>
                    <a:pt x="0" y="118000"/>
                  </a:cubicBezTo>
                  <a:cubicBezTo>
                    <a:pt x="13770" y="118000"/>
                    <a:pt x="29508" y="118000"/>
                    <a:pt x="29508" y="1180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" name="Shape 2623"/>
            <p:cNvSpPr/>
            <p:nvPr/>
          </p:nvSpPr>
          <p:spPr>
            <a:xfrm>
              <a:off x="6923322" y="2933760"/>
              <a:ext cx="28580" cy="428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5" y="32164"/>
                  </a:moveTo>
                  <a:lnTo>
                    <a:pt x="119055" y="32164"/>
                  </a:lnTo>
                  <a:cubicBezTo>
                    <a:pt x="112440" y="27835"/>
                    <a:pt x="104881" y="18556"/>
                    <a:pt x="90708" y="9278"/>
                  </a:cubicBezTo>
                  <a:cubicBezTo>
                    <a:pt x="84094" y="4948"/>
                    <a:pt x="69921" y="0"/>
                    <a:pt x="69921" y="0"/>
                  </a:cubicBezTo>
                  <a:cubicBezTo>
                    <a:pt x="49133" y="0"/>
                    <a:pt x="14173" y="55670"/>
                    <a:pt x="6614" y="64329"/>
                  </a:cubicBezTo>
                  <a:cubicBezTo>
                    <a:pt x="0" y="73608"/>
                    <a:pt x="14173" y="73608"/>
                    <a:pt x="20787" y="78556"/>
                  </a:cubicBezTo>
                  <a:cubicBezTo>
                    <a:pt x="20787" y="87216"/>
                    <a:pt x="14173" y="92164"/>
                    <a:pt x="20787" y="96494"/>
                  </a:cubicBezTo>
                  <a:lnTo>
                    <a:pt x="41574" y="115051"/>
                  </a:lnTo>
                  <a:cubicBezTo>
                    <a:pt x="41574" y="119381"/>
                    <a:pt x="49133" y="119381"/>
                    <a:pt x="55748" y="115051"/>
                  </a:cubicBezTo>
                  <a:cubicBezTo>
                    <a:pt x="55748" y="110721"/>
                    <a:pt x="55748" y="96494"/>
                    <a:pt x="55748" y="96494"/>
                  </a:cubicBezTo>
                  <a:cubicBezTo>
                    <a:pt x="62362" y="101443"/>
                    <a:pt x="62362" y="105773"/>
                    <a:pt x="62362" y="110721"/>
                  </a:cubicBezTo>
                  <a:cubicBezTo>
                    <a:pt x="90708" y="96494"/>
                    <a:pt x="112440" y="55670"/>
                    <a:pt x="119055" y="3216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" name="Shape 2624"/>
            <p:cNvSpPr/>
            <p:nvPr/>
          </p:nvSpPr>
          <p:spPr>
            <a:xfrm>
              <a:off x="6936025" y="2968687"/>
              <a:ext cx="1587" cy="6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6129"/>
                  </a:moveTo>
                  <a:lnTo>
                    <a:pt x="0" y="116129"/>
                  </a:lnTo>
                  <a:cubicBezTo>
                    <a:pt x="105000" y="116129"/>
                    <a:pt x="105000" y="116129"/>
                    <a:pt x="105000" y="89032"/>
                  </a:cubicBezTo>
                  <a:cubicBezTo>
                    <a:pt x="105000" y="58064"/>
                    <a:pt x="105000" y="30967"/>
                    <a:pt x="0" y="0"/>
                  </a:cubicBezTo>
                  <a:cubicBezTo>
                    <a:pt x="0" y="0"/>
                    <a:pt x="0" y="89032"/>
                    <a:pt x="0" y="116129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5" name="Shape 2625"/>
            <p:cNvSpPr/>
            <p:nvPr/>
          </p:nvSpPr>
          <p:spPr>
            <a:xfrm>
              <a:off x="6943963" y="2936935"/>
              <a:ext cx="6351" cy="95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29" y="69473"/>
                  </a:moveTo>
                  <a:lnTo>
                    <a:pt x="116129" y="69473"/>
                  </a:lnTo>
                  <a:cubicBezTo>
                    <a:pt x="116129" y="69473"/>
                    <a:pt x="58064" y="25263"/>
                    <a:pt x="0" y="0"/>
                  </a:cubicBezTo>
                  <a:cubicBezTo>
                    <a:pt x="58064" y="47368"/>
                    <a:pt x="89032" y="94736"/>
                    <a:pt x="116129" y="116842"/>
                  </a:cubicBezTo>
                  <a:cubicBezTo>
                    <a:pt x="116129" y="94736"/>
                    <a:pt x="116129" y="69473"/>
                    <a:pt x="116129" y="69473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" name="Shape 2626"/>
            <p:cNvSpPr/>
            <p:nvPr/>
          </p:nvSpPr>
          <p:spPr>
            <a:xfrm>
              <a:off x="7215474" y="6026394"/>
              <a:ext cx="49221" cy="476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321" y="41111"/>
                  </a:moveTo>
                  <a:lnTo>
                    <a:pt x="87321" y="41111"/>
                  </a:lnTo>
                  <a:cubicBezTo>
                    <a:pt x="83571" y="41111"/>
                    <a:pt x="75535" y="45000"/>
                    <a:pt x="71785" y="41111"/>
                  </a:cubicBezTo>
                  <a:cubicBezTo>
                    <a:pt x="71785" y="37222"/>
                    <a:pt x="75535" y="32777"/>
                    <a:pt x="79285" y="32777"/>
                  </a:cubicBezTo>
                  <a:cubicBezTo>
                    <a:pt x="75535" y="32777"/>
                    <a:pt x="71785" y="24444"/>
                    <a:pt x="71785" y="24444"/>
                  </a:cubicBezTo>
                  <a:cubicBezTo>
                    <a:pt x="79285" y="20555"/>
                    <a:pt x="83571" y="7777"/>
                    <a:pt x="71785" y="3888"/>
                  </a:cubicBezTo>
                  <a:cubicBezTo>
                    <a:pt x="63749" y="0"/>
                    <a:pt x="67500" y="16111"/>
                    <a:pt x="59464" y="20555"/>
                  </a:cubicBezTo>
                  <a:cubicBezTo>
                    <a:pt x="47678" y="28888"/>
                    <a:pt x="51428" y="12222"/>
                    <a:pt x="47678" y="7777"/>
                  </a:cubicBezTo>
                  <a:cubicBezTo>
                    <a:pt x="43928" y="0"/>
                    <a:pt x="31607" y="7777"/>
                    <a:pt x="23571" y="7777"/>
                  </a:cubicBezTo>
                  <a:cubicBezTo>
                    <a:pt x="19821" y="16111"/>
                    <a:pt x="23571" y="24444"/>
                    <a:pt x="35892" y="24444"/>
                  </a:cubicBezTo>
                  <a:cubicBezTo>
                    <a:pt x="35892" y="28888"/>
                    <a:pt x="35892" y="28888"/>
                    <a:pt x="35892" y="32777"/>
                  </a:cubicBezTo>
                  <a:cubicBezTo>
                    <a:pt x="23571" y="37222"/>
                    <a:pt x="31607" y="45000"/>
                    <a:pt x="27857" y="57777"/>
                  </a:cubicBezTo>
                  <a:cubicBezTo>
                    <a:pt x="27857" y="57777"/>
                    <a:pt x="3749" y="53333"/>
                    <a:pt x="0" y="65555"/>
                  </a:cubicBezTo>
                  <a:cubicBezTo>
                    <a:pt x="11785" y="65555"/>
                    <a:pt x="43928" y="78333"/>
                    <a:pt x="31607" y="94444"/>
                  </a:cubicBezTo>
                  <a:cubicBezTo>
                    <a:pt x="39642" y="98888"/>
                    <a:pt x="43928" y="102777"/>
                    <a:pt x="51428" y="102777"/>
                  </a:cubicBezTo>
                  <a:cubicBezTo>
                    <a:pt x="51428" y="111111"/>
                    <a:pt x="67500" y="111111"/>
                    <a:pt x="67500" y="102777"/>
                  </a:cubicBezTo>
                  <a:cubicBezTo>
                    <a:pt x="71785" y="102777"/>
                    <a:pt x="75535" y="107222"/>
                    <a:pt x="75535" y="111111"/>
                  </a:cubicBezTo>
                  <a:lnTo>
                    <a:pt x="79285" y="119444"/>
                  </a:lnTo>
                  <a:cubicBezTo>
                    <a:pt x="79285" y="119444"/>
                    <a:pt x="83571" y="119444"/>
                    <a:pt x="87321" y="119444"/>
                  </a:cubicBezTo>
                  <a:cubicBezTo>
                    <a:pt x="87321" y="119444"/>
                    <a:pt x="91607" y="119444"/>
                    <a:pt x="95357" y="119444"/>
                  </a:cubicBezTo>
                  <a:cubicBezTo>
                    <a:pt x="99642" y="115000"/>
                    <a:pt x="103392" y="119444"/>
                    <a:pt x="107142" y="119444"/>
                  </a:cubicBezTo>
                  <a:cubicBezTo>
                    <a:pt x="111428" y="111111"/>
                    <a:pt x="111428" y="102777"/>
                    <a:pt x="111428" y="94444"/>
                  </a:cubicBezTo>
                  <a:cubicBezTo>
                    <a:pt x="111428" y="78333"/>
                    <a:pt x="111428" y="61666"/>
                    <a:pt x="115178" y="45000"/>
                  </a:cubicBezTo>
                  <a:cubicBezTo>
                    <a:pt x="115178" y="45000"/>
                    <a:pt x="119464" y="41111"/>
                    <a:pt x="119464" y="37222"/>
                  </a:cubicBezTo>
                  <a:cubicBezTo>
                    <a:pt x="107142" y="32777"/>
                    <a:pt x="95357" y="37222"/>
                    <a:pt x="87321" y="411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7" name="Shape 2627"/>
            <p:cNvSpPr/>
            <p:nvPr/>
          </p:nvSpPr>
          <p:spPr>
            <a:xfrm>
              <a:off x="7236115" y="6197854"/>
              <a:ext cx="26993" cy="333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519" y="77600"/>
                  </a:moveTo>
                  <a:lnTo>
                    <a:pt x="42519" y="77600"/>
                  </a:lnTo>
                  <a:lnTo>
                    <a:pt x="42519" y="77600"/>
                  </a:lnTo>
                  <a:cubicBezTo>
                    <a:pt x="55748" y="77600"/>
                    <a:pt x="49133" y="83200"/>
                    <a:pt x="55748" y="89600"/>
                  </a:cubicBezTo>
                  <a:cubicBezTo>
                    <a:pt x="63307" y="95200"/>
                    <a:pt x="69921" y="95200"/>
                    <a:pt x="77480" y="101600"/>
                  </a:cubicBezTo>
                  <a:cubicBezTo>
                    <a:pt x="98267" y="112800"/>
                    <a:pt x="91653" y="119200"/>
                    <a:pt x="112440" y="107200"/>
                  </a:cubicBezTo>
                  <a:cubicBezTo>
                    <a:pt x="119055" y="83200"/>
                    <a:pt x="119055" y="53600"/>
                    <a:pt x="112440" y="36000"/>
                  </a:cubicBezTo>
                  <a:cubicBezTo>
                    <a:pt x="104881" y="24000"/>
                    <a:pt x="98267" y="12000"/>
                    <a:pt x="91653" y="6400"/>
                  </a:cubicBezTo>
                  <a:cubicBezTo>
                    <a:pt x="77480" y="0"/>
                    <a:pt x="55748" y="0"/>
                    <a:pt x="34960" y="6400"/>
                  </a:cubicBezTo>
                  <a:cubicBezTo>
                    <a:pt x="14173" y="12000"/>
                    <a:pt x="28346" y="36000"/>
                    <a:pt x="0" y="36000"/>
                  </a:cubicBezTo>
                  <a:cubicBezTo>
                    <a:pt x="0" y="48000"/>
                    <a:pt x="20787" y="72000"/>
                    <a:pt x="42519" y="776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8" name="Shape 2628"/>
            <p:cNvSpPr/>
            <p:nvPr/>
          </p:nvSpPr>
          <p:spPr>
            <a:xfrm>
              <a:off x="6250103" y="4607084"/>
              <a:ext cx="49221" cy="952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178" y="53611"/>
                  </a:moveTo>
                  <a:lnTo>
                    <a:pt x="115178" y="53611"/>
                  </a:lnTo>
                  <a:cubicBezTo>
                    <a:pt x="111428" y="53611"/>
                    <a:pt x="107678" y="53611"/>
                    <a:pt x="103392" y="53611"/>
                  </a:cubicBezTo>
                  <a:cubicBezTo>
                    <a:pt x="103392" y="55833"/>
                    <a:pt x="99642" y="57777"/>
                    <a:pt x="99642" y="59722"/>
                  </a:cubicBezTo>
                  <a:cubicBezTo>
                    <a:pt x="91607" y="59722"/>
                    <a:pt x="63749" y="61944"/>
                    <a:pt x="63749" y="51666"/>
                  </a:cubicBezTo>
                  <a:cubicBezTo>
                    <a:pt x="67500" y="47500"/>
                    <a:pt x="79821" y="49444"/>
                    <a:pt x="83571" y="43333"/>
                  </a:cubicBezTo>
                  <a:cubicBezTo>
                    <a:pt x="95357" y="43333"/>
                    <a:pt x="119464" y="47500"/>
                    <a:pt x="115178" y="37222"/>
                  </a:cubicBezTo>
                  <a:cubicBezTo>
                    <a:pt x="111428" y="26666"/>
                    <a:pt x="59999" y="4166"/>
                    <a:pt x="32142" y="0"/>
                  </a:cubicBezTo>
                  <a:cubicBezTo>
                    <a:pt x="32142" y="4166"/>
                    <a:pt x="19821" y="6111"/>
                    <a:pt x="11785" y="10277"/>
                  </a:cubicBezTo>
                  <a:cubicBezTo>
                    <a:pt x="11785" y="10277"/>
                    <a:pt x="11785" y="10277"/>
                    <a:pt x="8035" y="10277"/>
                  </a:cubicBezTo>
                  <a:cubicBezTo>
                    <a:pt x="0" y="24722"/>
                    <a:pt x="0" y="51666"/>
                    <a:pt x="3749" y="59722"/>
                  </a:cubicBezTo>
                  <a:cubicBezTo>
                    <a:pt x="27857" y="119722"/>
                    <a:pt x="35892" y="82500"/>
                    <a:pt x="119464" y="80555"/>
                  </a:cubicBezTo>
                  <a:cubicBezTo>
                    <a:pt x="119464" y="76388"/>
                    <a:pt x="119464" y="70000"/>
                    <a:pt x="119464" y="63888"/>
                  </a:cubicBezTo>
                  <a:lnTo>
                    <a:pt x="119464" y="63888"/>
                  </a:lnTo>
                  <a:lnTo>
                    <a:pt x="119464" y="63888"/>
                  </a:lnTo>
                  <a:cubicBezTo>
                    <a:pt x="119464" y="59722"/>
                    <a:pt x="119464" y="57777"/>
                    <a:pt x="119464" y="53611"/>
                  </a:cubicBezTo>
                  <a:cubicBezTo>
                    <a:pt x="119464" y="53611"/>
                    <a:pt x="119464" y="53611"/>
                    <a:pt x="115178" y="536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9" name="Shape 2629"/>
            <p:cNvSpPr/>
            <p:nvPr/>
          </p:nvSpPr>
          <p:spPr>
            <a:xfrm>
              <a:off x="6254866" y="4607084"/>
              <a:ext cx="9527" cy="7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91" y="0"/>
                  </a:moveTo>
                  <a:lnTo>
                    <a:pt x="117391" y="0"/>
                  </a:lnTo>
                  <a:cubicBezTo>
                    <a:pt x="78260" y="0"/>
                    <a:pt x="57391" y="0"/>
                    <a:pt x="57391" y="0"/>
                  </a:cubicBezTo>
                  <a:cubicBezTo>
                    <a:pt x="39130" y="22105"/>
                    <a:pt x="18260" y="69473"/>
                    <a:pt x="0" y="116842"/>
                  </a:cubicBezTo>
                  <a:cubicBezTo>
                    <a:pt x="18260" y="116842"/>
                    <a:pt x="18260" y="116842"/>
                    <a:pt x="18260" y="116842"/>
                  </a:cubicBezTo>
                  <a:cubicBezTo>
                    <a:pt x="57391" y="69473"/>
                    <a:pt x="117391" y="47368"/>
                    <a:pt x="117391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427935" y="1930400"/>
              <a:ext cx="1039996" cy="789035"/>
            </a:xfrm>
            <a:custGeom>
              <a:avLst/>
              <a:gdLst>
                <a:gd name="connsiteX0" fmla="*/ 312666 w 1055321"/>
                <a:gd name="connsiteY0" fmla="*/ 632 h 791874"/>
                <a:gd name="connsiteX1" fmla="*/ 319281 w 1055321"/>
                <a:gd name="connsiteY1" fmla="*/ 7243 h 791874"/>
                <a:gd name="connsiteX2" fmla="*/ 340448 w 1055321"/>
                <a:gd name="connsiteY2" fmla="*/ 12097 h 791874"/>
                <a:gd name="connsiteX3" fmla="*/ 353677 w 1055321"/>
                <a:gd name="connsiteY3" fmla="*/ 10552 h 791874"/>
                <a:gd name="connsiteX4" fmla="*/ 360291 w 1055321"/>
                <a:gd name="connsiteY4" fmla="*/ 10552 h 791874"/>
                <a:gd name="connsiteX5" fmla="*/ 363603 w 1055321"/>
                <a:gd name="connsiteY5" fmla="*/ 13861 h 791874"/>
                <a:gd name="connsiteX6" fmla="*/ 386316 w 1055321"/>
                <a:gd name="connsiteY6" fmla="*/ 17163 h 791874"/>
                <a:gd name="connsiteX7" fmla="*/ 402848 w 1055321"/>
                <a:gd name="connsiteY7" fmla="*/ 28628 h 791874"/>
                <a:gd name="connsiteX8" fmla="*/ 401081 w 1055321"/>
                <a:gd name="connsiteY8" fmla="*/ 53096 h 791874"/>
                <a:gd name="connsiteX9" fmla="*/ 411007 w 1055321"/>
                <a:gd name="connsiteY9" fmla="*/ 57943 h 791874"/>
                <a:gd name="connsiteX10" fmla="*/ 417622 w 1055321"/>
                <a:gd name="connsiteY10" fmla="*/ 51551 h 791874"/>
                <a:gd name="connsiteX11" fmla="*/ 455109 w 1055321"/>
                <a:gd name="connsiteY11" fmla="*/ 69402 h 791874"/>
                <a:gd name="connsiteX12" fmla="*/ 463269 w 1055321"/>
                <a:gd name="connsiteY12" fmla="*/ 90786 h 791874"/>
                <a:gd name="connsiteX13" fmla="*/ 473186 w 1055321"/>
                <a:gd name="connsiteY13" fmla="*/ 108637 h 791874"/>
                <a:gd name="connsiteX14" fmla="*/ 484657 w 1055321"/>
                <a:gd name="connsiteY14" fmla="*/ 117012 h 791874"/>
                <a:gd name="connsiteX15" fmla="*/ 494574 w 1055321"/>
                <a:gd name="connsiteY15" fmla="*/ 128258 h 791874"/>
                <a:gd name="connsiteX16" fmla="*/ 523902 w 1055321"/>
                <a:gd name="connsiteY16" fmla="*/ 134869 h 791874"/>
                <a:gd name="connsiteX17" fmla="*/ 541987 w 1055321"/>
                <a:gd name="connsiteY17" fmla="*/ 156247 h 791874"/>
                <a:gd name="connsiteX18" fmla="*/ 560064 w 1055321"/>
                <a:gd name="connsiteY18" fmla="*/ 162864 h 791874"/>
                <a:gd name="connsiteX19" fmla="*/ 568224 w 1055321"/>
                <a:gd name="connsiteY19" fmla="*/ 179170 h 791874"/>
                <a:gd name="connsiteX20" fmla="*/ 576384 w 1055321"/>
                <a:gd name="connsiteY20" fmla="*/ 208711 h 791874"/>
                <a:gd name="connsiteX21" fmla="*/ 599309 w 1055321"/>
                <a:gd name="connsiteY21" fmla="*/ 218405 h 791874"/>
                <a:gd name="connsiteX22" fmla="*/ 622242 w 1055321"/>
                <a:gd name="connsiteY22" fmla="*/ 219950 h 791874"/>
                <a:gd name="connsiteX23" fmla="*/ 627091 w 1055321"/>
                <a:gd name="connsiteY23" fmla="*/ 229870 h 791874"/>
                <a:gd name="connsiteX24" fmla="*/ 637017 w 1055321"/>
                <a:gd name="connsiteY24" fmla="*/ 233172 h 791874"/>
                <a:gd name="connsiteX25" fmla="*/ 656639 w 1055321"/>
                <a:gd name="connsiteY25" fmla="*/ 238026 h 791874"/>
                <a:gd name="connsiteX26" fmla="*/ 659950 w 1055321"/>
                <a:gd name="connsiteY26" fmla="*/ 244637 h 791874"/>
                <a:gd name="connsiteX27" fmla="*/ 664799 w 1055321"/>
                <a:gd name="connsiteY27" fmla="*/ 246182 h 791874"/>
                <a:gd name="connsiteX28" fmla="*/ 668110 w 1055321"/>
                <a:gd name="connsiteY28" fmla="*/ 256102 h 791874"/>
                <a:gd name="connsiteX29" fmla="*/ 646722 w 1055321"/>
                <a:gd name="connsiteY29" fmla="*/ 274171 h 791874"/>
                <a:gd name="connsiteX30" fmla="*/ 664799 w 1055321"/>
                <a:gd name="connsiteY30" fmla="*/ 270869 h 791874"/>
                <a:gd name="connsiteX31" fmla="*/ 679573 w 1055321"/>
                <a:gd name="connsiteY31" fmla="*/ 272407 h 791874"/>
                <a:gd name="connsiteX32" fmla="*/ 695892 w 1055321"/>
                <a:gd name="connsiteY32" fmla="*/ 270869 h 791874"/>
                <a:gd name="connsiteX33" fmla="*/ 710666 w 1055321"/>
                <a:gd name="connsiteY33" fmla="*/ 270869 h 791874"/>
                <a:gd name="connsiteX34" fmla="*/ 723674 w 1055321"/>
                <a:gd name="connsiteY34" fmla="*/ 270869 h 791874"/>
                <a:gd name="connsiteX35" fmla="*/ 735137 w 1055321"/>
                <a:gd name="connsiteY35" fmla="*/ 259404 h 791874"/>
                <a:gd name="connsiteX36" fmla="*/ 761373 w 1055321"/>
                <a:gd name="connsiteY36" fmla="*/ 259404 h 791874"/>
                <a:gd name="connsiteX37" fmla="*/ 763139 w 1055321"/>
                <a:gd name="connsiteY37" fmla="*/ 252793 h 791874"/>
                <a:gd name="connsiteX38" fmla="*/ 772845 w 1055321"/>
                <a:gd name="connsiteY38" fmla="*/ 251029 h 791874"/>
                <a:gd name="connsiteX39" fmla="*/ 779459 w 1055321"/>
                <a:gd name="connsiteY39" fmla="*/ 244637 h 791874"/>
                <a:gd name="connsiteX40" fmla="*/ 789164 w 1055321"/>
                <a:gd name="connsiteY40" fmla="*/ 244637 h 791874"/>
                <a:gd name="connsiteX41" fmla="*/ 799081 w 1055321"/>
                <a:gd name="connsiteY41" fmla="*/ 239564 h 791874"/>
                <a:gd name="connsiteX42" fmla="*/ 818703 w 1055321"/>
                <a:gd name="connsiteY42" fmla="*/ 233172 h 791874"/>
                <a:gd name="connsiteX43" fmla="*/ 838335 w 1055321"/>
                <a:gd name="connsiteY43" fmla="*/ 223259 h 791874"/>
                <a:gd name="connsiteX44" fmla="*/ 877579 w 1055321"/>
                <a:gd name="connsiteY44" fmla="*/ 226561 h 791874"/>
                <a:gd name="connsiteX45" fmla="*/ 897201 w 1055321"/>
                <a:gd name="connsiteY45" fmla="*/ 228325 h 791874"/>
                <a:gd name="connsiteX46" fmla="*/ 905582 w 1055321"/>
                <a:gd name="connsiteY46" fmla="*/ 213558 h 791874"/>
                <a:gd name="connsiteX47" fmla="*/ 921901 w 1055321"/>
                <a:gd name="connsiteY47" fmla="*/ 210249 h 791874"/>
                <a:gd name="connsiteX48" fmla="*/ 930061 w 1055321"/>
                <a:gd name="connsiteY48" fmla="*/ 221714 h 791874"/>
                <a:gd name="connsiteX49" fmla="*/ 962691 w 1055321"/>
                <a:gd name="connsiteY49" fmla="*/ 234717 h 791874"/>
                <a:gd name="connsiteX50" fmla="*/ 995542 w 1055321"/>
                <a:gd name="connsiteY50" fmla="*/ 241328 h 791874"/>
                <a:gd name="connsiteX51" fmla="*/ 1021788 w 1055321"/>
                <a:gd name="connsiteY51" fmla="*/ 252793 h 791874"/>
                <a:gd name="connsiteX52" fmla="*/ 1033250 w 1055321"/>
                <a:gd name="connsiteY52" fmla="*/ 267560 h 791874"/>
                <a:gd name="connsiteX53" fmla="*/ 1041410 w 1055321"/>
                <a:gd name="connsiteY53" fmla="*/ 269105 h 791874"/>
                <a:gd name="connsiteX54" fmla="*/ 1046258 w 1055321"/>
                <a:gd name="connsiteY54" fmla="*/ 272407 h 791874"/>
                <a:gd name="connsiteX55" fmla="*/ 1054418 w 1055321"/>
                <a:gd name="connsiteY55" fmla="*/ 283872 h 791874"/>
                <a:gd name="connsiteX56" fmla="*/ 1048024 w 1055321"/>
                <a:gd name="connsiteY56" fmla="*/ 298639 h 791874"/>
                <a:gd name="connsiteX57" fmla="*/ 1044713 w 1055321"/>
                <a:gd name="connsiteY57" fmla="*/ 334565 h 791874"/>
                <a:gd name="connsiteX58" fmla="*/ 1034796 w 1055321"/>
                <a:gd name="connsiteY58" fmla="*/ 367408 h 791874"/>
                <a:gd name="connsiteX59" fmla="*/ 1028181 w 1055321"/>
                <a:gd name="connsiteY59" fmla="*/ 378873 h 791874"/>
                <a:gd name="connsiteX60" fmla="*/ 1021788 w 1055321"/>
                <a:gd name="connsiteY60" fmla="*/ 388568 h 791874"/>
                <a:gd name="connsiteX61" fmla="*/ 1016710 w 1055321"/>
                <a:gd name="connsiteY61" fmla="*/ 413255 h 791874"/>
                <a:gd name="connsiteX62" fmla="*/ 992239 w 1055321"/>
                <a:gd name="connsiteY62" fmla="*/ 416345 h 791874"/>
                <a:gd name="connsiteX63" fmla="*/ 975920 w 1055321"/>
                <a:gd name="connsiteY63" fmla="*/ 432875 h 791874"/>
                <a:gd name="connsiteX64" fmla="*/ 974154 w 1055321"/>
                <a:gd name="connsiteY64" fmla="*/ 444334 h 791874"/>
                <a:gd name="connsiteX65" fmla="*/ 959600 w 1055321"/>
                <a:gd name="connsiteY65" fmla="*/ 445879 h 791874"/>
                <a:gd name="connsiteX66" fmla="*/ 938212 w 1055321"/>
                <a:gd name="connsiteY66" fmla="*/ 447642 h 791874"/>
                <a:gd name="connsiteX67" fmla="*/ 946372 w 1055321"/>
                <a:gd name="connsiteY67" fmla="*/ 462191 h 791874"/>
                <a:gd name="connsiteX68" fmla="*/ 943069 w 1055321"/>
                <a:gd name="connsiteY68" fmla="*/ 473649 h 791874"/>
                <a:gd name="connsiteX69" fmla="*/ 944835 w 1055321"/>
                <a:gd name="connsiteY69" fmla="*/ 483569 h 791874"/>
                <a:gd name="connsiteX70" fmla="*/ 933364 w 1055321"/>
                <a:gd name="connsiteY70" fmla="*/ 501645 h 791874"/>
                <a:gd name="connsiteX71" fmla="*/ 925204 w 1055321"/>
                <a:gd name="connsiteY71" fmla="*/ 506492 h 791874"/>
                <a:gd name="connsiteX72" fmla="*/ 928295 w 1055321"/>
                <a:gd name="connsiteY72" fmla="*/ 516412 h 791874"/>
                <a:gd name="connsiteX73" fmla="*/ 908673 w 1055321"/>
                <a:gd name="connsiteY73" fmla="*/ 516412 h 791874"/>
                <a:gd name="connsiteX74" fmla="*/ 890808 w 1055321"/>
                <a:gd name="connsiteY74" fmla="*/ 511346 h 791874"/>
                <a:gd name="connsiteX75" fmla="*/ 880891 w 1055321"/>
                <a:gd name="connsiteY75" fmla="*/ 511346 h 791874"/>
                <a:gd name="connsiteX76" fmla="*/ 871186 w 1055321"/>
                <a:gd name="connsiteY76" fmla="*/ 508037 h 791874"/>
                <a:gd name="connsiteX77" fmla="*/ 857957 w 1055321"/>
                <a:gd name="connsiteY77" fmla="*/ 517957 h 791874"/>
                <a:gd name="connsiteX78" fmla="*/ 859723 w 1055321"/>
                <a:gd name="connsiteY78" fmla="*/ 519495 h 791874"/>
                <a:gd name="connsiteX79" fmla="*/ 874267 w 1055321"/>
                <a:gd name="connsiteY79" fmla="*/ 567112 h 791874"/>
                <a:gd name="connsiteX80" fmla="*/ 876034 w 1055321"/>
                <a:gd name="connsiteY80" fmla="*/ 576806 h 791874"/>
                <a:gd name="connsiteX81" fmla="*/ 854645 w 1055321"/>
                <a:gd name="connsiteY81" fmla="*/ 578570 h 791874"/>
                <a:gd name="connsiteX82" fmla="*/ 856411 w 1055321"/>
                <a:gd name="connsiteY82" fmla="*/ 606340 h 791874"/>
                <a:gd name="connsiteX83" fmla="*/ 885960 w 1055321"/>
                <a:gd name="connsiteY83" fmla="*/ 635881 h 791874"/>
                <a:gd name="connsiteX84" fmla="*/ 913742 w 1055321"/>
                <a:gd name="connsiteY84" fmla="*/ 655495 h 791874"/>
                <a:gd name="connsiteX85" fmla="*/ 907127 w 1055321"/>
                <a:gd name="connsiteY85" fmla="*/ 676654 h 791874"/>
                <a:gd name="connsiteX86" fmla="*/ 920135 w 1055321"/>
                <a:gd name="connsiteY86" fmla="*/ 696275 h 791874"/>
                <a:gd name="connsiteX87" fmla="*/ 925204 w 1055321"/>
                <a:gd name="connsiteY87" fmla="*/ 706195 h 791874"/>
                <a:gd name="connsiteX88" fmla="*/ 931598 w 1055321"/>
                <a:gd name="connsiteY88" fmla="*/ 714351 h 791874"/>
                <a:gd name="connsiteX89" fmla="*/ 938212 w 1055321"/>
                <a:gd name="connsiteY89" fmla="*/ 733965 h 791874"/>
                <a:gd name="connsiteX90" fmla="*/ 925204 w 1055321"/>
                <a:gd name="connsiteY90" fmla="*/ 739038 h 791874"/>
                <a:gd name="connsiteX91" fmla="*/ 915287 w 1055321"/>
                <a:gd name="connsiteY91" fmla="*/ 747188 h 791874"/>
                <a:gd name="connsiteX92" fmla="*/ 908673 w 1055321"/>
                <a:gd name="connsiteY92" fmla="*/ 756889 h 791874"/>
                <a:gd name="connsiteX93" fmla="*/ 898968 w 1055321"/>
                <a:gd name="connsiteY93" fmla="*/ 748733 h 791874"/>
                <a:gd name="connsiteX94" fmla="*/ 885960 w 1055321"/>
                <a:gd name="connsiteY94" fmla="*/ 768353 h 791874"/>
                <a:gd name="connsiteX95" fmla="*/ 874267 w 1055321"/>
                <a:gd name="connsiteY95" fmla="*/ 769892 h 791874"/>
                <a:gd name="connsiteX96" fmla="*/ 869419 w 1055321"/>
                <a:gd name="connsiteY96" fmla="*/ 774964 h 791874"/>
                <a:gd name="connsiteX97" fmla="*/ 867874 w 1055321"/>
                <a:gd name="connsiteY97" fmla="*/ 779812 h 791874"/>
                <a:gd name="connsiteX98" fmla="*/ 864571 w 1055321"/>
                <a:gd name="connsiteY98" fmla="*/ 779812 h 791874"/>
                <a:gd name="connsiteX99" fmla="*/ 856411 w 1055321"/>
                <a:gd name="connsiteY99" fmla="*/ 791277 h 791874"/>
                <a:gd name="connsiteX100" fmla="*/ 844949 w 1055321"/>
                <a:gd name="connsiteY100" fmla="*/ 783120 h 791874"/>
                <a:gd name="connsiteX101" fmla="*/ 830175 w 1055321"/>
                <a:gd name="connsiteY101" fmla="*/ 773201 h 791874"/>
                <a:gd name="connsiteX102" fmla="*/ 830175 w 1055321"/>
                <a:gd name="connsiteY102" fmla="*/ 763500 h 791874"/>
                <a:gd name="connsiteX103" fmla="*/ 822015 w 1055321"/>
                <a:gd name="connsiteY103" fmla="*/ 760197 h 791874"/>
                <a:gd name="connsiteX104" fmla="*/ 825318 w 1055321"/>
                <a:gd name="connsiteY104" fmla="*/ 729118 h 791874"/>
                <a:gd name="connsiteX105" fmla="*/ 822015 w 1055321"/>
                <a:gd name="connsiteY105" fmla="*/ 729118 h 791874"/>
                <a:gd name="connsiteX106" fmla="*/ 815401 w 1055321"/>
                <a:gd name="connsiteY106" fmla="*/ 739038 h 791874"/>
                <a:gd name="connsiteX107" fmla="*/ 784307 w 1055321"/>
                <a:gd name="connsiteY107" fmla="*/ 753580 h 791874"/>
                <a:gd name="connsiteX108" fmla="*/ 776147 w 1055321"/>
                <a:gd name="connsiteY108" fmla="*/ 758652 h 791874"/>
                <a:gd name="connsiteX109" fmla="*/ 784307 w 1055321"/>
                <a:gd name="connsiteY109" fmla="*/ 763500 h 791874"/>
                <a:gd name="connsiteX110" fmla="*/ 790921 w 1055321"/>
                <a:gd name="connsiteY110" fmla="*/ 779812 h 791874"/>
                <a:gd name="connsiteX111" fmla="*/ 790921 w 1055321"/>
                <a:gd name="connsiteY111" fmla="*/ 784659 h 791874"/>
                <a:gd name="connsiteX112" fmla="*/ 781004 w 1055321"/>
                <a:gd name="connsiteY112" fmla="*/ 784659 h 791874"/>
                <a:gd name="connsiteX113" fmla="*/ 772845 w 1055321"/>
                <a:gd name="connsiteY113" fmla="*/ 779812 h 791874"/>
                <a:gd name="connsiteX114" fmla="*/ 764685 w 1055321"/>
                <a:gd name="connsiteY114" fmla="*/ 773201 h 791874"/>
                <a:gd name="connsiteX115" fmla="*/ 753222 w 1055321"/>
                <a:gd name="connsiteY115" fmla="*/ 776503 h 791874"/>
                <a:gd name="connsiteX116" fmla="*/ 759837 w 1055321"/>
                <a:gd name="connsiteY116" fmla="*/ 768353 h 791874"/>
                <a:gd name="connsiteX117" fmla="*/ 751456 w 1055321"/>
                <a:gd name="connsiteY117" fmla="*/ 732420 h 791874"/>
                <a:gd name="connsiteX118" fmla="*/ 746608 w 1055321"/>
                <a:gd name="connsiteY118" fmla="*/ 737274 h 791874"/>
                <a:gd name="connsiteX119" fmla="*/ 739994 w 1055321"/>
                <a:gd name="connsiteY119" fmla="*/ 737274 h 791874"/>
                <a:gd name="connsiteX120" fmla="*/ 731834 w 1055321"/>
                <a:gd name="connsiteY120" fmla="*/ 743885 h 791874"/>
                <a:gd name="connsiteX121" fmla="*/ 720363 w 1055321"/>
                <a:gd name="connsiteY121" fmla="*/ 742122 h 791874"/>
                <a:gd name="connsiteX122" fmla="*/ 707355 w 1055321"/>
                <a:gd name="connsiteY122" fmla="*/ 740577 h 791874"/>
                <a:gd name="connsiteX123" fmla="*/ 707355 w 1055321"/>
                <a:gd name="connsiteY123" fmla="*/ 725809 h 791874"/>
                <a:gd name="connsiteX124" fmla="*/ 697438 w 1055321"/>
                <a:gd name="connsiteY124" fmla="*/ 711042 h 791874"/>
                <a:gd name="connsiteX125" fmla="*/ 682884 w 1055321"/>
                <a:gd name="connsiteY125" fmla="*/ 701341 h 791874"/>
                <a:gd name="connsiteX126" fmla="*/ 682884 w 1055321"/>
                <a:gd name="connsiteY126" fmla="*/ 684810 h 791874"/>
                <a:gd name="connsiteX127" fmla="*/ 659950 w 1055321"/>
                <a:gd name="connsiteY127" fmla="*/ 693185 h 791874"/>
                <a:gd name="connsiteX128" fmla="*/ 631948 w 1055321"/>
                <a:gd name="connsiteY128" fmla="*/ 699577 h 791874"/>
                <a:gd name="connsiteX129" fmla="*/ 605923 w 1055321"/>
                <a:gd name="connsiteY129" fmla="*/ 691421 h 791874"/>
                <a:gd name="connsiteX130" fmla="*/ 597772 w 1055321"/>
                <a:gd name="connsiteY130" fmla="*/ 683272 h 791874"/>
                <a:gd name="connsiteX131" fmla="*/ 581232 w 1055321"/>
                <a:gd name="connsiteY131" fmla="*/ 683272 h 791874"/>
                <a:gd name="connsiteX132" fmla="*/ 571527 w 1055321"/>
                <a:gd name="connsiteY132" fmla="*/ 670262 h 791874"/>
                <a:gd name="connsiteX133" fmla="*/ 561609 w 1055321"/>
                <a:gd name="connsiteY133" fmla="*/ 661887 h 791874"/>
                <a:gd name="connsiteX134" fmla="*/ 549862 w 1055321"/>
                <a:gd name="connsiteY134" fmla="*/ 659261 h 791874"/>
                <a:gd name="connsiteX135" fmla="*/ 544192 w 1055321"/>
                <a:gd name="connsiteY135" fmla="*/ 634612 h 791874"/>
                <a:gd name="connsiteX136" fmla="*/ 544759 w 1055321"/>
                <a:gd name="connsiteY136" fmla="*/ 627554 h 791874"/>
                <a:gd name="connsiteX137" fmla="*/ 544450 w 1055321"/>
                <a:gd name="connsiteY137" fmla="*/ 621925 h 791874"/>
                <a:gd name="connsiteX138" fmla="*/ 542698 w 1055321"/>
                <a:gd name="connsiteY138" fmla="*/ 614867 h 791874"/>
                <a:gd name="connsiteX139" fmla="*/ 544192 w 1055321"/>
                <a:gd name="connsiteY139" fmla="*/ 611603 h 791874"/>
                <a:gd name="connsiteX140" fmla="*/ 543316 w 1055321"/>
                <a:gd name="connsiteY140" fmla="*/ 605687 h 791874"/>
                <a:gd name="connsiteX141" fmla="*/ 541513 w 1055321"/>
                <a:gd name="connsiteY141" fmla="*/ 592429 h 791874"/>
                <a:gd name="connsiteX142" fmla="*/ 541822 w 1055321"/>
                <a:gd name="connsiteY142" fmla="*/ 587411 h 791874"/>
                <a:gd name="connsiteX143" fmla="*/ 530025 w 1055321"/>
                <a:gd name="connsiteY143" fmla="*/ 581209 h 791874"/>
                <a:gd name="connsiteX144" fmla="*/ 525027 w 1055321"/>
                <a:gd name="connsiteY144" fmla="*/ 577987 h 791874"/>
                <a:gd name="connsiteX145" fmla="*/ 516166 w 1055321"/>
                <a:gd name="connsiteY145" fmla="*/ 570888 h 791874"/>
                <a:gd name="connsiteX146" fmla="*/ 506429 w 1055321"/>
                <a:gd name="connsiteY146" fmla="*/ 560566 h 791874"/>
                <a:gd name="connsiteX147" fmla="*/ 505244 w 1055321"/>
                <a:gd name="connsiteY147" fmla="*/ 554080 h 791874"/>
                <a:gd name="connsiteX148" fmla="*/ 498444 w 1055321"/>
                <a:gd name="connsiteY148" fmla="*/ 546410 h 791874"/>
                <a:gd name="connsiteX149" fmla="*/ 496074 w 1055321"/>
                <a:gd name="connsiteY149" fmla="*/ 548776 h 791874"/>
                <a:gd name="connsiteX150" fmla="*/ 492571 w 1055321"/>
                <a:gd name="connsiteY150" fmla="*/ 549347 h 791874"/>
                <a:gd name="connsiteX151" fmla="*/ 486955 w 1055321"/>
                <a:gd name="connsiteY151" fmla="*/ 547879 h 791874"/>
                <a:gd name="connsiteX152" fmla="*/ 485461 w 1055321"/>
                <a:gd name="connsiteY152" fmla="*/ 542004 h 791874"/>
                <a:gd name="connsiteX153" fmla="*/ 485461 w 1055321"/>
                <a:gd name="connsiteY153" fmla="*/ 535476 h 791874"/>
                <a:gd name="connsiteX154" fmla="*/ 477785 w 1055321"/>
                <a:gd name="connsiteY154" fmla="*/ 544941 h 791874"/>
                <a:gd name="connsiteX155" fmla="*/ 471294 w 1055321"/>
                <a:gd name="connsiteY155" fmla="*/ 546124 h 791874"/>
                <a:gd name="connsiteX156" fmla="*/ 466297 w 1055321"/>
                <a:gd name="connsiteY156" fmla="*/ 543473 h 791874"/>
                <a:gd name="connsiteX157" fmla="*/ 468357 w 1055321"/>
                <a:gd name="connsiteY157" fmla="*/ 534334 h 791874"/>
                <a:gd name="connsiteX158" fmla="*/ 475158 w 1055321"/>
                <a:gd name="connsiteY158" fmla="*/ 526338 h 791874"/>
                <a:gd name="connsiteX159" fmla="*/ 471294 w 1055321"/>
                <a:gd name="connsiteY159" fmla="*/ 518097 h 791874"/>
                <a:gd name="connsiteX160" fmla="*/ 467482 w 1055321"/>
                <a:gd name="connsiteY160" fmla="*/ 508632 h 791874"/>
                <a:gd name="connsiteX161" fmla="*/ 460114 w 1055321"/>
                <a:gd name="connsiteY161" fmla="*/ 501289 h 791874"/>
                <a:gd name="connsiteX162" fmla="*/ 454190 w 1055321"/>
                <a:gd name="connsiteY162" fmla="*/ 492722 h 791874"/>
                <a:gd name="connsiteX163" fmla="*/ 445947 w 1055321"/>
                <a:gd name="connsiteY163" fmla="*/ 487092 h 791874"/>
                <a:gd name="connsiteX164" fmla="*/ 443886 w 1055321"/>
                <a:gd name="connsiteY164" fmla="*/ 483583 h 791874"/>
                <a:gd name="connsiteX165" fmla="*/ 437704 w 1055321"/>
                <a:gd name="connsiteY165" fmla="*/ 480319 h 791874"/>
                <a:gd name="connsiteX166" fmla="*/ 433273 w 1055321"/>
                <a:gd name="connsiteY166" fmla="*/ 480605 h 791874"/>
                <a:gd name="connsiteX167" fmla="*/ 429100 w 1055321"/>
                <a:gd name="connsiteY167" fmla="*/ 480931 h 791874"/>
                <a:gd name="connsiteX168" fmla="*/ 425597 w 1055321"/>
                <a:gd name="connsiteY168" fmla="*/ 482114 h 791874"/>
                <a:gd name="connsiteX169" fmla="*/ 422918 w 1055321"/>
                <a:gd name="connsiteY169" fmla="*/ 473262 h 791874"/>
                <a:gd name="connsiteX170" fmla="*/ 415551 w 1055321"/>
                <a:gd name="connsiteY170" fmla="*/ 465877 h 791874"/>
                <a:gd name="connsiteX171" fmla="*/ 407308 w 1055321"/>
                <a:gd name="connsiteY171" fmla="*/ 459676 h 791874"/>
                <a:gd name="connsiteX172" fmla="*/ 404938 w 1055321"/>
                <a:gd name="connsiteY172" fmla="*/ 455556 h 791874"/>
                <a:gd name="connsiteX173" fmla="*/ 406123 w 1055321"/>
                <a:gd name="connsiteY173" fmla="*/ 450823 h 791874"/>
                <a:gd name="connsiteX174" fmla="*/ 406432 w 1055321"/>
                <a:gd name="connsiteY174" fmla="*/ 445520 h 791874"/>
                <a:gd name="connsiteX175" fmla="*/ 403444 w 1055321"/>
                <a:gd name="connsiteY175" fmla="*/ 443439 h 791874"/>
                <a:gd name="connsiteX176" fmla="*/ 399323 w 1055321"/>
                <a:gd name="connsiteY176" fmla="*/ 444908 h 791874"/>
                <a:gd name="connsiteX177" fmla="*/ 395768 w 1055321"/>
                <a:gd name="connsiteY177" fmla="*/ 444337 h 791874"/>
                <a:gd name="connsiteX178" fmla="*/ 391080 w 1055321"/>
                <a:gd name="connsiteY178" fmla="*/ 437850 h 791874"/>
                <a:gd name="connsiteX179" fmla="*/ 386649 w 1055321"/>
                <a:gd name="connsiteY179" fmla="*/ 430180 h 791874"/>
                <a:gd name="connsiteX180" fmla="*/ 367176 w 1055321"/>
                <a:gd name="connsiteY180" fmla="*/ 431363 h 791874"/>
                <a:gd name="connsiteX181" fmla="*/ 368670 w 1055321"/>
                <a:gd name="connsiteY181" fmla="*/ 423408 h 791874"/>
                <a:gd name="connsiteX182" fmla="*/ 364239 w 1055321"/>
                <a:gd name="connsiteY182" fmla="*/ 418961 h 791874"/>
                <a:gd name="connsiteX183" fmla="*/ 362436 w 1055321"/>
                <a:gd name="connsiteY183" fmla="*/ 411006 h 791874"/>
                <a:gd name="connsiteX184" fmla="*/ 358314 w 1055321"/>
                <a:gd name="connsiteY184" fmla="*/ 406886 h 791874"/>
                <a:gd name="connsiteX185" fmla="*/ 361560 w 1055321"/>
                <a:gd name="connsiteY185" fmla="*/ 401541 h 791874"/>
                <a:gd name="connsiteX186" fmla="*/ 361560 w 1055321"/>
                <a:gd name="connsiteY186" fmla="*/ 393871 h 791874"/>
                <a:gd name="connsiteX187" fmla="*/ 361560 w 1055321"/>
                <a:gd name="connsiteY187" fmla="*/ 385345 h 791874"/>
                <a:gd name="connsiteX188" fmla="*/ 355378 w 1055321"/>
                <a:gd name="connsiteY188" fmla="*/ 382367 h 791874"/>
                <a:gd name="connsiteX189" fmla="*/ 350638 w 1055321"/>
                <a:gd name="connsiteY189" fmla="*/ 371760 h 791874"/>
                <a:gd name="connsiteX190" fmla="*/ 357130 w 1055321"/>
                <a:gd name="connsiteY190" fmla="*/ 367027 h 791874"/>
                <a:gd name="connsiteX191" fmla="*/ 354193 w 1055321"/>
                <a:gd name="connsiteY191" fmla="*/ 361724 h 791874"/>
                <a:gd name="connsiteX192" fmla="*/ 352441 w 1055321"/>
                <a:gd name="connsiteY192" fmla="*/ 353156 h 791874"/>
                <a:gd name="connsiteX193" fmla="*/ 348887 w 1055321"/>
                <a:gd name="connsiteY193" fmla="*/ 347282 h 791874"/>
                <a:gd name="connsiteX194" fmla="*/ 343271 w 1055321"/>
                <a:gd name="connsiteY194" fmla="*/ 343447 h 791874"/>
                <a:gd name="connsiteX195" fmla="*/ 341777 w 1055321"/>
                <a:gd name="connsiteY195" fmla="*/ 333982 h 791874"/>
                <a:gd name="connsiteX196" fmla="*/ 334152 w 1055321"/>
                <a:gd name="connsiteY196" fmla="*/ 340509 h 791874"/>
                <a:gd name="connsiteX197" fmla="*/ 326476 w 1055321"/>
                <a:gd name="connsiteY197" fmla="*/ 346670 h 791874"/>
                <a:gd name="connsiteX198" fmla="*/ 318182 w 1055321"/>
                <a:gd name="connsiteY198" fmla="*/ 350831 h 791874"/>
                <a:gd name="connsiteX199" fmla="*/ 312618 w 1055321"/>
                <a:gd name="connsiteY199" fmla="*/ 349933 h 791874"/>
                <a:gd name="connsiteX200" fmla="*/ 306384 w 1055321"/>
                <a:gd name="connsiteY200" fmla="*/ 349933 h 791874"/>
                <a:gd name="connsiteX201" fmla="*/ 296080 w 1055321"/>
                <a:gd name="connsiteY201" fmla="*/ 337817 h 791874"/>
                <a:gd name="connsiteX202" fmla="*/ 291650 w 1055321"/>
                <a:gd name="connsiteY202" fmla="*/ 336063 h 791874"/>
                <a:gd name="connsiteX203" fmla="*/ 286034 w 1055321"/>
                <a:gd name="connsiteY203" fmla="*/ 335165 h 791874"/>
                <a:gd name="connsiteX204" fmla="*/ 279852 w 1055321"/>
                <a:gd name="connsiteY204" fmla="*/ 329290 h 791874"/>
                <a:gd name="connsiteX205" fmla="*/ 273670 w 1055321"/>
                <a:gd name="connsiteY205" fmla="*/ 323375 h 791874"/>
                <a:gd name="connsiteX206" fmla="*/ 273361 w 1055321"/>
                <a:gd name="connsiteY206" fmla="*/ 318071 h 791874"/>
                <a:gd name="connsiteX207" fmla="*/ 271609 w 1055321"/>
                <a:gd name="connsiteY207" fmla="*/ 314808 h 791874"/>
                <a:gd name="connsiteX208" fmla="*/ 269239 w 1055321"/>
                <a:gd name="connsiteY208" fmla="*/ 309504 h 791874"/>
                <a:gd name="connsiteX209" fmla="*/ 268621 w 1055321"/>
                <a:gd name="connsiteY209" fmla="*/ 304200 h 791874"/>
                <a:gd name="connsiteX210" fmla="*/ 261872 w 1055321"/>
                <a:gd name="connsiteY210" fmla="*/ 300651 h 791874"/>
                <a:gd name="connsiteX211" fmla="*/ 254763 w 1055321"/>
                <a:gd name="connsiteY211" fmla="*/ 303915 h 791874"/>
                <a:gd name="connsiteX212" fmla="*/ 246829 w 1055321"/>
                <a:gd name="connsiteY212" fmla="*/ 307464 h 791874"/>
                <a:gd name="connsiteX213" fmla="*/ 237968 w 1055321"/>
                <a:gd name="connsiteY213" fmla="*/ 310116 h 791874"/>
                <a:gd name="connsiteX214" fmla="*/ 230601 w 1055321"/>
                <a:gd name="connsiteY214" fmla="*/ 306281 h 791874"/>
                <a:gd name="connsiteX215" fmla="*/ 223800 w 1055321"/>
                <a:gd name="connsiteY215" fmla="*/ 302120 h 791874"/>
                <a:gd name="connsiteX216" fmla="*/ 218494 w 1055321"/>
                <a:gd name="connsiteY216" fmla="*/ 301834 h 791874"/>
                <a:gd name="connsiteX217" fmla="*/ 214373 w 1055321"/>
                <a:gd name="connsiteY217" fmla="*/ 300366 h 791874"/>
                <a:gd name="connsiteX218" fmla="*/ 209066 w 1055321"/>
                <a:gd name="connsiteY218" fmla="*/ 300080 h 791874"/>
                <a:gd name="connsiteX219" fmla="*/ 206078 w 1055321"/>
                <a:gd name="connsiteY219" fmla="*/ 297428 h 791874"/>
                <a:gd name="connsiteX220" fmla="*/ 202266 w 1055321"/>
                <a:gd name="connsiteY220" fmla="*/ 295633 h 791874"/>
                <a:gd name="connsiteX221" fmla="*/ 199020 w 1055321"/>
                <a:gd name="connsiteY221" fmla="*/ 293267 h 791874"/>
                <a:gd name="connsiteX222" fmla="*/ 183358 w 1055321"/>
                <a:gd name="connsiteY222" fmla="*/ 293445 h 791874"/>
                <a:gd name="connsiteX223" fmla="*/ 178932 w 1055321"/>
                <a:gd name="connsiteY223" fmla="*/ 288360 h 791874"/>
                <a:gd name="connsiteX224" fmla="*/ 170224 w 1055321"/>
                <a:gd name="connsiteY224" fmla="*/ 283872 h 791874"/>
                <a:gd name="connsiteX225" fmla="*/ 163610 w 1055321"/>
                <a:gd name="connsiteY225" fmla="*/ 275716 h 791874"/>
                <a:gd name="connsiteX226" fmla="*/ 155450 w 1055321"/>
                <a:gd name="connsiteY226" fmla="*/ 275716 h 791874"/>
                <a:gd name="connsiteX227" fmla="*/ 160528 w 1055321"/>
                <a:gd name="connsiteY227" fmla="*/ 246182 h 791874"/>
                <a:gd name="connsiteX228" fmla="*/ 163610 w 1055321"/>
                <a:gd name="connsiteY228" fmla="*/ 241328 h 791874"/>
                <a:gd name="connsiteX229" fmla="*/ 163610 w 1055321"/>
                <a:gd name="connsiteY229" fmla="*/ 233172 h 791874"/>
                <a:gd name="connsiteX230" fmla="*/ 130980 w 1055321"/>
                <a:gd name="connsiteY230" fmla="*/ 228325 h 791874"/>
                <a:gd name="connsiteX231" fmla="*/ 121274 w 1055321"/>
                <a:gd name="connsiteY231" fmla="*/ 225023 h 791874"/>
                <a:gd name="connsiteX232" fmla="*/ 114660 w 1055321"/>
                <a:gd name="connsiteY232" fmla="*/ 216867 h 791874"/>
                <a:gd name="connsiteX233" fmla="*/ 99886 w 1055321"/>
                <a:gd name="connsiteY233" fmla="*/ 211794 h 791874"/>
                <a:gd name="connsiteX234" fmla="*/ 91726 w 1055321"/>
                <a:gd name="connsiteY234" fmla="*/ 203638 h 791874"/>
                <a:gd name="connsiteX235" fmla="*/ 81809 w 1055321"/>
                <a:gd name="connsiteY235" fmla="*/ 197027 h 791874"/>
                <a:gd name="connsiteX236" fmla="*/ 80264 w 1055321"/>
                <a:gd name="connsiteY236" fmla="*/ 184024 h 791874"/>
                <a:gd name="connsiteX237" fmla="*/ 73649 w 1055321"/>
                <a:gd name="connsiteY237" fmla="*/ 172559 h 791874"/>
                <a:gd name="connsiteX238" fmla="*/ 63944 w 1055321"/>
                <a:gd name="connsiteY238" fmla="*/ 171014 h 791874"/>
                <a:gd name="connsiteX239" fmla="*/ 58875 w 1055321"/>
                <a:gd name="connsiteY239" fmla="*/ 171014 h 791874"/>
                <a:gd name="connsiteX240" fmla="*/ 55564 w 1055321"/>
                <a:gd name="connsiteY240" fmla="*/ 167712 h 791874"/>
                <a:gd name="connsiteX241" fmla="*/ 37708 w 1055321"/>
                <a:gd name="connsiteY241" fmla="*/ 169257 h 791874"/>
                <a:gd name="connsiteX242" fmla="*/ 37708 w 1055321"/>
                <a:gd name="connsiteY242" fmla="*/ 167712 h 791874"/>
                <a:gd name="connsiteX243" fmla="*/ 21388 w 1055321"/>
                <a:gd name="connsiteY243" fmla="*/ 174104 h 791874"/>
                <a:gd name="connsiteX244" fmla="*/ 11471 w 1055321"/>
                <a:gd name="connsiteY244" fmla="*/ 159556 h 791874"/>
                <a:gd name="connsiteX245" fmla="*/ 1545 w 1055321"/>
                <a:gd name="connsiteY245" fmla="*/ 159556 h 791874"/>
                <a:gd name="connsiteX246" fmla="*/ 3311 w 1055321"/>
                <a:gd name="connsiteY246" fmla="*/ 152945 h 791874"/>
                <a:gd name="connsiteX247" fmla="*/ 3311 w 1055321"/>
                <a:gd name="connsiteY247" fmla="*/ 136633 h 791874"/>
                <a:gd name="connsiteX248" fmla="*/ 0 w 1055321"/>
                <a:gd name="connsiteY248" fmla="*/ 130022 h 791874"/>
                <a:gd name="connsiteX249" fmla="*/ 6614 w 1055321"/>
                <a:gd name="connsiteY249" fmla="*/ 120102 h 791874"/>
                <a:gd name="connsiteX250" fmla="*/ 8159 w 1055321"/>
                <a:gd name="connsiteY250" fmla="*/ 110401 h 791874"/>
                <a:gd name="connsiteX251" fmla="*/ 26245 w 1055321"/>
                <a:gd name="connsiteY251" fmla="*/ 108637 h 791874"/>
                <a:gd name="connsiteX252" fmla="*/ 27782 w 1055321"/>
                <a:gd name="connsiteY252" fmla="*/ 107098 h 791874"/>
                <a:gd name="connsiteX253" fmla="*/ 54027 w 1055321"/>
                <a:gd name="connsiteY253" fmla="*/ 76019 h 791874"/>
                <a:gd name="connsiteX254" fmla="*/ 68801 w 1055321"/>
                <a:gd name="connsiteY254" fmla="*/ 76019 h 791874"/>
                <a:gd name="connsiteX255" fmla="*/ 73649 w 1055321"/>
                <a:gd name="connsiteY255" fmla="*/ 59707 h 791874"/>
                <a:gd name="connsiteX256" fmla="*/ 83566 w 1055321"/>
                <a:gd name="connsiteY256" fmla="*/ 49787 h 791874"/>
                <a:gd name="connsiteX257" fmla="*/ 93272 w 1055321"/>
                <a:gd name="connsiteY257" fmla="*/ 40086 h 791874"/>
                <a:gd name="connsiteX258" fmla="*/ 108046 w 1055321"/>
                <a:gd name="connsiteY258" fmla="*/ 40086 h 791874"/>
                <a:gd name="connsiteX259" fmla="*/ 137594 w 1055321"/>
                <a:gd name="connsiteY259" fmla="*/ 40086 h 791874"/>
                <a:gd name="connsiteX260" fmla="*/ 163610 w 1055321"/>
                <a:gd name="connsiteY260" fmla="*/ 46479 h 791874"/>
                <a:gd name="connsiteX261" fmla="*/ 178384 w 1055321"/>
                <a:gd name="connsiteY261" fmla="*/ 43176 h 791874"/>
                <a:gd name="connsiteX262" fmla="*/ 191612 w 1055321"/>
                <a:gd name="connsiteY262" fmla="*/ 41631 h 791874"/>
                <a:gd name="connsiteX263" fmla="*/ 191612 w 1055321"/>
                <a:gd name="connsiteY263" fmla="*/ 33475 h 791874"/>
                <a:gd name="connsiteX264" fmla="*/ 184998 w 1055321"/>
                <a:gd name="connsiteY264" fmla="*/ 30167 h 791874"/>
                <a:gd name="connsiteX265" fmla="*/ 162064 w 1055321"/>
                <a:gd name="connsiteY265" fmla="*/ 17163 h 791874"/>
                <a:gd name="connsiteX266" fmla="*/ 198227 w 1055321"/>
                <a:gd name="connsiteY266" fmla="*/ 20253 h 791874"/>
                <a:gd name="connsiteX267" fmla="*/ 229320 w 1055321"/>
                <a:gd name="connsiteY267" fmla="*/ 26864 h 791874"/>
                <a:gd name="connsiteX268" fmla="*/ 230866 w 1055321"/>
                <a:gd name="connsiteY268" fmla="*/ 18708 h 791874"/>
                <a:gd name="connsiteX269" fmla="*/ 255336 w 1055321"/>
                <a:gd name="connsiteY269" fmla="*/ 13861 h 791874"/>
                <a:gd name="connsiteX270" fmla="*/ 278270 w 1055321"/>
                <a:gd name="connsiteY270" fmla="*/ 7243 h 791874"/>
                <a:gd name="connsiteX271" fmla="*/ 289733 w 1055321"/>
                <a:gd name="connsiteY271" fmla="*/ 10552 h 791874"/>
                <a:gd name="connsiteX272" fmla="*/ 298113 w 1055321"/>
                <a:gd name="connsiteY272" fmla="*/ 2396 h 791874"/>
                <a:gd name="connsiteX273" fmla="*/ 312666 w 1055321"/>
                <a:gd name="connsiteY273" fmla="*/ 632 h 79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055321" h="791874">
                  <a:moveTo>
                    <a:pt x="312666" y="632"/>
                  </a:moveTo>
                  <a:cubicBezTo>
                    <a:pt x="315978" y="2396"/>
                    <a:pt x="315978" y="7243"/>
                    <a:pt x="319281" y="7243"/>
                  </a:cubicBezTo>
                  <a:cubicBezTo>
                    <a:pt x="324129" y="20253"/>
                    <a:pt x="330743" y="13861"/>
                    <a:pt x="340448" y="12097"/>
                  </a:cubicBezTo>
                  <a:cubicBezTo>
                    <a:pt x="345517" y="10552"/>
                    <a:pt x="348829" y="10552"/>
                    <a:pt x="353677" y="10552"/>
                  </a:cubicBezTo>
                  <a:cubicBezTo>
                    <a:pt x="355223" y="10552"/>
                    <a:pt x="358534" y="10552"/>
                    <a:pt x="360291" y="10552"/>
                  </a:cubicBezTo>
                  <a:cubicBezTo>
                    <a:pt x="361837" y="12097"/>
                    <a:pt x="361837" y="13861"/>
                    <a:pt x="363603" y="13861"/>
                  </a:cubicBezTo>
                  <a:cubicBezTo>
                    <a:pt x="369997" y="17163"/>
                    <a:pt x="378156" y="17163"/>
                    <a:pt x="386316" y="17163"/>
                  </a:cubicBezTo>
                  <a:cubicBezTo>
                    <a:pt x="397779" y="18708"/>
                    <a:pt x="402848" y="17163"/>
                    <a:pt x="402848" y="28628"/>
                  </a:cubicBezTo>
                  <a:cubicBezTo>
                    <a:pt x="402848" y="35020"/>
                    <a:pt x="399545" y="46479"/>
                    <a:pt x="401081" y="53096"/>
                  </a:cubicBezTo>
                  <a:cubicBezTo>
                    <a:pt x="402848" y="56398"/>
                    <a:pt x="406159" y="59707"/>
                    <a:pt x="411007" y="57943"/>
                  </a:cubicBezTo>
                  <a:cubicBezTo>
                    <a:pt x="415855" y="56398"/>
                    <a:pt x="414319" y="53096"/>
                    <a:pt x="417622" y="51551"/>
                  </a:cubicBezTo>
                  <a:cubicBezTo>
                    <a:pt x="433941" y="44940"/>
                    <a:pt x="446949" y="57943"/>
                    <a:pt x="455109" y="69402"/>
                  </a:cubicBezTo>
                  <a:cubicBezTo>
                    <a:pt x="460178" y="76019"/>
                    <a:pt x="460178" y="82630"/>
                    <a:pt x="463269" y="90786"/>
                  </a:cubicBezTo>
                  <a:cubicBezTo>
                    <a:pt x="465026" y="95634"/>
                    <a:pt x="469883" y="103790"/>
                    <a:pt x="473186" y="108637"/>
                  </a:cubicBezTo>
                  <a:cubicBezTo>
                    <a:pt x="476497" y="111946"/>
                    <a:pt x="481345" y="111946"/>
                    <a:pt x="484657" y="117012"/>
                  </a:cubicBezTo>
                  <a:cubicBezTo>
                    <a:pt x="487960" y="120102"/>
                    <a:pt x="489505" y="125168"/>
                    <a:pt x="494574" y="128258"/>
                  </a:cubicBezTo>
                  <a:cubicBezTo>
                    <a:pt x="504279" y="133324"/>
                    <a:pt x="517287" y="125168"/>
                    <a:pt x="523902" y="134869"/>
                  </a:cubicBezTo>
                  <a:cubicBezTo>
                    <a:pt x="528970" y="144789"/>
                    <a:pt x="528970" y="154483"/>
                    <a:pt x="541987" y="156247"/>
                  </a:cubicBezTo>
                  <a:cubicBezTo>
                    <a:pt x="550138" y="157792"/>
                    <a:pt x="554995" y="156247"/>
                    <a:pt x="560064" y="162864"/>
                  </a:cubicBezTo>
                  <a:cubicBezTo>
                    <a:pt x="564912" y="167712"/>
                    <a:pt x="568224" y="174104"/>
                    <a:pt x="568224" y="179170"/>
                  </a:cubicBezTo>
                  <a:cubicBezTo>
                    <a:pt x="571527" y="190635"/>
                    <a:pt x="566458" y="200336"/>
                    <a:pt x="576384" y="208711"/>
                  </a:cubicBezTo>
                  <a:cubicBezTo>
                    <a:pt x="584543" y="218405"/>
                    <a:pt x="587846" y="216867"/>
                    <a:pt x="599309" y="218405"/>
                  </a:cubicBezTo>
                  <a:cubicBezTo>
                    <a:pt x="605923" y="218405"/>
                    <a:pt x="617394" y="216867"/>
                    <a:pt x="622242" y="219950"/>
                  </a:cubicBezTo>
                  <a:cubicBezTo>
                    <a:pt x="623788" y="221714"/>
                    <a:pt x="623788" y="226561"/>
                    <a:pt x="627091" y="229870"/>
                  </a:cubicBezTo>
                  <a:cubicBezTo>
                    <a:pt x="628636" y="231415"/>
                    <a:pt x="633714" y="231415"/>
                    <a:pt x="637017" y="233172"/>
                  </a:cubicBezTo>
                  <a:cubicBezTo>
                    <a:pt x="645176" y="234717"/>
                    <a:pt x="650024" y="231415"/>
                    <a:pt x="656639" y="238026"/>
                  </a:cubicBezTo>
                  <a:cubicBezTo>
                    <a:pt x="658184" y="239564"/>
                    <a:pt x="658184" y="242873"/>
                    <a:pt x="659950" y="244637"/>
                  </a:cubicBezTo>
                  <a:cubicBezTo>
                    <a:pt x="661496" y="244637"/>
                    <a:pt x="663253" y="244637"/>
                    <a:pt x="664799" y="246182"/>
                  </a:cubicBezTo>
                  <a:cubicBezTo>
                    <a:pt x="668110" y="249484"/>
                    <a:pt x="668110" y="251029"/>
                    <a:pt x="668110" y="256102"/>
                  </a:cubicBezTo>
                  <a:cubicBezTo>
                    <a:pt x="661496" y="256102"/>
                    <a:pt x="633714" y="269105"/>
                    <a:pt x="646722" y="274171"/>
                  </a:cubicBezTo>
                  <a:cubicBezTo>
                    <a:pt x="650024" y="275716"/>
                    <a:pt x="659950" y="270869"/>
                    <a:pt x="664799" y="270869"/>
                  </a:cubicBezTo>
                  <a:cubicBezTo>
                    <a:pt x="669647" y="270869"/>
                    <a:pt x="674504" y="272407"/>
                    <a:pt x="679573" y="272407"/>
                  </a:cubicBezTo>
                  <a:cubicBezTo>
                    <a:pt x="684421" y="272407"/>
                    <a:pt x="691035" y="272407"/>
                    <a:pt x="695892" y="270869"/>
                  </a:cubicBezTo>
                  <a:cubicBezTo>
                    <a:pt x="704052" y="269105"/>
                    <a:pt x="704052" y="267560"/>
                    <a:pt x="710666" y="270869"/>
                  </a:cubicBezTo>
                  <a:cubicBezTo>
                    <a:pt x="715514" y="272407"/>
                    <a:pt x="718826" y="275716"/>
                    <a:pt x="723674" y="270869"/>
                  </a:cubicBezTo>
                  <a:cubicBezTo>
                    <a:pt x="728743" y="264251"/>
                    <a:pt x="725440" y="260949"/>
                    <a:pt x="735137" y="259404"/>
                  </a:cubicBezTo>
                  <a:cubicBezTo>
                    <a:pt x="743296" y="257640"/>
                    <a:pt x="753222" y="260949"/>
                    <a:pt x="761373" y="259404"/>
                  </a:cubicBezTo>
                  <a:cubicBezTo>
                    <a:pt x="761373" y="257640"/>
                    <a:pt x="763139" y="256102"/>
                    <a:pt x="763139" y="252793"/>
                  </a:cubicBezTo>
                  <a:cubicBezTo>
                    <a:pt x="766230" y="252793"/>
                    <a:pt x="769533" y="252793"/>
                    <a:pt x="772845" y="251029"/>
                  </a:cubicBezTo>
                  <a:cubicBezTo>
                    <a:pt x="774611" y="249484"/>
                    <a:pt x="776147" y="246182"/>
                    <a:pt x="779459" y="244637"/>
                  </a:cubicBezTo>
                  <a:cubicBezTo>
                    <a:pt x="782762" y="244637"/>
                    <a:pt x="785853" y="246182"/>
                    <a:pt x="789164" y="244637"/>
                  </a:cubicBezTo>
                  <a:cubicBezTo>
                    <a:pt x="794233" y="244637"/>
                    <a:pt x="795778" y="242873"/>
                    <a:pt x="799081" y="239564"/>
                  </a:cubicBezTo>
                  <a:cubicBezTo>
                    <a:pt x="805475" y="236481"/>
                    <a:pt x="812089" y="234717"/>
                    <a:pt x="818703" y="233172"/>
                  </a:cubicBezTo>
                  <a:cubicBezTo>
                    <a:pt x="826863" y="231415"/>
                    <a:pt x="831720" y="225023"/>
                    <a:pt x="838335" y="223259"/>
                  </a:cubicBezTo>
                  <a:cubicBezTo>
                    <a:pt x="849797" y="221714"/>
                    <a:pt x="866117" y="225023"/>
                    <a:pt x="877579" y="226561"/>
                  </a:cubicBezTo>
                  <a:cubicBezTo>
                    <a:pt x="882648" y="228325"/>
                    <a:pt x="892353" y="229870"/>
                    <a:pt x="897201" y="228325"/>
                  </a:cubicBezTo>
                  <a:cubicBezTo>
                    <a:pt x="903816" y="226561"/>
                    <a:pt x="902279" y="218405"/>
                    <a:pt x="905582" y="213558"/>
                  </a:cubicBezTo>
                  <a:cubicBezTo>
                    <a:pt x="911975" y="215103"/>
                    <a:pt x="915287" y="208711"/>
                    <a:pt x="921901" y="210249"/>
                  </a:cubicBezTo>
                  <a:cubicBezTo>
                    <a:pt x="928295" y="211794"/>
                    <a:pt x="930061" y="216867"/>
                    <a:pt x="930061" y="221714"/>
                  </a:cubicBezTo>
                  <a:cubicBezTo>
                    <a:pt x="938212" y="221714"/>
                    <a:pt x="952986" y="231415"/>
                    <a:pt x="962691" y="234717"/>
                  </a:cubicBezTo>
                  <a:cubicBezTo>
                    <a:pt x="974154" y="238026"/>
                    <a:pt x="982314" y="242873"/>
                    <a:pt x="995542" y="241328"/>
                  </a:cubicBezTo>
                  <a:cubicBezTo>
                    <a:pt x="1008550" y="238026"/>
                    <a:pt x="1013628" y="241328"/>
                    <a:pt x="1021788" y="252793"/>
                  </a:cubicBezTo>
                  <a:cubicBezTo>
                    <a:pt x="1025090" y="256102"/>
                    <a:pt x="1026636" y="264251"/>
                    <a:pt x="1033250" y="267560"/>
                  </a:cubicBezTo>
                  <a:cubicBezTo>
                    <a:pt x="1034796" y="269105"/>
                    <a:pt x="1038098" y="267560"/>
                    <a:pt x="1041410" y="269105"/>
                  </a:cubicBezTo>
                  <a:cubicBezTo>
                    <a:pt x="1042955" y="269105"/>
                    <a:pt x="1044713" y="270869"/>
                    <a:pt x="1046258" y="272407"/>
                  </a:cubicBezTo>
                  <a:cubicBezTo>
                    <a:pt x="1048024" y="277261"/>
                    <a:pt x="1051106" y="279025"/>
                    <a:pt x="1054418" y="283872"/>
                  </a:cubicBezTo>
                  <a:cubicBezTo>
                    <a:pt x="1057729" y="293792"/>
                    <a:pt x="1051106" y="292028"/>
                    <a:pt x="1048024" y="298639"/>
                  </a:cubicBezTo>
                  <a:cubicBezTo>
                    <a:pt x="1042955" y="310104"/>
                    <a:pt x="1051106" y="323107"/>
                    <a:pt x="1044713" y="334565"/>
                  </a:cubicBezTo>
                  <a:cubicBezTo>
                    <a:pt x="1031484" y="336329"/>
                    <a:pt x="1034796" y="355950"/>
                    <a:pt x="1034796" y="367408"/>
                  </a:cubicBezTo>
                  <a:cubicBezTo>
                    <a:pt x="1029939" y="368953"/>
                    <a:pt x="1029939" y="373801"/>
                    <a:pt x="1028181" y="378873"/>
                  </a:cubicBezTo>
                  <a:cubicBezTo>
                    <a:pt x="1026636" y="382175"/>
                    <a:pt x="1025090" y="385484"/>
                    <a:pt x="1021788" y="388568"/>
                  </a:cubicBezTo>
                  <a:cubicBezTo>
                    <a:pt x="1016710" y="396724"/>
                    <a:pt x="1016710" y="403335"/>
                    <a:pt x="1016710" y="413255"/>
                  </a:cubicBezTo>
                  <a:cubicBezTo>
                    <a:pt x="1008550" y="413255"/>
                    <a:pt x="1000399" y="411491"/>
                    <a:pt x="992239" y="416345"/>
                  </a:cubicBezTo>
                  <a:cubicBezTo>
                    <a:pt x="985625" y="419647"/>
                    <a:pt x="977465" y="424719"/>
                    <a:pt x="975920" y="432875"/>
                  </a:cubicBezTo>
                  <a:cubicBezTo>
                    <a:pt x="974154" y="436178"/>
                    <a:pt x="975920" y="442570"/>
                    <a:pt x="974154" y="444334"/>
                  </a:cubicBezTo>
                  <a:cubicBezTo>
                    <a:pt x="971072" y="447642"/>
                    <a:pt x="962691" y="445879"/>
                    <a:pt x="959600" y="445879"/>
                  </a:cubicBezTo>
                  <a:cubicBezTo>
                    <a:pt x="951229" y="445879"/>
                    <a:pt x="946372" y="447642"/>
                    <a:pt x="938212" y="447642"/>
                  </a:cubicBezTo>
                  <a:cubicBezTo>
                    <a:pt x="941524" y="450951"/>
                    <a:pt x="944835" y="459101"/>
                    <a:pt x="946372" y="462191"/>
                  </a:cubicBezTo>
                  <a:cubicBezTo>
                    <a:pt x="946372" y="467257"/>
                    <a:pt x="943069" y="470566"/>
                    <a:pt x="943069" y="473649"/>
                  </a:cubicBezTo>
                  <a:cubicBezTo>
                    <a:pt x="941524" y="478722"/>
                    <a:pt x="944835" y="480267"/>
                    <a:pt x="944835" y="483569"/>
                  </a:cubicBezTo>
                  <a:cubicBezTo>
                    <a:pt x="944835" y="491725"/>
                    <a:pt x="939978" y="496797"/>
                    <a:pt x="933364" y="501645"/>
                  </a:cubicBezTo>
                  <a:cubicBezTo>
                    <a:pt x="930061" y="503190"/>
                    <a:pt x="926750" y="501645"/>
                    <a:pt x="925204" y="506492"/>
                  </a:cubicBezTo>
                  <a:cubicBezTo>
                    <a:pt x="925204" y="508037"/>
                    <a:pt x="926750" y="514648"/>
                    <a:pt x="928295" y="516412"/>
                  </a:cubicBezTo>
                  <a:cubicBezTo>
                    <a:pt x="920135" y="514648"/>
                    <a:pt x="915287" y="516412"/>
                    <a:pt x="908673" y="516412"/>
                  </a:cubicBezTo>
                  <a:cubicBezTo>
                    <a:pt x="900513" y="517957"/>
                    <a:pt x="897201" y="513109"/>
                    <a:pt x="890808" y="511346"/>
                  </a:cubicBezTo>
                  <a:cubicBezTo>
                    <a:pt x="887505" y="511346"/>
                    <a:pt x="884193" y="513109"/>
                    <a:pt x="880891" y="511346"/>
                  </a:cubicBezTo>
                  <a:cubicBezTo>
                    <a:pt x="877579" y="511346"/>
                    <a:pt x="876034" y="508037"/>
                    <a:pt x="871186" y="508037"/>
                  </a:cubicBezTo>
                  <a:cubicBezTo>
                    <a:pt x="867874" y="509801"/>
                    <a:pt x="861260" y="514648"/>
                    <a:pt x="857957" y="517957"/>
                  </a:cubicBezTo>
                  <a:cubicBezTo>
                    <a:pt x="857957" y="517957"/>
                    <a:pt x="857957" y="517957"/>
                    <a:pt x="859723" y="519495"/>
                  </a:cubicBezTo>
                  <a:cubicBezTo>
                    <a:pt x="866117" y="534269"/>
                    <a:pt x="867874" y="552338"/>
                    <a:pt x="874267" y="567112"/>
                  </a:cubicBezTo>
                  <a:cubicBezTo>
                    <a:pt x="876034" y="570414"/>
                    <a:pt x="879345" y="570414"/>
                    <a:pt x="876034" y="576806"/>
                  </a:cubicBezTo>
                  <a:lnTo>
                    <a:pt x="854645" y="578570"/>
                  </a:lnTo>
                  <a:cubicBezTo>
                    <a:pt x="857957" y="586726"/>
                    <a:pt x="854645" y="596427"/>
                    <a:pt x="856411" y="606340"/>
                  </a:cubicBezTo>
                  <a:cubicBezTo>
                    <a:pt x="857957" y="619350"/>
                    <a:pt x="872731" y="632572"/>
                    <a:pt x="885960" y="635881"/>
                  </a:cubicBezTo>
                  <a:cubicBezTo>
                    <a:pt x="897201" y="637419"/>
                    <a:pt x="928295" y="634117"/>
                    <a:pt x="913742" y="655495"/>
                  </a:cubicBezTo>
                  <a:cubicBezTo>
                    <a:pt x="910430" y="661887"/>
                    <a:pt x="905582" y="666960"/>
                    <a:pt x="907127" y="676654"/>
                  </a:cubicBezTo>
                  <a:cubicBezTo>
                    <a:pt x="908673" y="684810"/>
                    <a:pt x="915287" y="689883"/>
                    <a:pt x="920135" y="696275"/>
                  </a:cubicBezTo>
                  <a:cubicBezTo>
                    <a:pt x="921901" y="699577"/>
                    <a:pt x="921901" y="704431"/>
                    <a:pt x="925204" y="706195"/>
                  </a:cubicBezTo>
                  <a:cubicBezTo>
                    <a:pt x="926750" y="709497"/>
                    <a:pt x="930061" y="711042"/>
                    <a:pt x="931598" y="714351"/>
                  </a:cubicBezTo>
                  <a:cubicBezTo>
                    <a:pt x="936675" y="720962"/>
                    <a:pt x="933364" y="727573"/>
                    <a:pt x="938212" y="733965"/>
                  </a:cubicBezTo>
                  <a:cubicBezTo>
                    <a:pt x="933364" y="733965"/>
                    <a:pt x="930061" y="737274"/>
                    <a:pt x="925204" y="739038"/>
                  </a:cubicBezTo>
                  <a:cubicBezTo>
                    <a:pt x="918590" y="742122"/>
                    <a:pt x="918590" y="742122"/>
                    <a:pt x="915287" y="747188"/>
                  </a:cubicBezTo>
                  <a:cubicBezTo>
                    <a:pt x="913742" y="752041"/>
                    <a:pt x="913742" y="756889"/>
                    <a:pt x="908673" y="756889"/>
                  </a:cubicBezTo>
                  <a:cubicBezTo>
                    <a:pt x="903816" y="758652"/>
                    <a:pt x="898968" y="753580"/>
                    <a:pt x="898968" y="748733"/>
                  </a:cubicBezTo>
                  <a:cubicBezTo>
                    <a:pt x="892353" y="753580"/>
                    <a:pt x="885960" y="760197"/>
                    <a:pt x="885960" y="768353"/>
                  </a:cubicBezTo>
                  <a:cubicBezTo>
                    <a:pt x="885960" y="768353"/>
                    <a:pt x="874267" y="768353"/>
                    <a:pt x="874267" y="769892"/>
                  </a:cubicBezTo>
                  <a:cubicBezTo>
                    <a:pt x="871186" y="771656"/>
                    <a:pt x="871186" y="773201"/>
                    <a:pt x="869419" y="774964"/>
                  </a:cubicBezTo>
                  <a:cubicBezTo>
                    <a:pt x="867874" y="776503"/>
                    <a:pt x="869419" y="778267"/>
                    <a:pt x="867874" y="779812"/>
                  </a:cubicBezTo>
                  <a:cubicBezTo>
                    <a:pt x="867874" y="779812"/>
                    <a:pt x="866117" y="778267"/>
                    <a:pt x="864571" y="779812"/>
                  </a:cubicBezTo>
                  <a:cubicBezTo>
                    <a:pt x="859723" y="783120"/>
                    <a:pt x="854645" y="783120"/>
                    <a:pt x="856411" y="791277"/>
                  </a:cubicBezTo>
                  <a:cubicBezTo>
                    <a:pt x="856411" y="794579"/>
                    <a:pt x="844949" y="783120"/>
                    <a:pt x="844949" y="783120"/>
                  </a:cubicBezTo>
                  <a:cubicBezTo>
                    <a:pt x="840092" y="778267"/>
                    <a:pt x="836789" y="773201"/>
                    <a:pt x="830175" y="773201"/>
                  </a:cubicBezTo>
                  <a:cubicBezTo>
                    <a:pt x="830175" y="769892"/>
                    <a:pt x="830175" y="766808"/>
                    <a:pt x="830175" y="763500"/>
                  </a:cubicBezTo>
                  <a:cubicBezTo>
                    <a:pt x="826863" y="761736"/>
                    <a:pt x="825318" y="761736"/>
                    <a:pt x="822015" y="760197"/>
                  </a:cubicBezTo>
                  <a:cubicBezTo>
                    <a:pt x="820249" y="750278"/>
                    <a:pt x="825318" y="740577"/>
                    <a:pt x="825318" y="729118"/>
                  </a:cubicBezTo>
                  <a:cubicBezTo>
                    <a:pt x="823560" y="729118"/>
                    <a:pt x="822015" y="729118"/>
                    <a:pt x="822015" y="729118"/>
                  </a:cubicBezTo>
                  <a:cubicBezTo>
                    <a:pt x="818703" y="733965"/>
                    <a:pt x="815401" y="735729"/>
                    <a:pt x="815401" y="739038"/>
                  </a:cubicBezTo>
                  <a:cubicBezTo>
                    <a:pt x="805475" y="742122"/>
                    <a:pt x="787619" y="740577"/>
                    <a:pt x="784307" y="753580"/>
                  </a:cubicBezTo>
                  <a:cubicBezTo>
                    <a:pt x="781004" y="753580"/>
                    <a:pt x="774611" y="755344"/>
                    <a:pt x="776147" y="758652"/>
                  </a:cubicBezTo>
                  <a:cubicBezTo>
                    <a:pt x="776147" y="761736"/>
                    <a:pt x="782762" y="761736"/>
                    <a:pt x="784307" y="763500"/>
                  </a:cubicBezTo>
                  <a:cubicBezTo>
                    <a:pt x="789164" y="768353"/>
                    <a:pt x="790921" y="773201"/>
                    <a:pt x="790921" y="779812"/>
                  </a:cubicBezTo>
                  <a:cubicBezTo>
                    <a:pt x="790921" y="781575"/>
                    <a:pt x="790921" y="783120"/>
                    <a:pt x="790921" y="784659"/>
                  </a:cubicBezTo>
                  <a:cubicBezTo>
                    <a:pt x="787619" y="784659"/>
                    <a:pt x="784307" y="784659"/>
                    <a:pt x="781004" y="784659"/>
                  </a:cubicBezTo>
                  <a:cubicBezTo>
                    <a:pt x="776147" y="784659"/>
                    <a:pt x="776147" y="784659"/>
                    <a:pt x="772845" y="779812"/>
                  </a:cubicBezTo>
                  <a:cubicBezTo>
                    <a:pt x="769533" y="776503"/>
                    <a:pt x="769533" y="774964"/>
                    <a:pt x="764685" y="773201"/>
                  </a:cubicBezTo>
                  <a:cubicBezTo>
                    <a:pt x="761373" y="773201"/>
                    <a:pt x="754759" y="774964"/>
                    <a:pt x="753222" y="776503"/>
                  </a:cubicBezTo>
                  <a:cubicBezTo>
                    <a:pt x="753222" y="773201"/>
                    <a:pt x="754759" y="766808"/>
                    <a:pt x="759837" y="768353"/>
                  </a:cubicBezTo>
                  <a:cubicBezTo>
                    <a:pt x="763139" y="758652"/>
                    <a:pt x="774611" y="720962"/>
                    <a:pt x="751456" y="732420"/>
                  </a:cubicBezTo>
                  <a:cubicBezTo>
                    <a:pt x="749911" y="733965"/>
                    <a:pt x="748365" y="735729"/>
                    <a:pt x="746608" y="737274"/>
                  </a:cubicBezTo>
                  <a:cubicBezTo>
                    <a:pt x="745063" y="737274"/>
                    <a:pt x="741751" y="735729"/>
                    <a:pt x="739994" y="737274"/>
                  </a:cubicBezTo>
                  <a:cubicBezTo>
                    <a:pt x="736903" y="739038"/>
                    <a:pt x="736903" y="743885"/>
                    <a:pt x="731834" y="743885"/>
                  </a:cubicBezTo>
                  <a:cubicBezTo>
                    <a:pt x="728743" y="745430"/>
                    <a:pt x="723674" y="742122"/>
                    <a:pt x="720363" y="742122"/>
                  </a:cubicBezTo>
                  <a:cubicBezTo>
                    <a:pt x="715514" y="740577"/>
                    <a:pt x="710666" y="742122"/>
                    <a:pt x="707355" y="740577"/>
                  </a:cubicBezTo>
                  <a:cubicBezTo>
                    <a:pt x="707355" y="735729"/>
                    <a:pt x="707355" y="730657"/>
                    <a:pt x="707355" y="725809"/>
                  </a:cubicBezTo>
                  <a:cubicBezTo>
                    <a:pt x="705809" y="720962"/>
                    <a:pt x="700740" y="714351"/>
                    <a:pt x="697438" y="711042"/>
                  </a:cubicBezTo>
                  <a:cubicBezTo>
                    <a:pt x="694347" y="706195"/>
                    <a:pt x="685966" y="704431"/>
                    <a:pt x="682884" y="701341"/>
                  </a:cubicBezTo>
                  <a:cubicBezTo>
                    <a:pt x="681118" y="696275"/>
                    <a:pt x="682884" y="689883"/>
                    <a:pt x="682884" y="684810"/>
                  </a:cubicBezTo>
                  <a:cubicBezTo>
                    <a:pt x="674504" y="683272"/>
                    <a:pt x="666344" y="691421"/>
                    <a:pt x="659950" y="693185"/>
                  </a:cubicBezTo>
                  <a:cubicBezTo>
                    <a:pt x="651791" y="696275"/>
                    <a:pt x="641865" y="699577"/>
                    <a:pt x="631948" y="699577"/>
                  </a:cubicBezTo>
                  <a:cubicBezTo>
                    <a:pt x="622242" y="701341"/>
                    <a:pt x="612325" y="699577"/>
                    <a:pt x="605923" y="691421"/>
                  </a:cubicBezTo>
                  <a:cubicBezTo>
                    <a:pt x="602620" y="686574"/>
                    <a:pt x="602620" y="684810"/>
                    <a:pt x="597772" y="683272"/>
                  </a:cubicBezTo>
                  <a:cubicBezTo>
                    <a:pt x="592694" y="683272"/>
                    <a:pt x="586301" y="684810"/>
                    <a:pt x="581232" y="683272"/>
                  </a:cubicBezTo>
                  <a:cubicBezTo>
                    <a:pt x="579686" y="678418"/>
                    <a:pt x="573072" y="675116"/>
                    <a:pt x="571527" y="670262"/>
                  </a:cubicBezTo>
                  <a:cubicBezTo>
                    <a:pt x="568224" y="663651"/>
                    <a:pt x="569769" y="663651"/>
                    <a:pt x="561609" y="661887"/>
                  </a:cubicBezTo>
                  <a:lnTo>
                    <a:pt x="549862" y="659261"/>
                  </a:lnTo>
                  <a:lnTo>
                    <a:pt x="544192" y="634612"/>
                  </a:lnTo>
                  <a:cubicBezTo>
                    <a:pt x="544192" y="631960"/>
                    <a:pt x="544192" y="629880"/>
                    <a:pt x="544759" y="627554"/>
                  </a:cubicBezTo>
                  <a:cubicBezTo>
                    <a:pt x="545377" y="625188"/>
                    <a:pt x="545377" y="624291"/>
                    <a:pt x="544450" y="621925"/>
                  </a:cubicBezTo>
                  <a:cubicBezTo>
                    <a:pt x="543883" y="619885"/>
                    <a:pt x="542389" y="617233"/>
                    <a:pt x="542698" y="614867"/>
                  </a:cubicBezTo>
                  <a:cubicBezTo>
                    <a:pt x="543007" y="613684"/>
                    <a:pt x="543883" y="612786"/>
                    <a:pt x="544192" y="611603"/>
                  </a:cubicBezTo>
                  <a:cubicBezTo>
                    <a:pt x="544450" y="609522"/>
                    <a:pt x="543574" y="607768"/>
                    <a:pt x="543316" y="605687"/>
                  </a:cubicBezTo>
                  <a:cubicBezTo>
                    <a:pt x="542389" y="601281"/>
                    <a:pt x="540637" y="597161"/>
                    <a:pt x="541513" y="592429"/>
                  </a:cubicBezTo>
                  <a:cubicBezTo>
                    <a:pt x="541822" y="590348"/>
                    <a:pt x="543574" y="589777"/>
                    <a:pt x="541822" y="587411"/>
                  </a:cubicBezTo>
                  <a:cubicBezTo>
                    <a:pt x="539762" y="584759"/>
                    <a:pt x="532652" y="582678"/>
                    <a:pt x="530025" y="581209"/>
                  </a:cubicBezTo>
                  <a:cubicBezTo>
                    <a:pt x="526470" y="579170"/>
                    <a:pt x="526779" y="579170"/>
                    <a:pt x="525027" y="577987"/>
                  </a:cubicBezTo>
                  <a:cubicBezTo>
                    <a:pt x="522039" y="575906"/>
                    <a:pt x="519103" y="573254"/>
                    <a:pt x="516166" y="570888"/>
                  </a:cubicBezTo>
                  <a:cubicBezTo>
                    <a:pt x="515857" y="570602"/>
                    <a:pt x="506996" y="563504"/>
                    <a:pt x="506429" y="560566"/>
                  </a:cubicBezTo>
                  <a:cubicBezTo>
                    <a:pt x="505811" y="557915"/>
                    <a:pt x="506687" y="557017"/>
                    <a:pt x="505244" y="554080"/>
                  </a:cubicBezTo>
                  <a:cubicBezTo>
                    <a:pt x="504059" y="552325"/>
                    <a:pt x="500814" y="546124"/>
                    <a:pt x="498444" y="546410"/>
                  </a:cubicBezTo>
                  <a:cubicBezTo>
                    <a:pt x="498135" y="546410"/>
                    <a:pt x="496383" y="548776"/>
                    <a:pt x="496074" y="548776"/>
                  </a:cubicBezTo>
                  <a:cubicBezTo>
                    <a:pt x="495198" y="549347"/>
                    <a:pt x="493756" y="549062"/>
                    <a:pt x="492571" y="549347"/>
                  </a:cubicBezTo>
                  <a:cubicBezTo>
                    <a:pt x="489325" y="550245"/>
                    <a:pt x="489016" y="551142"/>
                    <a:pt x="486955" y="547879"/>
                  </a:cubicBezTo>
                  <a:cubicBezTo>
                    <a:pt x="485461" y="545839"/>
                    <a:pt x="485461" y="544941"/>
                    <a:pt x="485461" y="542004"/>
                  </a:cubicBezTo>
                  <a:cubicBezTo>
                    <a:pt x="485461" y="539923"/>
                    <a:pt x="485461" y="537557"/>
                    <a:pt x="485461" y="535476"/>
                  </a:cubicBezTo>
                  <a:cubicBezTo>
                    <a:pt x="482216" y="538455"/>
                    <a:pt x="481031" y="542861"/>
                    <a:pt x="477785" y="544941"/>
                  </a:cubicBezTo>
                  <a:cubicBezTo>
                    <a:pt x="475724" y="546124"/>
                    <a:pt x="473973" y="546410"/>
                    <a:pt x="471294" y="546124"/>
                  </a:cubicBezTo>
                  <a:cubicBezTo>
                    <a:pt x="468666" y="545839"/>
                    <a:pt x="468357" y="544941"/>
                    <a:pt x="466297" y="543473"/>
                  </a:cubicBezTo>
                  <a:cubicBezTo>
                    <a:pt x="468048" y="541678"/>
                    <a:pt x="468357" y="536660"/>
                    <a:pt x="468357" y="534334"/>
                  </a:cubicBezTo>
                  <a:cubicBezTo>
                    <a:pt x="468357" y="529316"/>
                    <a:pt x="471294" y="528990"/>
                    <a:pt x="475158" y="526338"/>
                  </a:cubicBezTo>
                  <a:cubicBezTo>
                    <a:pt x="473664" y="523972"/>
                    <a:pt x="472788" y="521034"/>
                    <a:pt x="471294" y="518097"/>
                  </a:cubicBezTo>
                  <a:cubicBezTo>
                    <a:pt x="469851" y="515119"/>
                    <a:pt x="469233" y="511284"/>
                    <a:pt x="467482" y="508632"/>
                  </a:cubicBezTo>
                  <a:cubicBezTo>
                    <a:pt x="465730" y="505695"/>
                    <a:pt x="461866" y="504226"/>
                    <a:pt x="460114" y="501289"/>
                  </a:cubicBezTo>
                  <a:cubicBezTo>
                    <a:pt x="458311" y="498311"/>
                    <a:pt x="456560" y="495373"/>
                    <a:pt x="454190" y="492722"/>
                  </a:cubicBezTo>
                  <a:cubicBezTo>
                    <a:pt x="451820" y="490070"/>
                    <a:pt x="448317" y="489458"/>
                    <a:pt x="445947" y="487092"/>
                  </a:cubicBezTo>
                  <a:cubicBezTo>
                    <a:pt x="444762" y="485949"/>
                    <a:pt x="444762" y="484766"/>
                    <a:pt x="443886" y="483583"/>
                  </a:cubicBezTo>
                  <a:cubicBezTo>
                    <a:pt x="442392" y="481788"/>
                    <a:pt x="439765" y="480605"/>
                    <a:pt x="437704" y="480319"/>
                  </a:cubicBezTo>
                  <a:cubicBezTo>
                    <a:pt x="435025" y="479748"/>
                    <a:pt x="435901" y="480034"/>
                    <a:pt x="433273" y="480605"/>
                  </a:cubicBezTo>
                  <a:cubicBezTo>
                    <a:pt x="431779" y="480931"/>
                    <a:pt x="430594" y="480605"/>
                    <a:pt x="429100" y="480931"/>
                  </a:cubicBezTo>
                  <a:cubicBezTo>
                    <a:pt x="427658" y="481217"/>
                    <a:pt x="427040" y="482114"/>
                    <a:pt x="425597" y="482114"/>
                  </a:cubicBezTo>
                  <a:cubicBezTo>
                    <a:pt x="421476" y="482114"/>
                    <a:pt x="420548" y="476199"/>
                    <a:pt x="422918" y="473262"/>
                  </a:cubicBezTo>
                  <a:cubicBezTo>
                    <a:pt x="419982" y="470895"/>
                    <a:pt x="417921" y="468529"/>
                    <a:pt x="415551" y="465877"/>
                  </a:cubicBezTo>
                  <a:cubicBezTo>
                    <a:pt x="413181" y="463511"/>
                    <a:pt x="409678" y="462043"/>
                    <a:pt x="407308" y="459676"/>
                  </a:cubicBezTo>
                  <a:cubicBezTo>
                    <a:pt x="406690" y="459105"/>
                    <a:pt x="405248" y="456739"/>
                    <a:pt x="404938" y="455556"/>
                  </a:cubicBezTo>
                  <a:cubicBezTo>
                    <a:pt x="404320" y="453190"/>
                    <a:pt x="405814" y="452292"/>
                    <a:pt x="406123" y="450823"/>
                  </a:cubicBezTo>
                  <a:cubicBezTo>
                    <a:pt x="406432" y="449640"/>
                    <a:pt x="406999" y="446703"/>
                    <a:pt x="406432" y="445520"/>
                  </a:cubicBezTo>
                  <a:cubicBezTo>
                    <a:pt x="405814" y="444051"/>
                    <a:pt x="404629" y="444337"/>
                    <a:pt x="403444" y="443439"/>
                  </a:cubicBezTo>
                  <a:cubicBezTo>
                    <a:pt x="402878" y="444337"/>
                    <a:pt x="400199" y="444622"/>
                    <a:pt x="399323" y="444908"/>
                  </a:cubicBezTo>
                  <a:cubicBezTo>
                    <a:pt x="397262" y="445520"/>
                    <a:pt x="397571" y="445805"/>
                    <a:pt x="395768" y="444337"/>
                  </a:cubicBezTo>
                  <a:cubicBezTo>
                    <a:pt x="393450" y="442583"/>
                    <a:pt x="392265" y="440216"/>
                    <a:pt x="391080" y="437850"/>
                  </a:cubicBezTo>
                  <a:cubicBezTo>
                    <a:pt x="389586" y="435198"/>
                    <a:pt x="389895" y="431363"/>
                    <a:pt x="386649" y="430180"/>
                  </a:cubicBezTo>
                  <a:cubicBezTo>
                    <a:pt x="380725" y="428100"/>
                    <a:pt x="373358" y="433730"/>
                    <a:pt x="367176" y="431363"/>
                  </a:cubicBezTo>
                  <a:cubicBezTo>
                    <a:pt x="368670" y="427814"/>
                    <a:pt x="371606" y="426917"/>
                    <a:pt x="368670" y="423408"/>
                  </a:cubicBezTo>
                  <a:cubicBezTo>
                    <a:pt x="367176" y="421899"/>
                    <a:pt x="364806" y="421042"/>
                    <a:pt x="364239" y="418961"/>
                  </a:cubicBezTo>
                  <a:cubicBezTo>
                    <a:pt x="363054" y="415412"/>
                    <a:pt x="365115" y="413943"/>
                    <a:pt x="362436" y="411006"/>
                  </a:cubicBezTo>
                  <a:cubicBezTo>
                    <a:pt x="361251" y="409537"/>
                    <a:pt x="359499" y="408354"/>
                    <a:pt x="358314" y="406886"/>
                  </a:cubicBezTo>
                  <a:cubicBezTo>
                    <a:pt x="355687" y="403051"/>
                    <a:pt x="359190" y="403622"/>
                    <a:pt x="361560" y="401541"/>
                  </a:cubicBezTo>
                  <a:cubicBezTo>
                    <a:pt x="364806" y="399216"/>
                    <a:pt x="362178" y="396523"/>
                    <a:pt x="361560" y="393871"/>
                  </a:cubicBezTo>
                  <a:cubicBezTo>
                    <a:pt x="360993" y="390934"/>
                    <a:pt x="361869" y="387997"/>
                    <a:pt x="361560" y="385345"/>
                  </a:cubicBezTo>
                  <a:cubicBezTo>
                    <a:pt x="360993" y="380612"/>
                    <a:pt x="358933" y="383550"/>
                    <a:pt x="355378" y="382367"/>
                  </a:cubicBezTo>
                  <a:cubicBezTo>
                    <a:pt x="351514" y="381184"/>
                    <a:pt x="346826" y="375023"/>
                    <a:pt x="350638" y="371760"/>
                  </a:cubicBezTo>
                  <a:cubicBezTo>
                    <a:pt x="352132" y="370577"/>
                    <a:pt x="356254" y="369393"/>
                    <a:pt x="357130" y="367027"/>
                  </a:cubicBezTo>
                  <a:cubicBezTo>
                    <a:pt x="358005" y="364375"/>
                    <a:pt x="355378" y="363519"/>
                    <a:pt x="354193" y="361724"/>
                  </a:cubicBezTo>
                  <a:cubicBezTo>
                    <a:pt x="352441" y="359072"/>
                    <a:pt x="353575" y="355849"/>
                    <a:pt x="352441" y="353156"/>
                  </a:cubicBezTo>
                  <a:cubicBezTo>
                    <a:pt x="351514" y="351402"/>
                    <a:pt x="350329" y="348465"/>
                    <a:pt x="348887" y="347282"/>
                  </a:cubicBezTo>
                  <a:cubicBezTo>
                    <a:pt x="345950" y="344915"/>
                    <a:pt x="343889" y="347853"/>
                    <a:pt x="343271" y="343447"/>
                  </a:cubicBezTo>
                  <a:cubicBezTo>
                    <a:pt x="342704" y="339612"/>
                    <a:pt x="343580" y="337531"/>
                    <a:pt x="341777" y="333982"/>
                  </a:cubicBezTo>
                  <a:cubicBezTo>
                    <a:pt x="340025" y="336348"/>
                    <a:pt x="336471" y="338143"/>
                    <a:pt x="334152" y="340509"/>
                  </a:cubicBezTo>
                  <a:cubicBezTo>
                    <a:pt x="331783" y="342835"/>
                    <a:pt x="329413" y="344915"/>
                    <a:pt x="326476" y="346670"/>
                  </a:cubicBezTo>
                  <a:cubicBezTo>
                    <a:pt x="324106" y="348179"/>
                    <a:pt x="320861" y="349933"/>
                    <a:pt x="318182" y="350831"/>
                  </a:cubicBezTo>
                  <a:cubicBezTo>
                    <a:pt x="315554" y="351688"/>
                    <a:pt x="315245" y="350505"/>
                    <a:pt x="312618" y="349933"/>
                  </a:cubicBezTo>
                  <a:cubicBezTo>
                    <a:pt x="310815" y="349321"/>
                    <a:pt x="308445" y="350219"/>
                    <a:pt x="306384" y="349933"/>
                  </a:cubicBezTo>
                  <a:cubicBezTo>
                    <a:pt x="300769" y="348750"/>
                    <a:pt x="298708" y="341978"/>
                    <a:pt x="296080" y="337817"/>
                  </a:cubicBezTo>
                  <a:cubicBezTo>
                    <a:pt x="294586" y="335777"/>
                    <a:pt x="294586" y="336063"/>
                    <a:pt x="291650" y="336063"/>
                  </a:cubicBezTo>
                  <a:cubicBezTo>
                    <a:pt x="289589" y="336348"/>
                    <a:pt x="287786" y="336348"/>
                    <a:pt x="286034" y="335165"/>
                  </a:cubicBezTo>
                  <a:cubicBezTo>
                    <a:pt x="283407" y="333696"/>
                    <a:pt x="282222" y="331045"/>
                    <a:pt x="279852" y="329290"/>
                  </a:cubicBezTo>
                  <a:cubicBezTo>
                    <a:pt x="277173" y="327210"/>
                    <a:pt x="274546" y="326639"/>
                    <a:pt x="273670" y="323375"/>
                  </a:cubicBezTo>
                  <a:cubicBezTo>
                    <a:pt x="273052" y="321621"/>
                    <a:pt x="273670" y="319826"/>
                    <a:pt x="273361" y="318071"/>
                  </a:cubicBezTo>
                  <a:cubicBezTo>
                    <a:pt x="273052" y="317174"/>
                    <a:pt x="272176" y="315991"/>
                    <a:pt x="271609" y="314808"/>
                  </a:cubicBezTo>
                  <a:cubicBezTo>
                    <a:pt x="270991" y="313339"/>
                    <a:pt x="269497" y="310973"/>
                    <a:pt x="269239" y="309504"/>
                  </a:cubicBezTo>
                  <a:cubicBezTo>
                    <a:pt x="268621" y="307750"/>
                    <a:pt x="269239" y="305955"/>
                    <a:pt x="268621" y="304200"/>
                  </a:cubicBezTo>
                  <a:cubicBezTo>
                    <a:pt x="267436" y="300651"/>
                    <a:pt x="265118" y="299794"/>
                    <a:pt x="261872" y="300651"/>
                  </a:cubicBezTo>
                  <a:cubicBezTo>
                    <a:pt x="260069" y="300977"/>
                    <a:pt x="257133" y="302446"/>
                    <a:pt x="254763" y="303915"/>
                  </a:cubicBezTo>
                  <a:cubicBezTo>
                    <a:pt x="252135" y="305669"/>
                    <a:pt x="249766" y="305955"/>
                    <a:pt x="246829" y="307464"/>
                  </a:cubicBezTo>
                  <a:cubicBezTo>
                    <a:pt x="243841" y="308933"/>
                    <a:pt x="241471" y="310973"/>
                    <a:pt x="237968" y="310116"/>
                  </a:cubicBezTo>
                  <a:cubicBezTo>
                    <a:pt x="235598" y="309504"/>
                    <a:pt x="232662" y="307464"/>
                    <a:pt x="230601" y="306281"/>
                  </a:cubicBezTo>
                  <a:cubicBezTo>
                    <a:pt x="228489" y="305098"/>
                    <a:pt x="226170" y="302732"/>
                    <a:pt x="223800" y="302120"/>
                  </a:cubicBezTo>
                  <a:cubicBezTo>
                    <a:pt x="222049" y="301549"/>
                    <a:pt x="220246" y="302120"/>
                    <a:pt x="218494" y="301834"/>
                  </a:cubicBezTo>
                  <a:cubicBezTo>
                    <a:pt x="216691" y="301549"/>
                    <a:pt x="215815" y="300651"/>
                    <a:pt x="214373" y="300366"/>
                  </a:cubicBezTo>
                  <a:cubicBezTo>
                    <a:pt x="212569" y="299794"/>
                    <a:pt x="210818" y="300977"/>
                    <a:pt x="209066" y="300080"/>
                  </a:cubicBezTo>
                  <a:cubicBezTo>
                    <a:pt x="208139" y="299468"/>
                    <a:pt x="207263" y="297999"/>
                    <a:pt x="206078" y="297428"/>
                  </a:cubicBezTo>
                  <a:cubicBezTo>
                    <a:pt x="204893" y="296531"/>
                    <a:pt x="203142" y="296531"/>
                    <a:pt x="202266" y="295633"/>
                  </a:cubicBezTo>
                  <a:cubicBezTo>
                    <a:pt x="200772" y="294776"/>
                    <a:pt x="200772" y="293593"/>
                    <a:pt x="199020" y="293267"/>
                  </a:cubicBezTo>
                  <a:lnTo>
                    <a:pt x="183358" y="293445"/>
                  </a:lnTo>
                  <a:lnTo>
                    <a:pt x="178932" y="288360"/>
                  </a:lnTo>
                  <a:cubicBezTo>
                    <a:pt x="176066" y="286735"/>
                    <a:pt x="172759" y="285523"/>
                    <a:pt x="170224" y="283872"/>
                  </a:cubicBezTo>
                  <a:cubicBezTo>
                    <a:pt x="166921" y="282327"/>
                    <a:pt x="168679" y="277261"/>
                    <a:pt x="163610" y="275716"/>
                  </a:cubicBezTo>
                  <a:cubicBezTo>
                    <a:pt x="162064" y="275716"/>
                    <a:pt x="157216" y="277261"/>
                    <a:pt x="155450" y="275716"/>
                  </a:cubicBezTo>
                  <a:cubicBezTo>
                    <a:pt x="145754" y="270869"/>
                    <a:pt x="149056" y="246182"/>
                    <a:pt x="160528" y="246182"/>
                  </a:cubicBezTo>
                  <a:cubicBezTo>
                    <a:pt x="160528" y="242873"/>
                    <a:pt x="160528" y="241328"/>
                    <a:pt x="163610" y="241328"/>
                  </a:cubicBezTo>
                  <a:cubicBezTo>
                    <a:pt x="163610" y="238026"/>
                    <a:pt x="163610" y="234717"/>
                    <a:pt x="163610" y="233172"/>
                  </a:cubicBezTo>
                  <a:cubicBezTo>
                    <a:pt x="153905" y="226561"/>
                    <a:pt x="142442" y="231415"/>
                    <a:pt x="130980" y="228325"/>
                  </a:cubicBezTo>
                  <a:cubicBezTo>
                    <a:pt x="127668" y="228325"/>
                    <a:pt x="124365" y="226561"/>
                    <a:pt x="121274" y="225023"/>
                  </a:cubicBezTo>
                  <a:cubicBezTo>
                    <a:pt x="119508" y="223259"/>
                    <a:pt x="117972" y="218405"/>
                    <a:pt x="114660" y="216867"/>
                  </a:cubicBezTo>
                  <a:cubicBezTo>
                    <a:pt x="109591" y="213558"/>
                    <a:pt x="103197" y="216867"/>
                    <a:pt x="99886" y="211794"/>
                  </a:cubicBezTo>
                  <a:cubicBezTo>
                    <a:pt x="93272" y="213558"/>
                    <a:pt x="96583" y="206947"/>
                    <a:pt x="91726" y="203638"/>
                  </a:cubicBezTo>
                  <a:cubicBezTo>
                    <a:pt x="86878" y="200336"/>
                    <a:pt x="83566" y="205402"/>
                    <a:pt x="81809" y="197027"/>
                  </a:cubicBezTo>
                  <a:cubicBezTo>
                    <a:pt x="80264" y="193944"/>
                    <a:pt x="81809" y="188871"/>
                    <a:pt x="80264" y="184024"/>
                  </a:cubicBezTo>
                  <a:cubicBezTo>
                    <a:pt x="78497" y="180715"/>
                    <a:pt x="73649" y="177406"/>
                    <a:pt x="73649" y="172559"/>
                  </a:cubicBezTo>
                  <a:cubicBezTo>
                    <a:pt x="70338" y="172559"/>
                    <a:pt x="67256" y="172559"/>
                    <a:pt x="63944" y="171014"/>
                  </a:cubicBezTo>
                  <a:cubicBezTo>
                    <a:pt x="62178" y="171014"/>
                    <a:pt x="60641" y="172559"/>
                    <a:pt x="58875" y="171014"/>
                  </a:cubicBezTo>
                  <a:cubicBezTo>
                    <a:pt x="57330" y="171014"/>
                    <a:pt x="57330" y="167712"/>
                    <a:pt x="55564" y="167712"/>
                  </a:cubicBezTo>
                  <a:cubicBezTo>
                    <a:pt x="49170" y="164403"/>
                    <a:pt x="44101" y="171014"/>
                    <a:pt x="37708" y="169257"/>
                  </a:cubicBezTo>
                  <a:cubicBezTo>
                    <a:pt x="37708" y="169257"/>
                    <a:pt x="37708" y="169257"/>
                    <a:pt x="37708" y="167712"/>
                  </a:cubicBezTo>
                  <a:cubicBezTo>
                    <a:pt x="29548" y="165948"/>
                    <a:pt x="27782" y="174104"/>
                    <a:pt x="21388" y="174104"/>
                  </a:cubicBezTo>
                  <a:cubicBezTo>
                    <a:pt x="22933" y="164403"/>
                    <a:pt x="8159" y="167712"/>
                    <a:pt x="11471" y="159556"/>
                  </a:cubicBezTo>
                  <a:cubicBezTo>
                    <a:pt x="9926" y="159556"/>
                    <a:pt x="1545" y="159556"/>
                    <a:pt x="1545" y="159556"/>
                  </a:cubicBezTo>
                  <a:cubicBezTo>
                    <a:pt x="-1758" y="156247"/>
                    <a:pt x="1545" y="154483"/>
                    <a:pt x="3311" y="152945"/>
                  </a:cubicBezTo>
                  <a:cubicBezTo>
                    <a:pt x="4857" y="146327"/>
                    <a:pt x="4857" y="141480"/>
                    <a:pt x="3311" y="136633"/>
                  </a:cubicBezTo>
                  <a:cubicBezTo>
                    <a:pt x="1545" y="133324"/>
                    <a:pt x="0" y="133324"/>
                    <a:pt x="0" y="130022"/>
                  </a:cubicBezTo>
                  <a:cubicBezTo>
                    <a:pt x="0" y="128258"/>
                    <a:pt x="6614" y="123404"/>
                    <a:pt x="6614" y="120102"/>
                  </a:cubicBezTo>
                  <a:cubicBezTo>
                    <a:pt x="8159" y="117012"/>
                    <a:pt x="6614" y="113709"/>
                    <a:pt x="8159" y="110401"/>
                  </a:cubicBezTo>
                  <a:cubicBezTo>
                    <a:pt x="14774" y="100481"/>
                    <a:pt x="18085" y="110401"/>
                    <a:pt x="26245" y="108637"/>
                  </a:cubicBezTo>
                  <a:cubicBezTo>
                    <a:pt x="26245" y="107098"/>
                    <a:pt x="26245" y="107098"/>
                    <a:pt x="27782" y="107098"/>
                  </a:cubicBezTo>
                  <a:cubicBezTo>
                    <a:pt x="29548" y="90786"/>
                    <a:pt x="54027" y="94089"/>
                    <a:pt x="54027" y="76019"/>
                  </a:cubicBezTo>
                  <a:cubicBezTo>
                    <a:pt x="58875" y="76019"/>
                    <a:pt x="63944" y="77558"/>
                    <a:pt x="68801" y="76019"/>
                  </a:cubicBezTo>
                  <a:cubicBezTo>
                    <a:pt x="70338" y="71165"/>
                    <a:pt x="72104" y="64554"/>
                    <a:pt x="73649" y="59707"/>
                  </a:cubicBezTo>
                  <a:cubicBezTo>
                    <a:pt x="80264" y="59707"/>
                    <a:pt x="83566" y="56398"/>
                    <a:pt x="83566" y="49787"/>
                  </a:cubicBezTo>
                  <a:cubicBezTo>
                    <a:pt x="86878" y="46479"/>
                    <a:pt x="89969" y="41631"/>
                    <a:pt x="93272" y="40086"/>
                  </a:cubicBezTo>
                  <a:cubicBezTo>
                    <a:pt x="96583" y="38323"/>
                    <a:pt x="104734" y="40086"/>
                    <a:pt x="108046" y="40086"/>
                  </a:cubicBezTo>
                  <a:cubicBezTo>
                    <a:pt x="117972" y="40086"/>
                    <a:pt x="127668" y="36784"/>
                    <a:pt x="137594" y="40086"/>
                  </a:cubicBezTo>
                  <a:cubicBezTo>
                    <a:pt x="147290" y="41631"/>
                    <a:pt x="152147" y="48242"/>
                    <a:pt x="163610" y="46479"/>
                  </a:cubicBezTo>
                  <a:cubicBezTo>
                    <a:pt x="168679" y="44940"/>
                    <a:pt x="173536" y="43176"/>
                    <a:pt x="178384" y="43176"/>
                  </a:cubicBezTo>
                  <a:cubicBezTo>
                    <a:pt x="183453" y="43176"/>
                    <a:pt x="186764" y="43176"/>
                    <a:pt x="191612" y="41631"/>
                  </a:cubicBezTo>
                  <a:cubicBezTo>
                    <a:pt x="191612" y="38323"/>
                    <a:pt x="191612" y="36784"/>
                    <a:pt x="191612" y="33475"/>
                  </a:cubicBezTo>
                  <a:cubicBezTo>
                    <a:pt x="188310" y="31930"/>
                    <a:pt x="186764" y="30167"/>
                    <a:pt x="184998" y="30167"/>
                  </a:cubicBezTo>
                  <a:cubicBezTo>
                    <a:pt x="181695" y="15399"/>
                    <a:pt x="171990" y="22017"/>
                    <a:pt x="162064" y="17163"/>
                  </a:cubicBezTo>
                  <a:cubicBezTo>
                    <a:pt x="170224" y="12097"/>
                    <a:pt x="189846" y="18708"/>
                    <a:pt x="198227" y="20253"/>
                  </a:cubicBezTo>
                  <a:cubicBezTo>
                    <a:pt x="209477" y="23556"/>
                    <a:pt x="216092" y="26864"/>
                    <a:pt x="229320" y="26864"/>
                  </a:cubicBezTo>
                  <a:cubicBezTo>
                    <a:pt x="229320" y="23556"/>
                    <a:pt x="229320" y="22017"/>
                    <a:pt x="230866" y="18708"/>
                  </a:cubicBezTo>
                  <a:cubicBezTo>
                    <a:pt x="240783" y="18708"/>
                    <a:pt x="245631" y="15399"/>
                    <a:pt x="255336" y="13861"/>
                  </a:cubicBezTo>
                  <a:cubicBezTo>
                    <a:pt x="263717" y="10552"/>
                    <a:pt x="268565" y="5705"/>
                    <a:pt x="278270" y="7243"/>
                  </a:cubicBezTo>
                  <a:cubicBezTo>
                    <a:pt x="283339" y="8788"/>
                    <a:pt x="284884" y="13861"/>
                    <a:pt x="289733" y="10552"/>
                  </a:cubicBezTo>
                  <a:cubicBezTo>
                    <a:pt x="294810" y="8788"/>
                    <a:pt x="293044" y="3941"/>
                    <a:pt x="298113" y="2396"/>
                  </a:cubicBezTo>
                  <a:cubicBezTo>
                    <a:pt x="301204" y="632"/>
                    <a:pt x="309576" y="-906"/>
                    <a:pt x="312666" y="6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60925" tIns="30463" rIns="60925" bIns="3046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7F7F7F"/>
                </a:solidFill>
                <a:latin typeface="+mn-lt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51" name="Group 645"/>
            <p:cNvGrpSpPr>
              <a:grpSpLocks/>
            </p:cNvGrpSpPr>
            <p:nvPr/>
          </p:nvGrpSpPr>
          <p:grpSpPr bwMode="auto">
            <a:xfrm>
              <a:off x="6850677" y="2337306"/>
              <a:ext cx="420391" cy="420391"/>
              <a:chOff x="4821018" y="1941899"/>
              <a:chExt cx="784660" cy="784660"/>
            </a:xfrm>
          </p:grpSpPr>
          <p:sp>
            <p:nvSpPr>
              <p:cNvPr id="58" name="Teardrop 57"/>
              <p:cNvSpPr/>
              <p:nvPr/>
            </p:nvSpPr>
            <p:spPr>
              <a:xfrm rot="8100000">
                <a:off x="4820284" y="1940999"/>
                <a:ext cx="785351" cy="785261"/>
              </a:xfrm>
              <a:prstGeom prst="teardrop">
                <a:avLst>
                  <a:gd name="adj" fmla="val 11766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921046" y="2038787"/>
                <a:ext cx="583827" cy="583758"/>
              </a:xfrm>
              <a:prstGeom prst="ellipse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950682" y="2068420"/>
                <a:ext cx="521592" cy="521531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cs typeface="+mn-cs"/>
                </a:endParaRPr>
              </a:p>
            </p:txBody>
          </p:sp>
        </p:grpSp>
        <p:grpSp>
          <p:nvGrpSpPr>
            <p:cNvPr id="52" name="Group 674"/>
            <p:cNvGrpSpPr>
              <a:grpSpLocks/>
            </p:cNvGrpSpPr>
            <p:nvPr/>
          </p:nvGrpSpPr>
          <p:grpSpPr bwMode="auto">
            <a:xfrm>
              <a:off x="6727606" y="2790947"/>
              <a:ext cx="420391" cy="420391"/>
              <a:chOff x="1482506" y="4340347"/>
              <a:chExt cx="420391" cy="420391"/>
            </a:xfrm>
          </p:grpSpPr>
          <p:grpSp>
            <p:nvGrpSpPr>
              <p:cNvPr id="53" name="Group 118"/>
              <p:cNvGrpSpPr>
                <a:grpSpLocks/>
              </p:cNvGrpSpPr>
              <p:nvPr/>
            </p:nvGrpSpPr>
            <p:grpSpPr bwMode="auto">
              <a:xfrm>
                <a:off x="1482506" y="4340347"/>
                <a:ext cx="420391" cy="420391"/>
                <a:chOff x="4821018" y="1941899"/>
                <a:chExt cx="784660" cy="784660"/>
              </a:xfrm>
            </p:grpSpPr>
            <p:sp>
              <p:nvSpPr>
                <p:cNvPr id="55" name="Teardrop 54"/>
                <p:cNvSpPr/>
                <p:nvPr/>
              </p:nvSpPr>
              <p:spPr>
                <a:xfrm rot="8100000">
                  <a:off x="4821800" y="1941766"/>
                  <a:ext cx="785353" cy="785261"/>
                </a:xfrm>
                <a:prstGeom prst="teardrop">
                  <a:avLst>
                    <a:gd name="adj" fmla="val 11766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922562" y="2039555"/>
                  <a:ext cx="583828" cy="583758"/>
                </a:xfrm>
                <a:prstGeom prst="ellipse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952198" y="2069187"/>
                  <a:ext cx="521592" cy="521531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54" name="Freeform 282"/>
              <p:cNvSpPr/>
              <p:nvPr/>
            </p:nvSpPr>
            <p:spPr>
              <a:xfrm>
                <a:off x="1579780" y="4433945"/>
                <a:ext cx="227052" cy="215913"/>
              </a:xfrm>
              <a:custGeom>
                <a:avLst/>
                <a:gdLst/>
                <a:ahLst/>
                <a:cxnLst/>
                <a:rect l="l" t="t" r="r" b="b"/>
                <a:pathLst>
                  <a:path w="468765" h="447074">
                    <a:moveTo>
                      <a:pt x="234382" y="0"/>
                    </a:moveTo>
                    <a:cubicBezTo>
                      <a:pt x="240017" y="0"/>
                      <a:pt x="244618" y="3850"/>
                      <a:pt x="248186" y="11550"/>
                    </a:cubicBezTo>
                    <a:lnTo>
                      <a:pt x="311571" y="139728"/>
                    </a:lnTo>
                    <a:lnTo>
                      <a:pt x="452990" y="160293"/>
                    </a:lnTo>
                    <a:cubicBezTo>
                      <a:pt x="463507" y="161983"/>
                      <a:pt x="468765" y="166303"/>
                      <a:pt x="468765" y="173252"/>
                    </a:cubicBezTo>
                    <a:cubicBezTo>
                      <a:pt x="468765" y="177383"/>
                      <a:pt x="466324" y="181891"/>
                      <a:pt x="461441" y="186774"/>
                    </a:cubicBezTo>
                    <a:lnTo>
                      <a:pt x="359180" y="286499"/>
                    </a:lnTo>
                    <a:lnTo>
                      <a:pt x="383407" y="427354"/>
                    </a:lnTo>
                    <a:cubicBezTo>
                      <a:pt x="383595" y="428669"/>
                      <a:pt x="383689" y="430547"/>
                      <a:pt x="383689" y="432989"/>
                    </a:cubicBezTo>
                    <a:cubicBezTo>
                      <a:pt x="383689" y="436933"/>
                      <a:pt x="382703" y="440266"/>
                      <a:pt x="380731" y="442989"/>
                    </a:cubicBezTo>
                    <a:cubicBezTo>
                      <a:pt x="378759" y="445713"/>
                      <a:pt x="375895" y="447074"/>
                      <a:pt x="372139" y="447074"/>
                    </a:cubicBezTo>
                    <a:cubicBezTo>
                      <a:pt x="368571" y="447074"/>
                      <a:pt x="364814" y="445947"/>
                      <a:pt x="360870" y="443694"/>
                    </a:cubicBezTo>
                    <a:lnTo>
                      <a:pt x="234382" y="377210"/>
                    </a:lnTo>
                    <a:lnTo>
                      <a:pt x="107894" y="443694"/>
                    </a:lnTo>
                    <a:cubicBezTo>
                      <a:pt x="103763" y="445947"/>
                      <a:pt x="100006" y="447074"/>
                      <a:pt x="96626" y="447074"/>
                    </a:cubicBezTo>
                    <a:cubicBezTo>
                      <a:pt x="92682" y="447074"/>
                      <a:pt x="89724" y="445713"/>
                      <a:pt x="87752" y="442989"/>
                    </a:cubicBezTo>
                    <a:cubicBezTo>
                      <a:pt x="85780" y="440266"/>
                      <a:pt x="84794" y="436933"/>
                      <a:pt x="84794" y="432989"/>
                    </a:cubicBezTo>
                    <a:cubicBezTo>
                      <a:pt x="84794" y="431862"/>
                      <a:pt x="84982" y="429984"/>
                      <a:pt x="85358" y="427354"/>
                    </a:cubicBezTo>
                    <a:lnTo>
                      <a:pt x="109585" y="286499"/>
                    </a:lnTo>
                    <a:lnTo>
                      <a:pt x="7043" y="186774"/>
                    </a:lnTo>
                    <a:cubicBezTo>
                      <a:pt x="2347" y="181703"/>
                      <a:pt x="0" y="177196"/>
                      <a:pt x="0" y="173252"/>
                    </a:cubicBezTo>
                    <a:cubicBezTo>
                      <a:pt x="0" y="166303"/>
                      <a:pt x="5258" y="161983"/>
                      <a:pt x="15775" y="160293"/>
                    </a:cubicBezTo>
                    <a:lnTo>
                      <a:pt x="157194" y="139728"/>
                    </a:lnTo>
                    <a:lnTo>
                      <a:pt x="220579" y="11550"/>
                    </a:lnTo>
                    <a:cubicBezTo>
                      <a:pt x="224147" y="3850"/>
                      <a:pt x="228748" y="0"/>
                      <a:pt x="23438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1" name="Group 126"/>
          <p:cNvGrpSpPr>
            <a:grpSpLocks/>
          </p:cNvGrpSpPr>
          <p:nvPr/>
        </p:nvGrpSpPr>
        <p:grpSpPr bwMode="auto">
          <a:xfrm>
            <a:off x="1016001" y="3484563"/>
            <a:ext cx="420688" cy="420687"/>
            <a:chOff x="4821018" y="1941899"/>
            <a:chExt cx="784660" cy="784660"/>
          </a:xfrm>
        </p:grpSpPr>
        <p:sp>
          <p:nvSpPr>
            <p:cNvPr id="62" name="Teardrop 61"/>
            <p:cNvSpPr/>
            <p:nvPr/>
          </p:nvSpPr>
          <p:spPr>
            <a:xfrm rot="8100000">
              <a:off x="4821018" y="1941899"/>
              <a:ext cx="784660" cy="784660"/>
            </a:xfrm>
            <a:prstGeom prst="teardrop">
              <a:avLst>
                <a:gd name="adj" fmla="val 11766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921691" y="2039611"/>
              <a:ext cx="583314" cy="583315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64" name="Oval 635"/>
            <p:cNvSpPr>
              <a:spLocks noChangeArrowheads="1"/>
            </p:cNvSpPr>
            <p:nvPr/>
          </p:nvSpPr>
          <p:spPr bwMode="auto">
            <a:xfrm>
              <a:off x="4952006" y="2070497"/>
              <a:ext cx="521208" cy="521208"/>
            </a:xfrm>
            <a:prstGeom prst="ellipse">
              <a:avLst/>
            </a:pr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5" name="TextBox 632"/>
          <p:cNvSpPr txBox="1">
            <a:spLocks noChangeArrowheads="1"/>
          </p:cNvSpPr>
          <p:nvPr/>
        </p:nvSpPr>
        <p:spPr bwMode="auto">
          <a:xfrm>
            <a:off x="1616076" y="3389656"/>
            <a:ext cx="38020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</a:rPr>
              <a:t>HIMACHAL PRADESH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Regd. Office and Works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Post Office – </a:t>
            </a:r>
            <a:r>
              <a:rPr lang="en-US" dirty="0" err="1">
                <a:solidFill>
                  <a:srgbClr val="002060"/>
                </a:solidFill>
              </a:rPr>
              <a:t>Jabli</a:t>
            </a:r>
            <a:endParaRPr lang="en-US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District – </a:t>
            </a:r>
            <a:r>
              <a:rPr lang="en-US" dirty="0" err="1">
                <a:solidFill>
                  <a:srgbClr val="002060"/>
                </a:solidFill>
              </a:rPr>
              <a:t>Solan</a:t>
            </a:r>
            <a:endParaRPr lang="en-US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Himachal Pradesh – 173 209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India</a:t>
            </a:r>
          </a:p>
        </p:txBody>
      </p:sp>
      <p:sp>
        <p:nvSpPr>
          <p:cNvPr id="66" name="TextBox 670"/>
          <p:cNvSpPr txBox="1">
            <a:spLocks noChangeArrowheads="1"/>
          </p:cNvSpPr>
          <p:nvPr/>
        </p:nvSpPr>
        <p:spPr bwMode="auto">
          <a:xfrm>
            <a:off x="1641661" y="1473924"/>
            <a:ext cx="37385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ctr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</a:rPr>
              <a:t>NEW DELHI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Head Quarters: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517, 5th Floor, DLF Tower-A,</a:t>
            </a:r>
            <a:endParaRPr lang="en-IN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New District Centre, </a:t>
            </a:r>
            <a:r>
              <a:rPr lang="en-US" dirty="0" err="1">
                <a:solidFill>
                  <a:srgbClr val="002060"/>
                </a:solidFill>
              </a:rPr>
              <a:t>Jasola</a:t>
            </a:r>
            <a:r>
              <a:rPr lang="en-US" dirty="0">
                <a:solidFill>
                  <a:srgbClr val="002060"/>
                </a:solidFill>
              </a:rPr>
              <a:t>,</a:t>
            </a:r>
            <a:endParaRPr lang="en-IN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New Delhi – 110 025</a:t>
            </a:r>
            <a:r>
              <a:rPr lang="en-IN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India</a:t>
            </a:r>
          </a:p>
        </p:txBody>
      </p:sp>
      <p:grpSp>
        <p:nvGrpSpPr>
          <p:cNvPr id="67" name="Group 675"/>
          <p:cNvGrpSpPr>
            <a:grpSpLocks/>
          </p:cNvGrpSpPr>
          <p:nvPr/>
        </p:nvGrpSpPr>
        <p:grpSpPr bwMode="auto">
          <a:xfrm>
            <a:off x="1054101" y="1504951"/>
            <a:ext cx="420688" cy="420687"/>
            <a:chOff x="1482506" y="4340347"/>
            <a:chExt cx="420391" cy="420391"/>
          </a:xfrm>
        </p:grpSpPr>
        <p:grpSp>
          <p:nvGrpSpPr>
            <p:cNvPr id="68" name="Group 118"/>
            <p:cNvGrpSpPr>
              <a:grpSpLocks/>
            </p:cNvGrpSpPr>
            <p:nvPr/>
          </p:nvGrpSpPr>
          <p:grpSpPr bwMode="auto">
            <a:xfrm>
              <a:off x="1482506" y="4340347"/>
              <a:ext cx="420391" cy="420391"/>
              <a:chOff x="4821018" y="1941899"/>
              <a:chExt cx="784660" cy="784660"/>
            </a:xfrm>
          </p:grpSpPr>
          <p:sp>
            <p:nvSpPr>
              <p:cNvPr id="70" name="Teardrop 69"/>
              <p:cNvSpPr/>
              <p:nvPr/>
            </p:nvSpPr>
            <p:spPr>
              <a:xfrm rot="8100000">
                <a:off x="4821018" y="1941899"/>
                <a:ext cx="784660" cy="784660"/>
              </a:xfrm>
              <a:prstGeom prst="teardrop">
                <a:avLst>
                  <a:gd name="adj" fmla="val 11766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921691" y="2039611"/>
                <a:ext cx="583314" cy="583315"/>
              </a:xfrm>
              <a:prstGeom prst="ellipse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951301" y="2069220"/>
                <a:ext cx="521132" cy="521133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cs typeface="+mn-cs"/>
                </a:endParaRPr>
              </a:p>
            </p:txBody>
          </p:sp>
        </p:grpSp>
        <p:sp>
          <p:nvSpPr>
            <p:cNvPr id="69" name="Freeform 282"/>
            <p:cNvSpPr/>
            <p:nvPr/>
          </p:nvSpPr>
          <p:spPr>
            <a:xfrm>
              <a:off x="1579276" y="4433943"/>
              <a:ext cx="226852" cy="215748"/>
            </a:xfrm>
            <a:custGeom>
              <a:avLst/>
              <a:gdLst/>
              <a:ahLst/>
              <a:cxnLst/>
              <a:rect l="l" t="t" r="r" b="b"/>
              <a:pathLst>
                <a:path w="468765" h="447074">
                  <a:moveTo>
                    <a:pt x="234382" y="0"/>
                  </a:moveTo>
                  <a:cubicBezTo>
                    <a:pt x="240017" y="0"/>
                    <a:pt x="244618" y="3850"/>
                    <a:pt x="248186" y="11550"/>
                  </a:cubicBezTo>
                  <a:lnTo>
                    <a:pt x="311571" y="139728"/>
                  </a:lnTo>
                  <a:lnTo>
                    <a:pt x="452990" y="160293"/>
                  </a:lnTo>
                  <a:cubicBezTo>
                    <a:pt x="463507" y="161983"/>
                    <a:pt x="468765" y="166303"/>
                    <a:pt x="468765" y="173252"/>
                  </a:cubicBezTo>
                  <a:cubicBezTo>
                    <a:pt x="468765" y="177383"/>
                    <a:pt x="466324" y="181891"/>
                    <a:pt x="461441" y="186774"/>
                  </a:cubicBezTo>
                  <a:lnTo>
                    <a:pt x="359180" y="286499"/>
                  </a:lnTo>
                  <a:lnTo>
                    <a:pt x="383407" y="427354"/>
                  </a:lnTo>
                  <a:cubicBezTo>
                    <a:pt x="383595" y="428669"/>
                    <a:pt x="383689" y="430547"/>
                    <a:pt x="383689" y="432989"/>
                  </a:cubicBezTo>
                  <a:cubicBezTo>
                    <a:pt x="383689" y="436933"/>
                    <a:pt x="382703" y="440266"/>
                    <a:pt x="380731" y="442989"/>
                  </a:cubicBezTo>
                  <a:cubicBezTo>
                    <a:pt x="378759" y="445713"/>
                    <a:pt x="375895" y="447074"/>
                    <a:pt x="372139" y="447074"/>
                  </a:cubicBezTo>
                  <a:cubicBezTo>
                    <a:pt x="368571" y="447074"/>
                    <a:pt x="364814" y="445947"/>
                    <a:pt x="360870" y="443694"/>
                  </a:cubicBezTo>
                  <a:lnTo>
                    <a:pt x="234382" y="377210"/>
                  </a:lnTo>
                  <a:lnTo>
                    <a:pt x="107894" y="443694"/>
                  </a:lnTo>
                  <a:cubicBezTo>
                    <a:pt x="103763" y="445947"/>
                    <a:pt x="100006" y="447074"/>
                    <a:pt x="96626" y="447074"/>
                  </a:cubicBezTo>
                  <a:cubicBezTo>
                    <a:pt x="92682" y="447074"/>
                    <a:pt x="89724" y="445713"/>
                    <a:pt x="87752" y="442989"/>
                  </a:cubicBezTo>
                  <a:cubicBezTo>
                    <a:pt x="85780" y="440266"/>
                    <a:pt x="84794" y="436933"/>
                    <a:pt x="84794" y="432989"/>
                  </a:cubicBezTo>
                  <a:cubicBezTo>
                    <a:pt x="84794" y="431862"/>
                    <a:pt x="84982" y="429984"/>
                    <a:pt x="85358" y="427354"/>
                  </a:cubicBezTo>
                  <a:lnTo>
                    <a:pt x="109585" y="286499"/>
                  </a:lnTo>
                  <a:lnTo>
                    <a:pt x="7043" y="186774"/>
                  </a:lnTo>
                  <a:cubicBezTo>
                    <a:pt x="2347" y="181703"/>
                    <a:pt x="0" y="177196"/>
                    <a:pt x="0" y="173252"/>
                  </a:cubicBezTo>
                  <a:cubicBezTo>
                    <a:pt x="0" y="166303"/>
                    <a:pt x="5258" y="161983"/>
                    <a:pt x="15775" y="160293"/>
                  </a:cubicBezTo>
                  <a:lnTo>
                    <a:pt x="157194" y="139728"/>
                  </a:lnTo>
                  <a:lnTo>
                    <a:pt x="220579" y="11550"/>
                  </a:lnTo>
                  <a:cubicBezTo>
                    <a:pt x="224147" y="3850"/>
                    <a:pt x="228748" y="0"/>
                    <a:pt x="23438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73" name="TextBox 632"/>
          <p:cNvSpPr txBox="1">
            <a:spLocks noChangeArrowheads="1"/>
          </p:cNvSpPr>
          <p:nvPr/>
        </p:nvSpPr>
        <p:spPr bwMode="auto">
          <a:xfrm>
            <a:off x="1578162" y="5689312"/>
            <a:ext cx="3802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ctr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</a:rPr>
              <a:t>Email-Id: </a:t>
            </a:r>
          </a:p>
          <a:p>
            <a:pPr algn="just"/>
            <a:r>
              <a:rPr lang="en-US" sz="1600" b="1" u="sng" dirty="0">
                <a:solidFill>
                  <a:srgbClr val="002060"/>
                </a:solidFill>
              </a:rPr>
              <a:t>sales@cosmoferrites.com</a:t>
            </a:r>
          </a:p>
        </p:txBody>
      </p:sp>
      <p:sp>
        <p:nvSpPr>
          <p:cNvPr id="74" name="Footer Placeholder 2">
            <a:extLst>
              <a:ext uri="{FF2B5EF4-FFF2-40B4-BE49-F238E27FC236}">
                <a16:creationId xmlns="" xmlns:a16="http://schemas.microsoft.com/office/drawing/2014/main" id="{45CE722C-9305-4F83-A05A-2D77DB7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330" y="6452315"/>
            <a:ext cx="4148070" cy="35618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4"/>
              </a:rPr>
              <a:t>www.cosmoferrites.com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70" y="2316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Thank </a:t>
            </a:r>
            <a:r>
              <a:rPr lang="en-US" sz="5400" dirty="0" smtClean="0">
                <a:solidFill>
                  <a:srgbClr val="002060"/>
                </a:solidFill>
              </a:rPr>
              <a:t> You </a:t>
            </a:r>
            <a:endParaRPr lang="en-IN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yutiman.basu\Downloads\cosmo wallpaper-BG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" y="0"/>
            <a:ext cx="12190815" cy="6858000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4" name="Group 54">
            <a:extLst>
              <a:ext uri="{FF2B5EF4-FFF2-40B4-BE49-F238E27FC236}">
                <a16:creationId xmlns="" xmlns:a16="http://schemas.microsoft.com/office/drawing/2014/main" id="{DA724A3C-C1D6-43AF-888A-DB016ED2D646}"/>
              </a:ext>
            </a:extLst>
          </p:cNvPr>
          <p:cNvGrpSpPr/>
          <p:nvPr/>
        </p:nvGrpSpPr>
        <p:grpSpPr>
          <a:xfrm>
            <a:off x="524243" y="1204382"/>
            <a:ext cx="11143512" cy="4890783"/>
            <a:chOff x="393182" y="1140700"/>
            <a:chExt cx="8357634" cy="3668087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0AFC471-362C-42AD-8201-BDADB01447E2}"/>
                </a:ext>
              </a:extLst>
            </p:cNvPr>
            <p:cNvSpPr txBox="1"/>
            <p:nvPr/>
          </p:nvSpPr>
          <p:spPr>
            <a:xfrm>
              <a:off x="5856805" y="3389956"/>
              <a:ext cx="289401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sz="1400" b="1" dirty="0">
                  <a:solidFill>
                    <a:srgbClr val="002060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* Shrink film production planned in 2022</a:t>
              </a:r>
            </a:p>
            <a:p>
              <a:pPr>
                <a:lnSpc>
                  <a:spcPct val="150000"/>
                </a:lnSpc>
              </a:pPr>
              <a:r>
                <a:rPr lang="en-IN" sz="1400" b="1" dirty="0">
                  <a:solidFill>
                    <a:srgbClr val="002060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**BOPET  line to be commissioned by 2022</a:t>
              </a:r>
            </a:p>
          </p:txBody>
        </p:sp>
        <p:grpSp>
          <p:nvGrpSpPr>
            <p:cNvPr id="6" name="Group 53">
              <a:extLst>
                <a:ext uri="{FF2B5EF4-FFF2-40B4-BE49-F238E27FC236}">
                  <a16:creationId xmlns="" xmlns:a16="http://schemas.microsoft.com/office/drawing/2014/main" id="{4C37F0B9-35F9-4D27-856E-FBF88CDD2481}"/>
                </a:ext>
              </a:extLst>
            </p:cNvPr>
            <p:cNvGrpSpPr/>
            <p:nvPr/>
          </p:nvGrpSpPr>
          <p:grpSpPr>
            <a:xfrm>
              <a:off x="393182" y="1140700"/>
              <a:ext cx="5017977" cy="3668087"/>
              <a:chOff x="1896680" y="668966"/>
              <a:chExt cx="5104865" cy="3731602"/>
            </a:xfrm>
          </p:grpSpPr>
          <p:grpSp>
            <p:nvGrpSpPr>
              <p:cNvPr id="8" name="Group 4">
                <a:extLst>
                  <a:ext uri="{FF2B5EF4-FFF2-40B4-BE49-F238E27FC236}">
                    <a16:creationId xmlns="" xmlns:a16="http://schemas.microsoft.com/office/drawing/2014/main" id="{03169DB8-BE3F-45BB-AF9F-7B9E9BAEC60F}"/>
                  </a:ext>
                </a:extLst>
              </p:cNvPr>
              <p:cNvGrpSpPr/>
              <p:nvPr/>
            </p:nvGrpSpPr>
            <p:grpSpPr>
              <a:xfrm>
                <a:off x="2601076" y="668966"/>
                <a:ext cx="3628572" cy="3342590"/>
                <a:chOff x="2735371" y="979204"/>
                <a:chExt cx="3628572" cy="3342590"/>
              </a:xfrm>
            </p:grpSpPr>
            <p:grpSp>
              <p:nvGrpSpPr>
                <p:cNvPr id="13" name="Group 16">
                  <a:extLst>
                    <a:ext uri="{FF2B5EF4-FFF2-40B4-BE49-F238E27FC236}">
                      <a16:creationId xmlns="" xmlns:a16="http://schemas.microsoft.com/office/drawing/2014/main" id="{D6F6D48B-1F50-4E4E-9090-FB086A91AB78}"/>
                    </a:ext>
                  </a:extLst>
                </p:cNvPr>
                <p:cNvGrpSpPr/>
                <p:nvPr/>
              </p:nvGrpSpPr>
              <p:grpSpPr>
                <a:xfrm>
                  <a:off x="3322000" y="1454002"/>
                  <a:ext cx="2522317" cy="2506570"/>
                  <a:chOff x="4189736" y="1741102"/>
                  <a:chExt cx="3795601" cy="3771902"/>
                </a:xfrm>
              </p:grpSpPr>
              <p:sp>
                <p:nvSpPr>
                  <p:cNvPr id="18" name="Arc 17">
                    <a:extLst>
                      <a:ext uri="{FF2B5EF4-FFF2-40B4-BE49-F238E27FC236}">
                        <a16:creationId xmlns="" xmlns:a16="http://schemas.microsoft.com/office/drawing/2014/main" id="{6DEF0C4E-053D-4BE3-A6DC-8B266F28F775}"/>
                      </a:ext>
                    </a:extLst>
                  </p:cNvPr>
                  <p:cNvSpPr/>
                  <p:nvPr/>
                </p:nvSpPr>
                <p:spPr>
                  <a:xfrm>
                    <a:off x="6083483" y="3627053"/>
                    <a:ext cx="1885951" cy="1885951"/>
                  </a:xfrm>
                  <a:prstGeom prst="arc">
                    <a:avLst>
                      <a:gd name="adj1" fmla="val 879"/>
                      <a:gd name="adj2" fmla="val 5528201"/>
                    </a:avLst>
                  </a:prstGeom>
                  <a:ln w="28575">
                    <a:solidFill>
                      <a:srgbClr val="E3353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9" name="Arc 18">
                    <a:extLst>
                      <a:ext uri="{FF2B5EF4-FFF2-40B4-BE49-F238E27FC236}">
                        <a16:creationId xmlns="" xmlns:a16="http://schemas.microsoft.com/office/drawing/2014/main" id="{D7B35BEC-ED53-4053-A8E2-8F704CA7FB19}"/>
                      </a:ext>
                    </a:extLst>
                  </p:cNvPr>
                  <p:cNvSpPr/>
                  <p:nvPr/>
                </p:nvSpPr>
                <p:spPr>
                  <a:xfrm>
                    <a:off x="4189736" y="3627053"/>
                    <a:ext cx="1885951" cy="1885951"/>
                  </a:xfrm>
                  <a:prstGeom prst="arc">
                    <a:avLst>
                      <a:gd name="adj1" fmla="val 5431120"/>
                      <a:gd name="adj2" fmla="val 10811846"/>
                    </a:avLst>
                  </a:prstGeom>
                  <a:ln w="28575">
                    <a:solidFill>
                      <a:srgbClr val="63646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0" name="Arc 19">
                    <a:extLst>
                      <a:ext uri="{FF2B5EF4-FFF2-40B4-BE49-F238E27FC236}">
                        <a16:creationId xmlns="" xmlns:a16="http://schemas.microsoft.com/office/drawing/2014/main" id="{FB0D7C03-E093-424D-809B-1AF00476545B}"/>
                      </a:ext>
                    </a:extLst>
                  </p:cNvPr>
                  <p:cNvSpPr/>
                  <p:nvPr/>
                </p:nvSpPr>
                <p:spPr>
                  <a:xfrm>
                    <a:off x="6099387" y="1741102"/>
                    <a:ext cx="1885950" cy="1885950"/>
                  </a:xfrm>
                  <a:prstGeom prst="arc">
                    <a:avLst>
                      <a:gd name="adj1" fmla="val 16166120"/>
                      <a:gd name="adj2" fmla="val 21576830"/>
                    </a:avLst>
                  </a:prstGeom>
                  <a:ln w="28575">
                    <a:solidFill>
                      <a:srgbClr val="63646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1" name="Arc 20">
                    <a:extLst>
                      <a:ext uri="{FF2B5EF4-FFF2-40B4-BE49-F238E27FC236}">
                        <a16:creationId xmlns="" xmlns:a16="http://schemas.microsoft.com/office/drawing/2014/main" id="{6FC7A703-07FB-4232-B743-924DBF300EE7}"/>
                      </a:ext>
                    </a:extLst>
                  </p:cNvPr>
                  <p:cNvSpPr/>
                  <p:nvPr/>
                </p:nvSpPr>
                <p:spPr>
                  <a:xfrm>
                    <a:off x="4205642" y="1741102"/>
                    <a:ext cx="1885950" cy="1885950"/>
                  </a:xfrm>
                  <a:prstGeom prst="arc">
                    <a:avLst>
                      <a:gd name="adj1" fmla="val 10823275"/>
                      <a:gd name="adj2" fmla="val 16184649"/>
                    </a:avLst>
                  </a:prstGeom>
                  <a:ln w="28575">
                    <a:solidFill>
                      <a:srgbClr val="E3353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pic>
              <p:nvPicPr>
                <p:cNvPr id="14" name="Picture 13" descr="http://www.labelsandlabeling.com/sites/labels/labelsandlabeling/files/styles/opinion_news_large/public/IMG_0186%20compressed.jpg?itok=kLaj0WCh">
                  <a:extLst>
                    <a:ext uri="{FF2B5EF4-FFF2-40B4-BE49-F238E27FC236}">
                      <a16:creationId xmlns="" xmlns:a16="http://schemas.microsoft.com/office/drawing/2014/main" id="{32C34FF8-6B20-456B-A550-BBB250A779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1203" y="2729249"/>
                  <a:ext cx="1319308" cy="1592545"/>
                </a:xfrm>
                <a:custGeom>
                  <a:avLst/>
                  <a:gdLst>
                    <a:gd name="connsiteX0" fmla="*/ 659655 w 1319309"/>
                    <a:gd name="connsiteY0" fmla="*/ 0 h 1592545"/>
                    <a:gd name="connsiteX1" fmla="*/ 659656 w 1319309"/>
                    <a:gd name="connsiteY1" fmla="*/ 0 h 1592545"/>
                    <a:gd name="connsiteX2" fmla="*/ 1126101 w 1319309"/>
                    <a:gd name="connsiteY2" fmla="*/ 466445 h 1592545"/>
                    <a:gd name="connsiteX3" fmla="*/ 1126101 w 1319309"/>
                    <a:gd name="connsiteY3" fmla="*/ 1399337 h 1592545"/>
                    <a:gd name="connsiteX4" fmla="*/ 193209 w 1319309"/>
                    <a:gd name="connsiteY4" fmla="*/ 1399337 h 1592545"/>
                    <a:gd name="connsiteX5" fmla="*/ 193209 w 1319309"/>
                    <a:gd name="connsiteY5" fmla="*/ 466445 h 15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9309" h="1592545">
                      <a:moveTo>
                        <a:pt x="659655" y="0"/>
                      </a:moveTo>
                      <a:lnTo>
                        <a:pt x="659656" y="0"/>
                      </a:lnTo>
                      <a:lnTo>
                        <a:pt x="1126101" y="466445"/>
                      </a:lnTo>
                      <a:cubicBezTo>
                        <a:pt x="1383712" y="724056"/>
                        <a:pt x="1383712" y="1141726"/>
                        <a:pt x="1126101" y="1399337"/>
                      </a:cubicBezTo>
                      <a:cubicBezTo>
                        <a:pt x="868490" y="1656948"/>
                        <a:pt x="450820" y="1656948"/>
                        <a:pt x="193209" y="1399337"/>
                      </a:cubicBezTo>
                      <a:cubicBezTo>
                        <a:pt x="-64402" y="1141726"/>
                        <a:pt x="-64402" y="724056"/>
                        <a:pt x="193209" y="46644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E33535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36564EEA-E41B-42D4-8005-4F718C0566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3901774" y="979204"/>
                  <a:ext cx="1319309" cy="1592546"/>
                </a:xfrm>
                <a:custGeom>
                  <a:avLst/>
                  <a:gdLst>
                    <a:gd name="connsiteX0" fmla="*/ 659655 w 1319309"/>
                    <a:gd name="connsiteY0" fmla="*/ 0 h 1592546"/>
                    <a:gd name="connsiteX1" fmla="*/ 1126101 w 1319309"/>
                    <a:gd name="connsiteY1" fmla="*/ 193208 h 1592546"/>
                    <a:gd name="connsiteX2" fmla="*/ 1126101 w 1319309"/>
                    <a:gd name="connsiteY2" fmla="*/ 1126100 h 1592546"/>
                    <a:gd name="connsiteX3" fmla="*/ 659655 w 1319309"/>
                    <a:gd name="connsiteY3" fmla="*/ 1592546 h 1592546"/>
                    <a:gd name="connsiteX4" fmla="*/ 193209 w 1319309"/>
                    <a:gd name="connsiteY4" fmla="*/ 1126100 h 1592546"/>
                    <a:gd name="connsiteX5" fmla="*/ 193209 w 1319309"/>
                    <a:gd name="connsiteY5" fmla="*/ 193208 h 1592546"/>
                    <a:gd name="connsiteX6" fmla="*/ 659655 w 1319309"/>
                    <a:gd name="connsiteY6" fmla="*/ 0 h 159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9309" h="1592546">
                      <a:moveTo>
                        <a:pt x="659655" y="0"/>
                      </a:moveTo>
                      <a:cubicBezTo>
                        <a:pt x="828476" y="0"/>
                        <a:pt x="997296" y="64403"/>
                        <a:pt x="1126101" y="193208"/>
                      </a:cubicBezTo>
                      <a:cubicBezTo>
                        <a:pt x="1383712" y="450819"/>
                        <a:pt x="1383712" y="868489"/>
                        <a:pt x="1126101" y="1126100"/>
                      </a:cubicBezTo>
                      <a:lnTo>
                        <a:pt x="659655" y="1592546"/>
                      </a:lnTo>
                      <a:lnTo>
                        <a:pt x="193209" y="1126100"/>
                      </a:lnTo>
                      <a:cubicBezTo>
                        <a:pt x="-64402" y="868489"/>
                        <a:pt x="-64402" y="450819"/>
                        <a:pt x="193209" y="193208"/>
                      </a:cubicBezTo>
                      <a:cubicBezTo>
                        <a:pt x="322015" y="64403"/>
                        <a:pt x="490835" y="0"/>
                        <a:pt x="659655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E33535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="" xmlns:a16="http://schemas.microsoft.com/office/drawing/2014/main" id="{6C2FD130-24EA-446A-94FD-4C059B8870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735371" y="2045570"/>
                  <a:ext cx="1592547" cy="1319308"/>
                </a:xfrm>
                <a:custGeom>
                  <a:avLst/>
                  <a:gdLst>
                    <a:gd name="connsiteX0" fmla="*/ 659655 w 1592547"/>
                    <a:gd name="connsiteY0" fmla="*/ 0 h 1319308"/>
                    <a:gd name="connsiteX1" fmla="*/ 1126101 w 1592547"/>
                    <a:gd name="connsiteY1" fmla="*/ 193208 h 1319308"/>
                    <a:gd name="connsiteX2" fmla="*/ 1592547 w 1592547"/>
                    <a:gd name="connsiteY2" fmla="*/ 659654 h 1319308"/>
                    <a:gd name="connsiteX3" fmla="*/ 1126101 w 1592547"/>
                    <a:gd name="connsiteY3" fmla="*/ 1126100 h 1319308"/>
                    <a:gd name="connsiteX4" fmla="*/ 193209 w 1592547"/>
                    <a:gd name="connsiteY4" fmla="*/ 1126100 h 1319308"/>
                    <a:gd name="connsiteX5" fmla="*/ 193209 w 1592547"/>
                    <a:gd name="connsiteY5" fmla="*/ 193208 h 1319308"/>
                    <a:gd name="connsiteX6" fmla="*/ 659655 w 1592547"/>
                    <a:gd name="connsiteY6" fmla="*/ 0 h 1319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2547" h="1319308">
                      <a:moveTo>
                        <a:pt x="659655" y="0"/>
                      </a:moveTo>
                      <a:cubicBezTo>
                        <a:pt x="828475" y="0"/>
                        <a:pt x="997296" y="64403"/>
                        <a:pt x="1126101" y="193208"/>
                      </a:cubicBezTo>
                      <a:lnTo>
                        <a:pt x="1592547" y="659654"/>
                      </a:lnTo>
                      <a:lnTo>
                        <a:pt x="1126101" y="1126100"/>
                      </a:lnTo>
                      <a:cubicBezTo>
                        <a:pt x="868490" y="1383711"/>
                        <a:pt x="450820" y="1383711"/>
                        <a:pt x="193209" y="1126100"/>
                      </a:cubicBezTo>
                      <a:cubicBezTo>
                        <a:pt x="-64402" y="868489"/>
                        <a:pt x="-64402" y="450819"/>
                        <a:pt x="193209" y="193208"/>
                      </a:cubicBezTo>
                      <a:cubicBezTo>
                        <a:pt x="322015" y="64403"/>
                        <a:pt x="490835" y="0"/>
                        <a:pt x="659655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636465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="" xmlns:a16="http://schemas.microsoft.com/office/drawing/2014/main" id="{D75BE5D2-0C9E-47B5-8D44-7D00B3C561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4771398" y="2035110"/>
                  <a:ext cx="1592545" cy="1319308"/>
                </a:xfrm>
                <a:custGeom>
                  <a:avLst/>
                  <a:gdLst>
                    <a:gd name="connsiteX0" fmla="*/ 932891 w 1592545"/>
                    <a:gd name="connsiteY0" fmla="*/ 0 h 1319308"/>
                    <a:gd name="connsiteX1" fmla="*/ 1399337 w 1592545"/>
                    <a:gd name="connsiteY1" fmla="*/ 193208 h 1319308"/>
                    <a:gd name="connsiteX2" fmla="*/ 1399337 w 1592545"/>
                    <a:gd name="connsiteY2" fmla="*/ 1126100 h 1319308"/>
                    <a:gd name="connsiteX3" fmla="*/ 466445 w 1592545"/>
                    <a:gd name="connsiteY3" fmla="*/ 1126100 h 1319308"/>
                    <a:gd name="connsiteX4" fmla="*/ 0 w 1592545"/>
                    <a:gd name="connsiteY4" fmla="*/ 659654 h 1319308"/>
                    <a:gd name="connsiteX5" fmla="*/ 466445 w 1592545"/>
                    <a:gd name="connsiteY5" fmla="*/ 193208 h 1319308"/>
                    <a:gd name="connsiteX6" fmla="*/ 932891 w 1592545"/>
                    <a:gd name="connsiteY6" fmla="*/ 0 h 1319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2545" h="1319308">
                      <a:moveTo>
                        <a:pt x="932891" y="0"/>
                      </a:moveTo>
                      <a:cubicBezTo>
                        <a:pt x="1101712" y="0"/>
                        <a:pt x="1270532" y="64403"/>
                        <a:pt x="1399337" y="193208"/>
                      </a:cubicBezTo>
                      <a:cubicBezTo>
                        <a:pt x="1656948" y="450819"/>
                        <a:pt x="1656948" y="868489"/>
                        <a:pt x="1399337" y="1126100"/>
                      </a:cubicBezTo>
                      <a:cubicBezTo>
                        <a:pt x="1141726" y="1383711"/>
                        <a:pt x="724056" y="1383711"/>
                        <a:pt x="466445" y="1126100"/>
                      </a:cubicBezTo>
                      <a:lnTo>
                        <a:pt x="0" y="659654"/>
                      </a:lnTo>
                      <a:lnTo>
                        <a:pt x="466445" y="193208"/>
                      </a:lnTo>
                      <a:cubicBezTo>
                        <a:pt x="595251" y="64403"/>
                        <a:pt x="764071" y="0"/>
                        <a:pt x="932891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636465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C1D453D-0160-40D6-8B68-BCA318E89BB1}"/>
                  </a:ext>
                </a:extLst>
              </p:cNvPr>
              <p:cNvSpPr txBox="1"/>
              <p:nvPr/>
            </p:nvSpPr>
            <p:spPr>
              <a:xfrm>
                <a:off x="1896680" y="759600"/>
                <a:ext cx="2029859" cy="1185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67"/>
                  </a:lnSpc>
                </a:pPr>
                <a:r>
                  <a:rPr lang="en-IN" sz="1467" b="1" dirty="0">
                    <a:solidFill>
                      <a:srgbClr val="002060"/>
                    </a:solidFill>
                    <a:latin typeface="Mavin pro"/>
                    <a:ea typeface="Open Sans" panose="020B0606030504020204" pitchFamily="34" charset="0"/>
                    <a:cs typeface="Open Sans" panose="020B0606030504020204" pitchFamily="34" charset="0"/>
                  </a:rPr>
                  <a:t>Waluj, Aurangabad, India</a:t>
                </a:r>
              </a:p>
              <a:p>
                <a:pPr>
                  <a:lnSpc>
                    <a:spcPts val="1867"/>
                  </a:lnSpc>
                </a:pPr>
                <a:r>
                  <a:rPr lang="en-IN" sz="1333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BOPP- 5 lines</a:t>
                </a:r>
              </a:p>
              <a:p>
                <a:pPr>
                  <a:lnSpc>
                    <a:spcPts val="1867"/>
                  </a:lnSpc>
                </a:pPr>
                <a:r>
                  <a:rPr lang="en-IN" sz="1333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Thermal- 2 lines</a:t>
                </a:r>
              </a:p>
              <a:p>
                <a:pPr>
                  <a:lnSpc>
                    <a:spcPts val="1867"/>
                  </a:lnSpc>
                </a:pPr>
                <a:r>
                  <a:rPr lang="en-IN" sz="1333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Coating -3 lines</a:t>
                </a:r>
              </a:p>
              <a:p>
                <a:pPr>
                  <a:lnSpc>
                    <a:spcPts val="1867"/>
                  </a:lnSpc>
                </a:pPr>
                <a:r>
                  <a:rPr lang="en-IN" sz="1333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Metalizing- 1 line</a:t>
                </a:r>
              </a:p>
              <a:p>
                <a:pPr>
                  <a:lnSpc>
                    <a:spcPts val="1867"/>
                  </a:lnSpc>
                </a:pPr>
                <a:r>
                  <a:rPr lang="en-IN" sz="1333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CPP- 1 line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9F622FC7-2405-4164-8E09-BC132A2316BB}"/>
                  </a:ext>
                </a:extLst>
              </p:cNvPr>
              <p:cNvSpPr txBox="1"/>
              <p:nvPr/>
            </p:nvSpPr>
            <p:spPr>
              <a:xfrm>
                <a:off x="1896680" y="3028773"/>
                <a:ext cx="2029859" cy="1371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67"/>
                  </a:lnSpc>
                </a:pPr>
                <a:r>
                  <a:rPr lang="en-US" sz="1467" b="1" dirty="0">
                    <a:solidFill>
                      <a:srgbClr val="002060"/>
                    </a:solidFill>
                    <a:latin typeface="Mavin pro"/>
                    <a:ea typeface="Open Sans" panose="020B0606030504020204" pitchFamily="34" charset="0"/>
                    <a:cs typeface="Open Sans" panose="020B0606030504020204" pitchFamily="34" charset="0"/>
                  </a:rPr>
                  <a:t>Karjan, Vadodara,</a:t>
                </a:r>
              </a:p>
              <a:p>
                <a:pPr>
                  <a:lnSpc>
                    <a:spcPts val="1867"/>
                  </a:lnSpc>
                </a:pPr>
                <a:r>
                  <a:rPr lang="en-US" sz="1467" b="1" dirty="0">
                    <a:solidFill>
                      <a:srgbClr val="002060"/>
                    </a:solidFill>
                    <a:latin typeface="Mavin pro"/>
                    <a:ea typeface="Open Sans" panose="020B0606030504020204" pitchFamily="34" charset="0"/>
                    <a:cs typeface="Open Sans" panose="020B0606030504020204" pitchFamily="34" charset="0"/>
                  </a:rPr>
                  <a:t>India</a:t>
                </a:r>
              </a:p>
              <a:p>
                <a:pPr>
                  <a:lnSpc>
                    <a:spcPts val="1867"/>
                  </a:lnSpc>
                </a:pPr>
                <a:r>
                  <a:rPr lang="en-US" sz="1333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BOPP- 3 lines</a:t>
                </a:r>
              </a:p>
              <a:p>
                <a:pPr>
                  <a:lnSpc>
                    <a:spcPts val="1867"/>
                  </a:lnSpc>
                </a:pPr>
                <a:r>
                  <a:rPr lang="en-US" sz="1333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Coating - 1 line</a:t>
                </a:r>
              </a:p>
              <a:p>
                <a:pPr>
                  <a:lnSpc>
                    <a:spcPts val="1867"/>
                  </a:lnSpc>
                </a:pPr>
                <a:r>
                  <a:rPr lang="en-US" sz="1333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Metalizing - 2 lines</a:t>
                </a:r>
              </a:p>
              <a:p>
                <a:pPr>
                  <a:lnSpc>
                    <a:spcPts val="1867"/>
                  </a:lnSpc>
                </a:pPr>
                <a:r>
                  <a:rPr lang="en-US" sz="1333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CPP - 1 line</a:t>
                </a:r>
              </a:p>
              <a:p>
                <a:pPr>
                  <a:lnSpc>
                    <a:spcPts val="1867"/>
                  </a:lnSpc>
                </a:pPr>
                <a:r>
                  <a:rPr lang="en-US" sz="1333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CSP - 1 line</a:t>
                </a:r>
                <a:endParaRPr lang="en-IN" sz="1333" b="1" dirty="0">
                  <a:solidFill>
                    <a:srgbClr val="002060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EBB5550F-E052-410A-8CDF-D6898650B7CC}"/>
                  </a:ext>
                </a:extLst>
              </p:cNvPr>
              <p:cNvSpPr txBox="1"/>
              <p:nvPr/>
            </p:nvSpPr>
            <p:spPr>
              <a:xfrm>
                <a:off x="4971687" y="771178"/>
                <a:ext cx="2029858" cy="999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67"/>
                  </a:lnSpc>
                </a:pPr>
                <a:r>
                  <a:rPr lang="en-US" sz="1467" b="1" dirty="0">
                    <a:solidFill>
                      <a:srgbClr val="002060"/>
                    </a:solidFill>
                    <a:latin typeface="Mavin pro"/>
                    <a:ea typeface="Open Sans" panose="020B0606030504020204" pitchFamily="34" charset="0"/>
                    <a:cs typeface="Open Sans" panose="020B0606030504020204" pitchFamily="34" charset="0"/>
                  </a:rPr>
                  <a:t>Shendra, Aurangabad, India</a:t>
                </a:r>
              </a:p>
              <a:p>
                <a:pPr algn="r">
                  <a:lnSpc>
                    <a:spcPts val="1867"/>
                  </a:lnSpc>
                </a:pPr>
                <a:r>
                  <a:rPr lang="en-US" sz="1400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BOPP- 1 line</a:t>
                </a:r>
              </a:p>
              <a:p>
                <a:pPr algn="r">
                  <a:lnSpc>
                    <a:spcPts val="1867"/>
                  </a:lnSpc>
                </a:pPr>
                <a:r>
                  <a:rPr lang="en-US" sz="1400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Thermal- 4 lines</a:t>
                </a:r>
              </a:p>
              <a:p>
                <a:pPr algn="r">
                  <a:lnSpc>
                    <a:spcPts val="1867"/>
                  </a:lnSpc>
                </a:pPr>
                <a:r>
                  <a:rPr lang="en-US" sz="1400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Coating- 2 lines</a:t>
                </a:r>
              </a:p>
              <a:p>
                <a:pPr algn="r">
                  <a:lnSpc>
                    <a:spcPts val="1867"/>
                  </a:lnSpc>
                </a:pPr>
                <a:r>
                  <a:rPr lang="en-US" sz="1400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Metalizing- 1 line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773A383-F713-4180-9549-D35A8FE2CDDC}"/>
                  </a:ext>
                </a:extLst>
              </p:cNvPr>
              <p:cNvSpPr txBox="1"/>
              <p:nvPr/>
            </p:nvSpPr>
            <p:spPr>
              <a:xfrm>
                <a:off x="4695089" y="3024398"/>
                <a:ext cx="2029859" cy="442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67"/>
                  </a:lnSpc>
                </a:pPr>
                <a:r>
                  <a:rPr lang="en-US" sz="1467" b="1" dirty="0">
                    <a:solidFill>
                      <a:srgbClr val="002060"/>
                    </a:solidFill>
                    <a:latin typeface="Mavin pro"/>
                    <a:ea typeface="Open Sans" panose="020B0606030504020204" pitchFamily="34" charset="0"/>
                    <a:cs typeface="Open Sans" panose="020B0606030504020204" pitchFamily="34" charset="0"/>
                  </a:rPr>
                  <a:t>                          Asan, Korea</a:t>
                </a:r>
              </a:p>
              <a:p>
                <a:pPr algn="r">
                  <a:lnSpc>
                    <a:spcPts val="1867"/>
                  </a:lnSpc>
                </a:pPr>
                <a:r>
                  <a:rPr lang="en-US" sz="1333" b="1" dirty="0">
                    <a:solidFill>
                      <a:srgbClr val="002060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Thermal- 1 line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C56F2E2-2085-409C-9F5C-96AE81DD9675}"/>
                </a:ext>
              </a:extLst>
            </p:cNvPr>
            <p:cNvSpPr txBox="1"/>
            <p:nvPr/>
          </p:nvSpPr>
          <p:spPr>
            <a:xfrm>
              <a:off x="5858746" y="1171894"/>
              <a:ext cx="2277431" cy="1707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67" b="1" dirty="0">
                  <a:solidFill>
                    <a:srgbClr val="002060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TOTAL INSTALLED CAPACITY</a:t>
              </a:r>
            </a:p>
            <a:p>
              <a:pPr>
                <a:lnSpc>
                  <a:spcPct val="150000"/>
                </a:lnSpc>
              </a:pPr>
              <a:r>
                <a:rPr lang="en-US" sz="1333" b="1" dirty="0">
                  <a:solidFill>
                    <a:srgbClr val="002060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BOPP -2,00,000 TPA (9 lines)</a:t>
              </a:r>
            </a:p>
            <a:p>
              <a:pPr>
                <a:lnSpc>
                  <a:spcPct val="150000"/>
                </a:lnSpc>
              </a:pPr>
              <a:r>
                <a:rPr lang="en-US" sz="1333" b="1" dirty="0">
                  <a:solidFill>
                    <a:srgbClr val="002060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Thermal- 40,000 TPA  (7 lines)</a:t>
              </a:r>
            </a:p>
            <a:p>
              <a:pPr>
                <a:lnSpc>
                  <a:spcPct val="150000"/>
                </a:lnSpc>
              </a:pPr>
              <a:r>
                <a:rPr lang="en-US" sz="1333" b="1" dirty="0">
                  <a:solidFill>
                    <a:srgbClr val="002060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Coating- 16,000 TPA  (6 lines)</a:t>
              </a:r>
            </a:p>
            <a:p>
              <a:pPr>
                <a:lnSpc>
                  <a:spcPct val="150000"/>
                </a:lnSpc>
              </a:pPr>
              <a:r>
                <a:rPr lang="en-US" sz="1333" b="1" dirty="0">
                  <a:solidFill>
                    <a:srgbClr val="002060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Metalizing - 20,000 TPA  (4  lines)</a:t>
              </a:r>
            </a:p>
            <a:p>
              <a:pPr>
                <a:lnSpc>
                  <a:spcPct val="150000"/>
                </a:lnSpc>
              </a:pPr>
              <a:r>
                <a:rPr lang="en-US" sz="1333" b="1" dirty="0">
                  <a:solidFill>
                    <a:srgbClr val="002060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CPP- 9,000 TPA (2 lines)</a:t>
              </a:r>
            </a:p>
            <a:p>
              <a:pPr>
                <a:lnSpc>
                  <a:spcPct val="150000"/>
                </a:lnSpc>
              </a:pPr>
              <a:r>
                <a:rPr lang="en-US" sz="1333" b="1" dirty="0">
                  <a:solidFill>
                    <a:srgbClr val="002060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CSP- 7,200 TPA  (1 line)</a:t>
              </a:r>
              <a:endParaRPr lang="en-US" sz="1333" b="1" dirty="0">
                <a:solidFill>
                  <a:srgbClr val="002060"/>
                </a:solidFill>
                <a:latin typeface="Mavin pro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42966" y="190478"/>
            <a:ext cx="934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MANUFACTURING FOOTPRINT</a:t>
            </a:r>
            <a:endParaRPr lang="en-IN" sz="3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Picture 8" descr="COSMOFILMS Stock Price and Chart — NSE:COSMOFILMS — TradingVi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44285" y="95227"/>
            <a:ext cx="952507" cy="952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46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pecialty Chemicals Fundamental to Coatings Innovation - American Coatings  Associ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941" y="1270705"/>
            <a:ext cx="9764315" cy="5492427"/>
          </a:xfrm>
          <a:prstGeom prst="rect">
            <a:avLst/>
          </a:prstGeom>
          <a:solidFill>
            <a:srgbClr val="FD8C4D"/>
          </a:solidFill>
          <a:effectLst>
            <a:softEdge rad="635000"/>
          </a:effectLst>
        </p:spPr>
      </p:pic>
      <p:sp>
        <p:nvSpPr>
          <p:cNvPr id="6" name="Rounded Rectangle 5"/>
          <p:cNvSpPr/>
          <p:nvPr/>
        </p:nvSpPr>
        <p:spPr>
          <a:xfrm>
            <a:off x="4476653" y="2064281"/>
            <a:ext cx="3810027" cy="857256"/>
          </a:xfrm>
          <a:prstGeom prst="roundRect">
            <a:avLst/>
          </a:prstGeom>
          <a:solidFill>
            <a:srgbClr val="ED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COSMO SPECIALITY CHEMICALS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7128" y="3683542"/>
            <a:ext cx="3143272" cy="666755"/>
          </a:xfrm>
          <a:prstGeom prst="roundRect">
            <a:avLst/>
          </a:prstGeom>
          <a:solidFill>
            <a:srgbClr val="ED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Textile Additives &amp; Chemicals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62405" y="3683542"/>
            <a:ext cx="3143272" cy="666755"/>
          </a:xfrm>
          <a:prstGeom prst="roundRect">
            <a:avLst/>
          </a:prstGeom>
          <a:solidFill>
            <a:srgbClr val="ED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Master Batches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1930" y="3683542"/>
            <a:ext cx="3143272" cy="666755"/>
          </a:xfrm>
          <a:prstGeom prst="roundRect">
            <a:avLst/>
          </a:prstGeom>
          <a:solidFill>
            <a:srgbClr val="ED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Adhesives Batches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5624" y="5112302"/>
            <a:ext cx="1809763" cy="476253"/>
          </a:xfrm>
          <a:prstGeom prst="roundRect">
            <a:avLst/>
          </a:prstGeom>
          <a:solidFill>
            <a:srgbClr val="ED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Textile Additives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5888" y="5112302"/>
            <a:ext cx="1809763" cy="476253"/>
          </a:xfrm>
          <a:prstGeom prst="roundRect">
            <a:avLst/>
          </a:prstGeom>
          <a:solidFill>
            <a:srgbClr val="ED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Polymer resin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1402" y="5112302"/>
            <a:ext cx="1809763" cy="476253"/>
          </a:xfrm>
          <a:prstGeom prst="roundRect">
            <a:avLst/>
          </a:prstGeom>
          <a:solidFill>
            <a:srgbClr val="ED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Fillers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86416" y="5112302"/>
            <a:ext cx="1809763" cy="476253"/>
          </a:xfrm>
          <a:prstGeom prst="roundRect">
            <a:avLst/>
          </a:prstGeom>
          <a:solidFill>
            <a:srgbClr val="ED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Compounding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86680" y="5112302"/>
            <a:ext cx="1809763" cy="476253"/>
          </a:xfrm>
          <a:prstGeom prst="roundRect">
            <a:avLst/>
          </a:prstGeom>
          <a:solidFill>
            <a:srgbClr val="ED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Adhesives for B2C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286944" y="5112302"/>
            <a:ext cx="1809763" cy="476253"/>
          </a:xfrm>
          <a:prstGeom prst="roundRect">
            <a:avLst/>
          </a:prstGeom>
          <a:solidFill>
            <a:srgbClr val="ED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Packaging Adhesives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049348" y="3350165"/>
            <a:ext cx="475195" cy="10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000400" y="3016788"/>
            <a:ext cx="1335627" cy="4762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29424" y="3016788"/>
            <a:ext cx="1238259" cy="4762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952379" y="4445548"/>
            <a:ext cx="1145125" cy="4762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71640" y="4445548"/>
            <a:ext cx="857256" cy="4762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857656" y="4540798"/>
            <a:ext cx="1145125" cy="4762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76917" y="4540798"/>
            <a:ext cx="857256" cy="4762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9048685" y="4540798"/>
            <a:ext cx="859373" cy="4762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382194" y="4540798"/>
            <a:ext cx="857256" cy="4762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2924" y="365125"/>
            <a:ext cx="934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COSMO SPECIALITY CHEMICALS</a:t>
            </a:r>
            <a:endParaRPr lang="en-IN" sz="3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6" name="Picture 4" descr="Speciality Chemical Manufacturers | Cosmo Speciality Chemica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7989" y="58340"/>
            <a:ext cx="1524011" cy="69205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615707" y="992539"/>
            <a:ext cx="496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 100% Subsidiary of Cosmo Films</a:t>
            </a:r>
            <a:endParaRPr lang="en-IN" sz="1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011" y="410105"/>
            <a:ext cx="865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COSMO SPECIALITY CHEMICALS</a:t>
            </a:r>
            <a:endParaRPr lang="en-IN" sz="3600" b="1" kern="12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 descr="Speciality Chemical Manufacturers | Cosmo Speciality Chemic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6560" y="177421"/>
            <a:ext cx="1143008" cy="5877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46165" y="1056436"/>
            <a:ext cx="3720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200" dirty="0" smtClean="0">
                <a:solidFill>
                  <a:srgbClr val="002060"/>
                </a:solidFill>
                <a:cs typeface="Arial" panose="020B0604020202020204" pitchFamily="34" charset="0"/>
              </a:rPr>
              <a:t>A 100% Subsidiary of Cosmo Films</a:t>
            </a:r>
            <a:endParaRPr lang="en-IN" sz="1600" b="1" kern="1200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D0A696CB-C41D-4685-8865-FB06EF5E3080}"/>
              </a:ext>
            </a:extLst>
          </p:cNvPr>
          <p:cNvSpPr txBox="1"/>
          <p:nvPr/>
        </p:nvSpPr>
        <p:spPr>
          <a:xfrm>
            <a:off x="7452756" y="2824224"/>
            <a:ext cx="292608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Mission Statement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35D0CC51-F1A7-49D1-8E68-B795433F67A1}"/>
              </a:ext>
            </a:extLst>
          </p:cNvPr>
          <p:cNvSpPr txBox="1"/>
          <p:nvPr/>
        </p:nvSpPr>
        <p:spPr>
          <a:xfrm>
            <a:off x="7906519" y="3282275"/>
            <a:ext cx="2926080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 provide eco-friendly consumer centric products that bring</a:t>
            </a:r>
          </a:p>
          <a:p>
            <a:r>
              <a:rPr lang="en-US" sz="16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 enhanced functionalities and aesthetics.</a:t>
            </a:r>
          </a:p>
          <a:p>
            <a:pPr algn="ctr"/>
            <a:endParaRPr lang="en-US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ABB3344-79CD-476E-90A2-BFFD6AF53B30}"/>
              </a:ext>
            </a:extLst>
          </p:cNvPr>
          <p:cNvGrpSpPr/>
          <p:nvPr/>
        </p:nvGrpSpPr>
        <p:grpSpPr>
          <a:xfrm>
            <a:off x="1403011" y="2266916"/>
            <a:ext cx="3564424" cy="955751"/>
            <a:chOff x="455395" y="1766266"/>
            <a:chExt cx="3564424" cy="955751"/>
          </a:xfrm>
        </p:grpSpPr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FD08C2C7-718B-48A3-857E-BB2186EBC688}"/>
                </a:ext>
              </a:extLst>
            </p:cNvPr>
            <p:cNvSpPr txBox="1"/>
            <p:nvPr/>
          </p:nvSpPr>
          <p:spPr>
            <a:xfrm>
              <a:off x="455395" y="1766266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solidFill>
                    <a:srgbClr val="002060"/>
                  </a:solidFill>
                  <a:cs typeface="Arial" panose="020B0604020202020204" pitchFamily="34" charset="0"/>
                </a:rPr>
                <a:t>Brand Purpose 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xmlns="" id="{6FCDFD1B-94D1-4828-9160-C7607CD3C2D4}"/>
                </a:ext>
              </a:extLst>
            </p:cNvPr>
            <p:cNvSpPr txBox="1"/>
            <p:nvPr/>
          </p:nvSpPr>
          <p:spPr>
            <a:xfrm>
              <a:off x="1093739" y="2137242"/>
              <a:ext cx="2926080" cy="5847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To enrich lives with chemistry, responsibly.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CB478F5-663D-437C-879D-03D1A1BE065F}"/>
              </a:ext>
            </a:extLst>
          </p:cNvPr>
          <p:cNvGrpSpPr/>
          <p:nvPr/>
        </p:nvGrpSpPr>
        <p:grpSpPr>
          <a:xfrm>
            <a:off x="1403011" y="4851935"/>
            <a:ext cx="3610435" cy="1452234"/>
            <a:chOff x="-388864" y="2297218"/>
            <a:chExt cx="3610435" cy="14522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30E14CD-2B4F-4A70-9274-79195AFB91A5}"/>
                </a:ext>
              </a:extLst>
            </p:cNvPr>
            <p:cNvSpPr txBox="1"/>
            <p:nvPr/>
          </p:nvSpPr>
          <p:spPr>
            <a:xfrm>
              <a:off x="-388864" y="2297218"/>
              <a:ext cx="2234046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solidFill>
                    <a:srgbClr val="002060"/>
                  </a:solidFill>
                  <a:cs typeface="Arial" panose="020B0604020202020204" pitchFamily="34" charset="0"/>
                </a:rPr>
                <a:t>Vision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6505CDF-BDB2-489C-AF27-CB3536035093}"/>
                </a:ext>
              </a:extLst>
            </p:cNvPr>
            <p:cNvSpPr txBox="1"/>
            <p:nvPr/>
          </p:nvSpPr>
          <p:spPr>
            <a:xfrm>
              <a:off x="295491" y="2426013"/>
              <a:ext cx="2926080" cy="132343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srgbClr val="002060"/>
                </a:solidFill>
              </a:endParaRPr>
            </a:p>
            <a:p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“To be a preferred specialty chemicals company, constantly</a:t>
              </a:r>
            </a:p>
            <a:p>
              <a:r>
                <a:rPr lang="en-US" sz="16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innovating for a better &amp; safer tomorrow”.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33A0FF0-16E2-4F6F-BD9D-E503175F4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355" y="3977600"/>
            <a:ext cx="835613" cy="835613"/>
          </a:xfrm>
          <a:prstGeom prst="rect">
            <a:avLst/>
          </a:prstGeom>
        </p:spPr>
      </p:pic>
      <p:pic>
        <p:nvPicPr>
          <p:cNvPr id="16" name="Graphic 18">
            <a:extLst>
              <a:ext uri="{FF2B5EF4-FFF2-40B4-BE49-F238E27FC236}">
                <a16:creationId xmlns:a16="http://schemas.microsoft.com/office/drawing/2014/main" xmlns="" id="{AA9150CF-4BE2-43C3-B303-4CC0BE0D6D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958785" y="1988471"/>
            <a:ext cx="1009802" cy="832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C6C574E-78F9-4B10-928C-04F631E09B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0829" y="2233026"/>
            <a:ext cx="3048417" cy="29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23188392_Professional services pitch deck_SL_V1.potx" id="{A16A60D7-542B-43C6-BB27-7BA8168B4019}" vid="{8C6CFC53-4DED-4518-8264-5814B6A371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pitch deck</Template>
  <TotalTime>0</TotalTime>
  <Words>4072</Words>
  <Application>Microsoft Office PowerPoint</Application>
  <PresentationFormat>Widescreen</PresentationFormat>
  <Paragraphs>1004</Paragraphs>
  <Slides>66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4" baseType="lpstr">
      <vt:lpstr>Arial</vt:lpstr>
      <vt:lpstr>Arial </vt:lpstr>
      <vt:lpstr>Calibri</vt:lpstr>
      <vt:lpstr>Century Gothic</vt:lpstr>
      <vt:lpstr>Cenury </vt:lpstr>
      <vt:lpstr>Courier New</vt:lpstr>
      <vt:lpstr>Georgia Pro Cond</vt:lpstr>
      <vt:lpstr>Gill Sans MT</vt:lpstr>
      <vt:lpstr>Ink Free</vt:lpstr>
      <vt:lpstr>Mavin pro</vt:lpstr>
      <vt:lpstr>Nunito Sans</vt:lpstr>
      <vt:lpstr>Open Sans</vt:lpstr>
      <vt:lpstr>Roboto Condensed</vt:lpstr>
      <vt:lpstr>Source Sans Pro</vt:lpstr>
      <vt:lpstr>Tahoma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Who We Are </vt:lpstr>
      <vt:lpstr>PowerPoint Presentation</vt:lpstr>
      <vt:lpstr>Leadership Team</vt:lpstr>
      <vt:lpstr>Professional  Team</vt:lpstr>
      <vt:lpstr>Awards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Compliance with Global Standards</vt:lpstr>
      <vt:lpstr>ALISHA COILS &amp; TRANSFORMERS (A Unit of Cosmo Ferrites Limited) </vt:lpstr>
      <vt:lpstr>Segments We Serve</vt:lpstr>
      <vt:lpstr>PowerPoint Presentation</vt:lpstr>
      <vt:lpstr>PowerPoint Presentation</vt:lpstr>
      <vt:lpstr>PowerPoint Presentation</vt:lpstr>
      <vt:lpstr>PowerPoint Presentation</vt:lpstr>
      <vt:lpstr>Product Categories- Ferrites</vt:lpstr>
      <vt:lpstr>Product Categories- Ferrites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Ferrite Application</vt:lpstr>
      <vt:lpstr>PowerPoint Presentation</vt:lpstr>
      <vt:lpstr>PowerPoint Presentation</vt:lpstr>
      <vt:lpstr>Shapes under consideration</vt:lpstr>
      <vt:lpstr> Comparison</vt:lpstr>
      <vt:lpstr>DISTRIBUTED AIR GAP DESIGN OF THE INDUCTOR</vt:lpstr>
      <vt:lpstr>Integrating Common mode and differential mode choke.</vt:lpstr>
      <vt:lpstr>Reach Us</vt:lpstr>
      <vt:lpstr>Thank 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2022-05-22T17:35:55Z</dcterms:created>
  <dcterms:modified xsi:type="dcterms:W3CDTF">2022-06-11T15:51:10Z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XPowerLiteLastOptimized">
    <vt:lpwstr>10422609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S9.1.4</vt:lpwstr>
  </property>
</Properties>
</file>