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5" r:id="rId9"/>
    <p:sldId id="264" r:id="rId10"/>
    <p:sldId id="274" r:id="rId11"/>
    <p:sldId id="276" r:id="rId12"/>
    <p:sldId id="277" r:id="rId13"/>
    <p:sldId id="278" r:id="rId14"/>
    <p:sldId id="275" r:id="rId15"/>
    <p:sldId id="266" r:id="rId16"/>
    <p:sldId id="267" r:id="rId17"/>
    <p:sldId id="268" r:id="rId18"/>
    <p:sldId id="269" r:id="rId19"/>
    <p:sldId id="27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D9B5B-1F78-40D6-BFC4-7A7069144500}" v="108" dt="2022-12-20T07:41:00.836"/>
    <p1510:client id="{E00EF47F-D802-466B-BE2F-FF44229DB69A}" v="5" dt="2022-12-20T07:42:34.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7" d="100"/>
          <a:sy n="87"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IN MAULEKHI" userId="67943ef2cc665a3a" providerId="Windows Live" clId="Web-{BAAD9B5B-1F78-40D6-BFC4-7A7069144500}"/>
    <pc:docChg chg="modSld">
      <pc:chgData name="NITIN MAULEKHI" userId="67943ef2cc665a3a" providerId="Windows Live" clId="Web-{BAAD9B5B-1F78-40D6-BFC4-7A7069144500}" dt="2022-12-20T07:41:00.836" v="103" actId="14100"/>
      <pc:docMkLst>
        <pc:docMk/>
      </pc:docMkLst>
      <pc:sldChg chg="modSp">
        <pc:chgData name="NITIN MAULEKHI" userId="67943ef2cc665a3a" providerId="Windows Live" clId="Web-{BAAD9B5B-1F78-40D6-BFC4-7A7069144500}" dt="2022-12-20T07:35:32.609" v="43" actId="1076"/>
        <pc:sldMkLst>
          <pc:docMk/>
          <pc:sldMk cId="799795898" sldId="258"/>
        </pc:sldMkLst>
        <pc:spChg chg="mod">
          <ac:chgData name="NITIN MAULEKHI" userId="67943ef2cc665a3a" providerId="Windows Live" clId="Web-{BAAD9B5B-1F78-40D6-BFC4-7A7069144500}" dt="2022-12-20T07:32:20.557" v="5" actId="14100"/>
          <ac:spMkLst>
            <pc:docMk/>
            <pc:sldMk cId="799795898" sldId="258"/>
            <ac:spMk id="6" creationId="{2D1F72A0-4166-6661-45F7-9F7A5B3895D0}"/>
          </ac:spMkLst>
        </pc:spChg>
        <pc:picChg chg="mod">
          <ac:chgData name="NITIN MAULEKHI" userId="67943ef2cc665a3a" providerId="Windows Live" clId="Web-{BAAD9B5B-1F78-40D6-BFC4-7A7069144500}" dt="2022-12-20T07:35:32.609" v="43" actId="1076"/>
          <ac:picMkLst>
            <pc:docMk/>
            <pc:sldMk cId="799795898" sldId="258"/>
            <ac:picMk id="4" creationId="{21C73E56-CCA7-6520-03EF-3709CF692792}"/>
          </ac:picMkLst>
        </pc:picChg>
      </pc:sldChg>
      <pc:sldChg chg="modSp">
        <pc:chgData name="NITIN MAULEKHI" userId="67943ef2cc665a3a" providerId="Windows Live" clId="Web-{BAAD9B5B-1F78-40D6-BFC4-7A7069144500}" dt="2022-12-20T07:35:28.749" v="42" actId="1076"/>
        <pc:sldMkLst>
          <pc:docMk/>
          <pc:sldMk cId="3774572985" sldId="259"/>
        </pc:sldMkLst>
        <pc:spChg chg="mod">
          <ac:chgData name="NITIN MAULEKHI" userId="67943ef2cc665a3a" providerId="Windows Live" clId="Web-{BAAD9B5B-1F78-40D6-BFC4-7A7069144500}" dt="2022-12-20T07:35:28.749" v="42" actId="1076"/>
          <ac:spMkLst>
            <pc:docMk/>
            <pc:sldMk cId="3774572985" sldId="259"/>
            <ac:spMk id="6" creationId="{8AC747D5-62DA-0CD5-D2A0-418CEB8912E3}"/>
          </ac:spMkLst>
        </pc:spChg>
        <pc:picChg chg="mod">
          <ac:chgData name="NITIN MAULEKHI" userId="67943ef2cc665a3a" providerId="Windows Live" clId="Web-{BAAD9B5B-1F78-40D6-BFC4-7A7069144500}" dt="2022-12-20T07:35:26.218" v="41" actId="1076"/>
          <ac:picMkLst>
            <pc:docMk/>
            <pc:sldMk cId="3774572985" sldId="259"/>
            <ac:picMk id="4" creationId="{7C3FB71E-BB8D-2E60-33D9-551F8BAF85F9}"/>
          </ac:picMkLst>
        </pc:picChg>
      </pc:sldChg>
      <pc:sldChg chg="modSp">
        <pc:chgData name="NITIN MAULEKHI" userId="67943ef2cc665a3a" providerId="Windows Live" clId="Web-{BAAD9B5B-1F78-40D6-BFC4-7A7069144500}" dt="2022-12-20T07:35:19.905" v="40" actId="1076"/>
        <pc:sldMkLst>
          <pc:docMk/>
          <pc:sldMk cId="3596277383" sldId="260"/>
        </pc:sldMkLst>
        <pc:spChg chg="mod">
          <ac:chgData name="NITIN MAULEKHI" userId="67943ef2cc665a3a" providerId="Windows Live" clId="Web-{BAAD9B5B-1F78-40D6-BFC4-7A7069144500}" dt="2022-12-20T07:35:19.905" v="40" actId="1076"/>
          <ac:spMkLst>
            <pc:docMk/>
            <pc:sldMk cId="3596277383" sldId="260"/>
            <ac:spMk id="6" creationId="{F985EBBC-6273-3AF5-CE4D-2A045C2B9511}"/>
          </ac:spMkLst>
        </pc:spChg>
        <pc:picChg chg="mod">
          <ac:chgData name="NITIN MAULEKHI" userId="67943ef2cc665a3a" providerId="Windows Live" clId="Web-{BAAD9B5B-1F78-40D6-BFC4-7A7069144500}" dt="2022-12-20T07:35:16.452" v="39" actId="1076"/>
          <ac:picMkLst>
            <pc:docMk/>
            <pc:sldMk cId="3596277383" sldId="260"/>
            <ac:picMk id="4" creationId="{7AAAED87-13E4-4E70-1E1E-29F446D865C2}"/>
          </ac:picMkLst>
        </pc:picChg>
      </pc:sldChg>
      <pc:sldChg chg="modSp">
        <pc:chgData name="NITIN MAULEKHI" userId="67943ef2cc665a3a" providerId="Windows Live" clId="Web-{BAAD9B5B-1F78-40D6-BFC4-7A7069144500}" dt="2022-12-20T07:35:10.077" v="38" actId="1076"/>
        <pc:sldMkLst>
          <pc:docMk/>
          <pc:sldMk cId="1317039233" sldId="261"/>
        </pc:sldMkLst>
        <pc:spChg chg="mod">
          <ac:chgData name="NITIN MAULEKHI" userId="67943ef2cc665a3a" providerId="Windows Live" clId="Web-{BAAD9B5B-1F78-40D6-BFC4-7A7069144500}" dt="2022-12-20T07:35:10.077" v="38" actId="1076"/>
          <ac:spMkLst>
            <pc:docMk/>
            <pc:sldMk cId="1317039233" sldId="261"/>
            <ac:spMk id="6" creationId="{6CCDEF6D-316A-C0CF-FDC1-B125E2C0F64C}"/>
          </ac:spMkLst>
        </pc:spChg>
        <pc:picChg chg="mod">
          <ac:chgData name="NITIN MAULEKHI" userId="67943ef2cc665a3a" providerId="Windows Live" clId="Web-{BAAD9B5B-1F78-40D6-BFC4-7A7069144500}" dt="2022-12-20T07:35:06.967" v="37" actId="1076"/>
          <ac:picMkLst>
            <pc:docMk/>
            <pc:sldMk cId="1317039233" sldId="261"/>
            <ac:picMk id="4" creationId="{CF4D7265-B440-DEA2-343F-7B33AFBCBB9C}"/>
          </ac:picMkLst>
        </pc:picChg>
      </pc:sldChg>
      <pc:sldChg chg="modSp">
        <pc:chgData name="NITIN MAULEKHI" userId="67943ef2cc665a3a" providerId="Windows Live" clId="Web-{BAAD9B5B-1F78-40D6-BFC4-7A7069144500}" dt="2022-12-20T07:35:53.093" v="44" actId="1076"/>
        <pc:sldMkLst>
          <pc:docMk/>
          <pc:sldMk cId="2159355850" sldId="263"/>
        </pc:sldMkLst>
        <pc:spChg chg="mod">
          <ac:chgData name="NITIN MAULEKHI" userId="67943ef2cc665a3a" providerId="Windows Live" clId="Web-{BAAD9B5B-1F78-40D6-BFC4-7A7069144500}" dt="2022-12-20T07:34:16.841" v="29" actId="1076"/>
          <ac:spMkLst>
            <pc:docMk/>
            <pc:sldMk cId="2159355850" sldId="263"/>
            <ac:spMk id="7" creationId="{F5895BF7-20B0-5F94-6BF4-2F69CDDAD5F5}"/>
          </ac:spMkLst>
        </pc:spChg>
        <pc:picChg chg="mod">
          <ac:chgData name="NITIN MAULEKHI" userId="67943ef2cc665a3a" providerId="Windows Live" clId="Web-{BAAD9B5B-1F78-40D6-BFC4-7A7069144500}" dt="2022-12-20T07:35:53.093" v="44" actId="1076"/>
          <ac:picMkLst>
            <pc:docMk/>
            <pc:sldMk cId="2159355850" sldId="263"/>
            <ac:picMk id="4" creationId="{E01FD935-CC9F-A581-6A2B-C12E45087AC7}"/>
          </ac:picMkLst>
        </pc:picChg>
      </pc:sldChg>
      <pc:sldChg chg="modSp">
        <pc:chgData name="NITIN MAULEKHI" userId="67943ef2cc665a3a" providerId="Windows Live" clId="Web-{BAAD9B5B-1F78-40D6-BFC4-7A7069144500}" dt="2022-12-20T07:36:14.016" v="48" actId="1076"/>
        <pc:sldMkLst>
          <pc:docMk/>
          <pc:sldMk cId="2985754146" sldId="264"/>
        </pc:sldMkLst>
        <pc:spChg chg="mod">
          <ac:chgData name="NITIN MAULEKHI" userId="67943ef2cc665a3a" providerId="Windows Live" clId="Web-{BAAD9B5B-1F78-40D6-BFC4-7A7069144500}" dt="2022-12-20T07:36:14.016" v="48" actId="1076"/>
          <ac:spMkLst>
            <pc:docMk/>
            <pc:sldMk cId="2985754146" sldId="264"/>
            <ac:spMk id="10" creationId="{7A79BAB1-09FD-33B3-A645-B87A500C652E}"/>
          </ac:spMkLst>
        </pc:spChg>
        <pc:picChg chg="mod">
          <ac:chgData name="NITIN MAULEKHI" userId="67943ef2cc665a3a" providerId="Windows Live" clId="Web-{BAAD9B5B-1F78-40D6-BFC4-7A7069144500}" dt="2022-12-20T07:36:12.594" v="47" actId="1076"/>
          <ac:picMkLst>
            <pc:docMk/>
            <pc:sldMk cId="2985754146" sldId="264"/>
            <ac:picMk id="6" creationId="{82273C38-399E-1045-848F-FA4CC61B0424}"/>
          </ac:picMkLst>
        </pc:picChg>
      </pc:sldChg>
      <pc:sldChg chg="modSp">
        <pc:chgData name="NITIN MAULEKHI" userId="67943ef2cc665a3a" providerId="Windows Live" clId="Web-{BAAD9B5B-1F78-40D6-BFC4-7A7069144500}" dt="2022-12-20T07:36:06.047" v="46" actId="1076"/>
        <pc:sldMkLst>
          <pc:docMk/>
          <pc:sldMk cId="602463425" sldId="265"/>
        </pc:sldMkLst>
        <pc:spChg chg="mod">
          <ac:chgData name="NITIN MAULEKHI" userId="67943ef2cc665a3a" providerId="Windows Live" clId="Web-{BAAD9B5B-1F78-40D6-BFC4-7A7069144500}" dt="2022-12-20T07:36:06.047" v="46" actId="1076"/>
          <ac:spMkLst>
            <pc:docMk/>
            <pc:sldMk cId="602463425" sldId="265"/>
            <ac:spMk id="3" creationId="{1AED147B-83C0-675B-DCEE-D0C0961F2205}"/>
          </ac:spMkLst>
        </pc:spChg>
        <pc:picChg chg="mod">
          <ac:chgData name="NITIN MAULEKHI" userId="67943ef2cc665a3a" providerId="Windows Live" clId="Web-{BAAD9B5B-1F78-40D6-BFC4-7A7069144500}" dt="2022-12-20T07:36:01.578" v="45" actId="1076"/>
          <ac:picMkLst>
            <pc:docMk/>
            <pc:sldMk cId="602463425" sldId="265"/>
            <ac:picMk id="6" creationId="{3E8D3E8D-4CFF-3FAD-7F54-67F7450253C0}"/>
          </ac:picMkLst>
        </pc:picChg>
      </pc:sldChg>
      <pc:sldChg chg="modSp">
        <pc:chgData name="NITIN MAULEKHI" userId="67943ef2cc665a3a" providerId="Windows Live" clId="Web-{BAAD9B5B-1F78-40D6-BFC4-7A7069144500}" dt="2022-12-20T07:39:11.192" v="85" actId="1076"/>
        <pc:sldMkLst>
          <pc:docMk/>
          <pc:sldMk cId="2514573730" sldId="266"/>
        </pc:sldMkLst>
        <pc:spChg chg="mod">
          <ac:chgData name="NITIN MAULEKHI" userId="67943ef2cc665a3a" providerId="Windows Live" clId="Web-{BAAD9B5B-1F78-40D6-BFC4-7A7069144500}" dt="2022-12-20T07:39:08.083" v="84" actId="14100"/>
          <ac:spMkLst>
            <pc:docMk/>
            <pc:sldMk cId="2514573730" sldId="266"/>
            <ac:spMk id="10" creationId="{D4446831-1391-25A4-8895-88BC8382B9A3}"/>
          </ac:spMkLst>
        </pc:spChg>
        <pc:picChg chg="mod">
          <ac:chgData name="NITIN MAULEKHI" userId="67943ef2cc665a3a" providerId="Windows Live" clId="Web-{BAAD9B5B-1F78-40D6-BFC4-7A7069144500}" dt="2022-12-20T07:39:11.192" v="85" actId="1076"/>
          <ac:picMkLst>
            <pc:docMk/>
            <pc:sldMk cId="2514573730" sldId="266"/>
            <ac:picMk id="9" creationId="{086E82D2-6902-29B8-744F-F512928B4482}"/>
          </ac:picMkLst>
        </pc:picChg>
      </pc:sldChg>
      <pc:sldChg chg="modSp">
        <pc:chgData name="NITIN MAULEKHI" userId="67943ef2cc665a3a" providerId="Windows Live" clId="Web-{BAAD9B5B-1F78-40D6-BFC4-7A7069144500}" dt="2022-12-20T07:39:48.365" v="91" actId="1076"/>
        <pc:sldMkLst>
          <pc:docMk/>
          <pc:sldMk cId="2379003576" sldId="267"/>
        </pc:sldMkLst>
        <pc:spChg chg="mod">
          <ac:chgData name="NITIN MAULEKHI" userId="67943ef2cc665a3a" providerId="Windows Live" clId="Web-{BAAD9B5B-1F78-40D6-BFC4-7A7069144500}" dt="2022-12-20T07:39:48.365" v="91" actId="1076"/>
          <ac:spMkLst>
            <pc:docMk/>
            <pc:sldMk cId="2379003576" sldId="267"/>
            <ac:spMk id="7" creationId="{7F11D2A1-5FA7-DB29-A0AD-454833B5C604}"/>
          </ac:spMkLst>
        </pc:spChg>
        <pc:picChg chg="mod">
          <ac:chgData name="NITIN MAULEKHI" userId="67943ef2cc665a3a" providerId="Windows Live" clId="Web-{BAAD9B5B-1F78-40D6-BFC4-7A7069144500}" dt="2022-12-20T07:39:41.256" v="90" actId="1076"/>
          <ac:picMkLst>
            <pc:docMk/>
            <pc:sldMk cId="2379003576" sldId="267"/>
            <ac:picMk id="6" creationId="{B8B69E17-81D6-ABB1-67CE-A4EB32E5A143}"/>
          </ac:picMkLst>
        </pc:picChg>
      </pc:sldChg>
      <pc:sldChg chg="modSp">
        <pc:chgData name="NITIN MAULEKHI" userId="67943ef2cc665a3a" providerId="Windows Live" clId="Web-{BAAD9B5B-1F78-40D6-BFC4-7A7069144500}" dt="2022-12-20T07:39:59.444" v="93" actId="1076"/>
        <pc:sldMkLst>
          <pc:docMk/>
          <pc:sldMk cId="1832412502" sldId="268"/>
        </pc:sldMkLst>
        <pc:spChg chg="mod">
          <ac:chgData name="NITIN MAULEKHI" userId="67943ef2cc665a3a" providerId="Windows Live" clId="Web-{BAAD9B5B-1F78-40D6-BFC4-7A7069144500}" dt="2022-12-20T07:39:59.444" v="93" actId="1076"/>
          <ac:spMkLst>
            <pc:docMk/>
            <pc:sldMk cId="1832412502" sldId="268"/>
            <ac:spMk id="4" creationId="{959EBFBB-78C3-025D-AC2C-4BB4136FEF03}"/>
          </ac:spMkLst>
        </pc:spChg>
        <pc:picChg chg="mod">
          <ac:chgData name="NITIN MAULEKHI" userId="67943ef2cc665a3a" providerId="Windows Live" clId="Web-{BAAD9B5B-1F78-40D6-BFC4-7A7069144500}" dt="2022-12-20T07:39:55.522" v="92" actId="1076"/>
          <ac:picMkLst>
            <pc:docMk/>
            <pc:sldMk cId="1832412502" sldId="268"/>
            <ac:picMk id="2" creationId="{D5240047-BA14-4BC3-D62F-8EAB46517503}"/>
          </ac:picMkLst>
        </pc:picChg>
      </pc:sldChg>
      <pc:sldChg chg="modSp">
        <pc:chgData name="NITIN MAULEKHI" userId="67943ef2cc665a3a" providerId="Windows Live" clId="Web-{BAAD9B5B-1F78-40D6-BFC4-7A7069144500}" dt="2022-12-20T07:40:43.460" v="99" actId="1076"/>
        <pc:sldMkLst>
          <pc:docMk/>
          <pc:sldMk cId="1465063046" sldId="269"/>
        </pc:sldMkLst>
        <pc:spChg chg="mod">
          <ac:chgData name="NITIN MAULEKHI" userId="67943ef2cc665a3a" providerId="Windows Live" clId="Web-{BAAD9B5B-1F78-40D6-BFC4-7A7069144500}" dt="2022-12-20T07:40:43.460" v="99" actId="1076"/>
          <ac:spMkLst>
            <pc:docMk/>
            <pc:sldMk cId="1465063046" sldId="269"/>
            <ac:spMk id="4" creationId="{512DACEB-56D4-1BFE-80EC-13D872329F94}"/>
          </ac:spMkLst>
        </pc:spChg>
        <pc:picChg chg="mod">
          <ac:chgData name="NITIN MAULEKHI" userId="67943ef2cc665a3a" providerId="Windows Live" clId="Web-{BAAD9B5B-1F78-40D6-BFC4-7A7069144500}" dt="2022-12-20T07:40:36.335" v="98" actId="1076"/>
          <ac:picMkLst>
            <pc:docMk/>
            <pc:sldMk cId="1465063046" sldId="269"/>
            <ac:picMk id="2" creationId="{24A03C7A-EFA4-7351-14E5-3D7BC12C5DAC}"/>
          </ac:picMkLst>
        </pc:picChg>
      </pc:sldChg>
      <pc:sldChg chg="modSp">
        <pc:chgData name="NITIN MAULEKHI" userId="67943ef2cc665a3a" providerId="Windows Live" clId="Web-{BAAD9B5B-1F78-40D6-BFC4-7A7069144500}" dt="2022-12-20T07:41:00.836" v="103" actId="14100"/>
        <pc:sldMkLst>
          <pc:docMk/>
          <pc:sldMk cId="140961294" sldId="271"/>
        </pc:sldMkLst>
        <pc:spChg chg="mod">
          <ac:chgData name="NITIN MAULEKHI" userId="67943ef2cc665a3a" providerId="Windows Live" clId="Web-{BAAD9B5B-1F78-40D6-BFC4-7A7069144500}" dt="2022-12-20T07:41:00.836" v="103" actId="14100"/>
          <ac:spMkLst>
            <pc:docMk/>
            <pc:sldMk cId="140961294" sldId="271"/>
            <ac:spMk id="9" creationId="{612A2FDC-F47C-108F-4DD3-3D08E6DA790F}"/>
          </ac:spMkLst>
        </pc:spChg>
        <pc:picChg chg="mod">
          <ac:chgData name="NITIN MAULEKHI" userId="67943ef2cc665a3a" providerId="Windows Live" clId="Web-{BAAD9B5B-1F78-40D6-BFC4-7A7069144500}" dt="2022-12-20T07:40:49.086" v="100" actId="1076"/>
          <ac:picMkLst>
            <pc:docMk/>
            <pc:sldMk cId="140961294" sldId="271"/>
            <ac:picMk id="6" creationId="{8ABA6419-2BB1-C61C-BA2A-09E44BBDC5FC}"/>
          </ac:picMkLst>
        </pc:picChg>
      </pc:sldChg>
      <pc:sldChg chg="modSp">
        <pc:chgData name="NITIN MAULEKHI" userId="67943ef2cc665a3a" providerId="Windows Live" clId="Web-{BAAD9B5B-1F78-40D6-BFC4-7A7069144500}" dt="2022-12-20T07:37:26.612" v="63" actId="14100"/>
        <pc:sldMkLst>
          <pc:docMk/>
          <pc:sldMk cId="2701245604" sldId="274"/>
        </pc:sldMkLst>
        <pc:spChg chg="mod">
          <ac:chgData name="NITIN MAULEKHI" userId="67943ef2cc665a3a" providerId="Windows Live" clId="Web-{BAAD9B5B-1F78-40D6-BFC4-7A7069144500}" dt="2022-12-20T07:37:26.612" v="63" actId="14100"/>
          <ac:spMkLst>
            <pc:docMk/>
            <pc:sldMk cId="2701245604" sldId="274"/>
            <ac:spMk id="4" creationId="{89E03D00-3C0B-EFB0-3F5D-A63F45E2EB48}"/>
          </ac:spMkLst>
        </pc:spChg>
        <pc:picChg chg="mod">
          <ac:chgData name="NITIN MAULEKHI" userId="67943ef2cc665a3a" providerId="Windows Live" clId="Web-{BAAD9B5B-1F78-40D6-BFC4-7A7069144500}" dt="2022-12-20T07:36:35.766" v="53" actId="1076"/>
          <ac:picMkLst>
            <pc:docMk/>
            <pc:sldMk cId="2701245604" sldId="274"/>
            <ac:picMk id="2" creationId="{37696E44-E92E-DA55-3997-E6582A4F43BC}"/>
          </ac:picMkLst>
        </pc:picChg>
      </pc:sldChg>
      <pc:sldChg chg="modSp">
        <pc:chgData name="NITIN MAULEKHI" userId="67943ef2cc665a3a" providerId="Windows Live" clId="Web-{BAAD9B5B-1F78-40D6-BFC4-7A7069144500}" dt="2022-12-20T07:38:41.301" v="79" actId="20577"/>
        <pc:sldMkLst>
          <pc:docMk/>
          <pc:sldMk cId="1023378873" sldId="275"/>
        </pc:sldMkLst>
        <pc:spChg chg="mod">
          <ac:chgData name="NITIN MAULEKHI" userId="67943ef2cc665a3a" providerId="Windows Live" clId="Web-{BAAD9B5B-1F78-40D6-BFC4-7A7069144500}" dt="2022-12-20T07:38:41.301" v="79" actId="20577"/>
          <ac:spMkLst>
            <pc:docMk/>
            <pc:sldMk cId="1023378873" sldId="275"/>
            <ac:spMk id="4" creationId="{8E611621-0430-C4D8-206C-F853E91377D1}"/>
          </ac:spMkLst>
        </pc:spChg>
      </pc:sldChg>
      <pc:sldChg chg="modSp">
        <pc:chgData name="NITIN MAULEKHI" userId="67943ef2cc665a3a" providerId="Windows Live" clId="Web-{BAAD9B5B-1F78-40D6-BFC4-7A7069144500}" dt="2022-12-20T07:37:40.643" v="66" actId="14100"/>
        <pc:sldMkLst>
          <pc:docMk/>
          <pc:sldMk cId="2588497339" sldId="276"/>
        </pc:sldMkLst>
        <pc:spChg chg="mod">
          <ac:chgData name="NITIN MAULEKHI" userId="67943ef2cc665a3a" providerId="Windows Live" clId="Web-{BAAD9B5B-1F78-40D6-BFC4-7A7069144500}" dt="2022-12-20T07:37:40.643" v="66" actId="14100"/>
          <ac:spMkLst>
            <pc:docMk/>
            <pc:sldMk cId="2588497339" sldId="276"/>
            <ac:spMk id="8" creationId="{28B3D988-C6F4-E00C-00C2-C213AB325613}"/>
          </ac:spMkLst>
        </pc:spChg>
        <pc:picChg chg="mod">
          <ac:chgData name="NITIN MAULEKHI" userId="67943ef2cc665a3a" providerId="Windows Live" clId="Web-{BAAD9B5B-1F78-40D6-BFC4-7A7069144500}" dt="2022-12-20T07:37:33.846" v="64" actId="1076"/>
          <ac:picMkLst>
            <pc:docMk/>
            <pc:sldMk cId="2588497339" sldId="276"/>
            <ac:picMk id="6" creationId="{737D5153-6DC9-4676-1C3E-FAB683723B67}"/>
          </ac:picMkLst>
        </pc:picChg>
      </pc:sldChg>
      <pc:sldChg chg="modSp">
        <pc:chgData name="NITIN MAULEKHI" userId="67943ef2cc665a3a" providerId="Windows Live" clId="Web-{BAAD9B5B-1F78-40D6-BFC4-7A7069144500}" dt="2022-12-20T07:37:56.050" v="69" actId="1076"/>
        <pc:sldMkLst>
          <pc:docMk/>
          <pc:sldMk cId="3828384774" sldId="277"/>
        </pc:sldMkLst>
        <pc:spChg chg="mod">
          <ac:chgData name="NITIN MAULEKHI" userId="67943ef2cc665a3a" providerId="Windows Live" clId="Web-{BAAD9B5B-1F78-40D6-BFC4-7A7069144500}" dt="2022-12-20T07:37:56.050" v="69" actId="1076"/>
          <ac:spMkLst>
            <pc:docMk/>
            <pc:sldMk cId="3828384774" sldId="277"/>
            <ac:spMk id="8" creationId="{CE9DF8CE-5648-47F8-1FCB-47280F42ECC1}"/>
          </ac:spMkLst>
        </pc:spChg>
        <pc:picChg chg="mod">
          <ac:chgData name="NITIN MAULEKHI" userId="67943ef2cc665a3a" providerId="Windows Live" clId="Web-{BAAD9B5B-1F78-40D6-BFC4-7A7069144500}" dt="2022-12-20T07:37:50.472" v="68" actId="1076"/>
          <ac:picMkLst>
            <pc:docMk/>
            <pc:sldMk cId="3828384774" sldId="277"/>
            <ac:picMk id="6" creationId="{2E48EDEA-0EB7-7D40-D08A-454E89872137}"/>
          </ac:picMkLst>
        </pc:picChg>
      </pc:sldChg>
      <pc:sldChg chg="modSp">
        <pc:chgData name="NITIN MAULEKHI" userId="67943ef2cc665a3a" providerId="Windows Live" clId="Web-{BAAD9B5B-1F78-40D6-BFC4-7A7069144500}" dt="2022-12-20T07:38:06.269" v="72" actId="14100"/>
        <pc:sldMkLst>
          <pc:docMk/>
          <pc:sldMk cId="3120984429" sldId="278"/>
        </pc:sldMkLst>
        <pc:spChg chg="mod">
          <ac:chgData name="NITIN MAULEKHI" userId="67943ef2cc665a3a" providerId="Windows Live" clId="Web-{BAAD9B5B-1F78-40D6-BFC4-7A7069144500}" dt="2022-12-20T07:38:06.269" v="72" actId="14100"/>
          <ac:spMkLst>
            <pc:docMk/>
            <pc:sldMk cId="3120984429" sldId="278"/>
            <ac:spMk id="10" creationId="{319B5F77-85D2-4A5C-70CA-D5ED1455411A}"/>
          </ac:spMkLst>
        </pc:spChg>
        <pc:picChg chg="mod">
          <ac:chgData name="NITIN MAULEKHI" userId="67943ef2cc665a3a" providerId="Windows Live" clId="Web-{BAAD9B5B-1F78-40D6-BFC4-7A7069144500}" dt="2022-12-20T07:38:01.675" v="70" actId="1076"/>
          <ac:picMkLst>
            <pc:docMk/>
            <pc:sldMk cId="3120984429" sldId="278"/>
            <ac:picMk id="9" creationId="{A78E62E2-A320-532A-FFD8-908DEC77FB6B}"/>
          </ac:picMkLst>
        </pc:picChg>
      </pc:sldChg>
    </pc:docChg>
  </pc:docChgLst>
  <pc:docChgLst>
    <pc:chgData name="NITIN MAULEKHI" userId="67943ef2cc665a3a" providerId="Windows Live" clId="Web-{E00EF47F-D802-466B-BE2F-FF44229DB69A}"/>
    <pc:docChg chg="modSld">
      <pc:chgData name="NITIN MAULEKHI" userId="67943ef2cc665a3a" providerId="Windows Live" clId="Web-{E00EF47F-D802-466B-BE2F-FF44229DB69A}" dt="2022-12-20T07:42:34.829" v="4" actId="14100"/>
      <pc:docMkLst>
        <pc:docMk/>
      </pc:docMkLst>
      <pc:sldChg chg="modSp">
        <pc:chgData name="NITIN MAULEKHI" userId="67943ef2cc665a3a" providerId="Windows Live" clId="Web-{E00EF47F-D802-466B-BE2F-FF44229DB69A}" dt="2022-12-20T07:41:30.983" v="0"/>
        <pc:sldMkLst>
          <pc:docMk/>
          <pc:sldMk cId="109857222" sldId="256"/>
        </pc:sldMkLst>
        <pc:spChg chg="mod">
          <ac:chgData name="NITIN MAULEKHI" userId="67943ef2cc665a3a" providerId="Windows Live" clId="Web-{E00EF47F-D802-466B-BE2F-FF44229DB69A}" dt="2022-12-20T07:41:30.983" v="0"/>
          <ac:spMkLst>
            <pc:docMk/>
            <pc:sldMk cId="109857222" sldId="256"/>
            <ac:spMk id="10" creationId="{023C675D-10AD-D562-509E-B9213F3880F3}"/>
          </ac:spMkLst>
        </pc:spChg>
      </pc:sldChg>
      <pc:sldChg chg="modSp">
        <pc:chgData name="NITIN MAULEKHI" userId="67943ef2cc665a3a" providerId="Windows Live" clId="Web-{E00EF47F-D802-466B-BE2F-FF44229DB69A}" dt="2022-12-20T07:41:52.796" v="2" actId="14100"/>
        <pc:sldMkLst>
          <pc:docMk/>
          <pc:sldMk cId="602463425" sldId="265"/>
        </pc:sldMkLst>
        <pc:spChg chg="mod">
          <ac:chgData name="NITIN MAULEKHI" userId="67943ef2cc665a3a" providerId="Windows Live" clId="Web-{E00EF47F-D802-466B-BE2F-FF44229DB69A}" dt="2022-12-20T07:41:52.796" v="2" actId="14100"/>
          <ac:spMkLst>
            <pc:docMk/>
            <pc:sldMk cId="602463425" sldId="265"/>
            <ac:spMk id="3" creationId="{1AED147B-83C0-675B-DCEE-D0C0961F2205}"/>
          </ac:spMkLst>
        </pc:spChg>
      </pc:sldChg>
      <pc:sldChg chg="modSp">
        <pc:chgData name="NITIN MAULEKHI" userId="67943ef2cc665a3a" providerId="Windows Live" clId="Web-{E00EF47F-D802-466B-BE2F-FF44229DB69A}" dt="2022-12-20T07:42:21.141" v="3" actId="14100"/>
        <pc:sldMkLst>
          <pc:docMk/>
          <pc:sldMk cId="2379003576" sldId="267"/>
        </pc:sldMkLst>
        <pc:spChg chg="mod">
          <ac:chgData name="NITIN MAULEKHI" userId="67943ef2cc665a3a" providerId="Windows Live" clId="Web-{E00EF47F-D802-466B-BE2F-FF44229DB69A}" dt="2022-12-20T07:42:21.141" v="3" actId="14100"/>
          <ac:spMkLst>
            <pc:docMk/>
            <pc:sldMk cId="2379003576" sldId="267"/>
            <ac:spMk id="7" creationId="{7F11D2A1-5FA7-DB29-A0AD-454833B5C604}"/>
          </ac:spMkLst>
        </pc:spChg>
      </pc:sldChg>
      <pc:sldChg chg="modSp">
        <pc:chgData name="NITIN MAULEKHI" userId="67943ef2cc665a3a" providerId="Windows Live" clId="Web-{E00EF47F-D802-466B-BE2F-FF44229DB69A}" dt="2022-12-20T07:42:34.829" v="4" actId="14100"/>
        <pc:sldMkLst>
          <pc:docMk/>
          <pc:sldMk cId="1465063046" sldId="269"/>
        </pc:sldMkLst>
        <pc:spChg chg="mod">
          <ac:chgData name="NITIN MAULEKHI" userId="67943ef2cc665a3a" providerId="Windows Live" clId="Web-{E00EF47F-D802-466B-BE2F-FF44229DB69A}" dt="2022-12-20T07:42:34.829" v="4" actId="14100"/>
          <ac:spMkLst>
            <pc:docMk/>
            <pc:sldMk cId="1465063046" sldId="269"/>
            <ac:spMk id="4" creationId="{512DACEB-56D4-1BFE-80EC-13D872329F9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website&#10;&#10;Description automatically generated">
            <a:extLst>
              <a:ext uri="{FF2B5EF4-FFF2-40B4-BE49-F238E27FC236}">
                <a16:creationId xmlns:a16="http://schemas.microsoft.com/office/drawing/2014/main" id="{A0E9FC45-81C9-47F0-86D0-62CAC9686463}"/>
              </a:ext>
            </a:extLst>
          </p:cNvPr>
          <p:cNvPicPr>
            <a:picLocks noChangeAspect="1"/>
          </p:cNvPicPr>
          <p:nvPr/>
        </p:nvPicPr>
        <p:blipFill>
          <a:blip r:embed="rId2"/>
          <a:stretch>
            <a:fillRect/>
          </a:stretch>
        </p:blipFill>
        <p:spPr>
          <a:xfrm>
            <a:off x="-9236" y="255551"/>
            <a:ext cx="12187381" cy="6219898"/>
          </a:xfrm>
          <a:prstGeom prst="rect">
            <a:avLst/>
          </a:prstGeom>
        </p:spPr>
      </p:pic>
      <p:sp>
        <p:nvSpPr>
          <p:cNvPr id="9" name="Rectangle 8">
            <a:extLst>
              <a:ext uri="{FF2B5EF4-FFF2-40B4-BE49-F238E27FC236}">
                <a16:creationId xmlns:a16="http://schemas.microsoft.com/office/drawing/2014/main" id="{DEE8C6B9-C0B3-DE9A-96A1-E9F1B0EEBC5C}"/>
              </a:ext>
            </a:extLst>
          </p:cNvPr>
          <p:cNvSpPr/>
          <p:nvPr/>
        </p:nvSpPr>
        <p:spPr>
          <a:xfrm>
            <a:off x="10728614" y="565149"/>
            <a:ext cx="727363" cy="25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023C675D-10AD-D562-509E-B9213F3880F3}"/>
              </a:ext>
            </a:extLst>
          </p:cNvPr>
          <p:cNvSpPr/>
          <p:nvPr/>
        </p:nvSpPr>
        <p:spPr>
          <a:xfrm>
            <a:off x="10991850" y="819150"/>
            <a:ext cx="323273" cy="796636"/>
          </a:xfrm>
          <a:prstGeom prst="up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37696E44-E92E-DA55-3997-E6582A4F43BC}"/>
              </a:ext>
            </a:extLst>
          </p:cNvPr>
          <p:cNvPicPr>
            <a:picLocks noChangeAspect="1"/>
          </p:cNvPicPr>
          <p:nvPr/>
        </p:nvPicPr>
        <p:blipFill>
          <a:blip r:embed="rId2"/>
          <a:stretch>
            <a:fillRect/>
          </a:stretch>
        </p:blipFill>
        <p:spPr>
          <a:xfrm>
            <a:off x="2147" y="237700"/>
            <a:ext cx="12187705" cy="5953305"/>
          </a:xfrm>
          <a:prstGeom prst="rect">
            <a:avLst/>
          </a:prstGeom>
        </p:spPr>
      </p:pic>
      <p:sp>
        <p:nvSpPr>
          <p:cNvPr id="3" name="Arrow: Left 2">
            <a:extLst>
              <a:ext uri="{FF2B5EF4-FFF2-40B4-BE49-F238E27FC236}">
                <a16:creationId xmlns:a16="http://schemas.microsoft.com/office/drawing/2014/main" id="{F8FF9EE1-1180-C98E-7EDE-008D34562BFF}"/>
              </a:ext>
            </a:extLst>
          </p:cNvPr>
          <p:cNvSpPr/>
          <p:nvPr/>
        </p:nvSpPr>
        <p:spPr>
          <a:xfrm>
            <a:off x="1222956" y="2421227"/>
            <a:ext cx="847859" cy="21464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9E03D00-3C0B-EFB0-3F5D-A63F45E2EB48}"/>
              </a:ext>
            </a:extLst>
          </p:cNvPr>
          <p:cNvSpPr/>
          <p:nvPr/>
        </p:nvSpPr>
        <p:spPr>
          <a:xfrm>
            <a:off x="2492806" y="297372"/>
            <a:ext cx="7718484" cy="503933"/>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can see  all the </a:t>
            </a:r>
            <a:r>
              <a:rPr lang="en-US" b="1" dirty="0">
                <a:solidFill>
                  <a:schemeClr val="bg1"/>
                </a:solidFill>
                <a:ea typeface="+mn-lt"/>
                <a:cs typeface="+mn-lt"/>
              </a:rPr>
              <a:t>"</a:t>
            </a:r>
            <a:r>
              <a:rPr lang="en-US" b="1" u="sng" dirty="0">
                <a:solidFill>
                  <a:schemeClr val="bg1"/>
                </a:solidFill>
                <a:ea typeface="+mn-lt"/>
                <a:cs typeface="+mn-lt"/>
              </a:rPr>
              <a:t>Leads</a:t>
            </a:r>
            <a:r>
              <a:rPr lang="en-US" b="1" dirty="0">
                <a:solidFill>
                  <a:schemeClr val="bg1"/>
                </a:solidFill>
                <a:ea typeface="+mn-lt"/>
                <a:cs typeface="+mn-lt"/>
              </a:rPr>
              <a:t>" </a:t>
            </a:r>
            <a:r>
              <a:rPr lang="en-US" b="1" dirty="0">
                <a:solidFill>
                  <a:schemeClr val="bg1"/>
                </a:solidFill>
                <a:cs typeface="Calibri"/>
              </a:rPr>
              <a:t>which you have received from other "</a:t>
            </a:r>
            <a:r>
              <a:rPr lang="en-US" b="1" u="sng" dirty="0">
                <a:solidFill>
                  <a:schemeClr val="bg1"/>
                </a:solidFill>
                <a:cs typeface="Calibri"/>
              </a:rPr>
              <a:t>Buyers</a:t>
            </a:r>
            <a:r>
              <a:rPr lang="en-US" b="1" dirty="0">
                <a:solidFill>
                  <a:schemeClr val="bg1"/>
                </a:solidFill>
                <a:cs typeface="Calibri"/>
              </a:rPr>
              <a:t>"</a:t>
            </a:r>
            <a:endParaRPr lang="en-US" b="1" u="sng" dirty="0">
              <a:solidFill>
                <a:schemeClr val="bg1"/>
              </a:solidFill>
              <a:cs typeface="Calibri"/>
            </a:endParaRPr>
          </a:p>
        </p:txBody>
      </p:sp>
    </p:spTree>
    <p:extLst>
      <p:ext uri="{BB962C8B-B14F-4D97-AF65-F5344CB8AC3E}">
        <p14:creationId xmlns:p14="http://schemas.microsoft.com/office/powerpoint/2010/main" val="270124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37D5153-6DC9-4676-1C3E-FAB683723B67}"/>
              </a:ext>
            </a:extLst>
          </p:cNvPr>
          <p:cNvPicPr>
            <a:picLocks noChangeAspect="1"/>
          </p:cNvPicPr>
          <p:nvPr/>
        </p:nvPicPr>
        <p:blipFill>
          <a:blip r:embed="rId2"/>
          <a:stretch>
            <a:fillRect/>
          </a:stretch>
        </p:blipFill>
        <p:spPr>
          <a:xfrm>
            <a:off x="2147" y="299690"/>
            <a:ext cx="12187706" cy="5925915"/>
          </a:xfrm>
          <a:prstGeom prst="rect">
            <a:avLst/>
          </a:prstGeom>
        </p:spPr>
      </p:pic>
      <p:sp>
        <p:nvSpPr>
          <p:cNvPr id="8" name="Rectangle: Rounded Corners 7">
            <a:extLst>
              <a:ext uri="{FF2B5EF4-FFF2-40B4-BE49-F238E27FC236}">
                <a16:creationId xmlns:a16="http://schemas.microsoft.com/office/drawing/2014/main" id="{28B3D988-C6F4-E00C-00C2-C213AB325613}"/>
              </a:ext>
            </a:extLst>
          </p:cNvPr>
          <p:cNvSpPr/>
          <p:nvPr/>
        </p:nvSpPr>
        <p:spPr>
          <a:xfrm>
            <a:off x="3254548" y="370507"/>
            <a:ext cx="4999344" cy="428808"/>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Click here to see your "</a:t>
            </a:r>
            <a:r>
              <a:rPr lang="en-US" b="1" u="sng" dirty="0">
                <a:solidFill>
                  <a:schemeClr val="bg1"/>
                </a:solidFill>
                <a:cs typeface="Calibri"/>
              </a:rPr>
              <a:t>Lead</a:t>
            </a:r>
            <a:r>
              <a:rPr lang="en-US" b="1" dirty="0">
                <a:solidFill>
                  <a:schemeClr val="bg1"/>
                </a:solidFill>
                <a:cs typeface="Calibri"/>
              </a:rPr>
              <a:t>"</a:t>
            </a:r>
          </a:p>
        </p:txBody>
      </p:sp>
      <p:sp>
        <p:nvSpPr>
          <p:cNvPr id="9" name="Arrow: Up 8">
            <a:extLst>
              <a:ext uri="{FF2B5EF4-FFF2-40B4-BE49-F238E27FC236}">
                <a16:creationId xmlns:a16="http://schemas.microsoft.com/office/drawing/2014/main" id="{44E87442-3371-0389-7105-3095DC141EC9}"/>
              </a:ext>
            </a:extLst>
          </p:cNvPr>
          <p:cNvSpPr/>
          <p:nvPr/>
        </p:nvSpPr>
        <p:spPr>
          <a:xfrm>
            <a:off x="3154250" y="4605270"/>
            <a:ext cx="203915" cy="75126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49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2E48EDEA-0EB7-7D40-D08A-454E89872137}"/>
              </a:ext>
            </a:extLst>
          </p:cNvPr>
          <p:cNvPicPr>
            <a:picLocks noChangeAspect="1"/>
          </p:cNvPicPr>
          <p:nvPr/>
        </p:nvPicPr>
        <p:blipFill>
          <a:blip r:embed="rId2"/>
          <a:stretch>
            <a:fillRect/>
          </a:stretch>
        </p:blipFill>
        <p:spPr>
          <a:xfrm>
            <a:off x="3812" y="290974"/>
            <a:ext cx="12177160" cy="6039937"/>
          </a:xfrm>
          <a:prstGeom prst="rect">
            <a:avLst/>
          </a:prstGeom>
        </p:spPr>
      </p:pic>
      <p:sp>
        <p:nvSpPr>
          <p:cNvPr id="8" name="Rectangle: Rounded Corners 7">
            <a:extLst>
              <a:ext uri="{FF2B5EF4-FFF2-40B4-BE49-F238E27FC236}">
                <a16:creationId xmlns:a16="http://schemas.microsoft.com/office/drawing/2014/main" id="{CE9DF8CE-5648-47F8-1FCB-47280F42ECC1}"/>
              </a:ext>
            </a:extLst>
          </p:cNvPr>
          <p:cNvSpPr/>
          <p:nvPr/>
        </p:nvSpPr>
        <p:spPr>
          <a:xfrm>
            <a:off x="2286415" y="350181"/>
            <a:ext cx="6799280" cy="396611"/>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Choose "</a:t>
            </a:r>
            <a:r>
              <a:rPr lang="en-US" b="1" u="sng" dirty="0">
                <a:solidFill>
                  <a:schemeClr val="bg1"/>
                </a:solidFill>
                <a:cs typeface="Calibri"/>
              </a:rPr>
              <a:t>Accept</a:t>
            </a:r>
            <a:r>
              <a:rPr lang="en-US" b="1" dirty="0">
                <a:solidFill>
                  <a:schemeClr val="bg1"/>
                </a:solidFill>
                <a:cs typeface="Calibri"/>
              </a:rPr>
              <a:t>" to continue the discussion over chat or "</a:t>
            </a:r>
            <a:r>
              <a:rPr lang="en-US" b="1" u="sng" dirty="0">
                <a:solidFill>
                  <a:schemeClr val="bg1"/>
                </a:solidFill>
                <a:cs typeface="Calibri"/>
              </a:rPr>
              <a:t>Declined</a:t>
            </a:r>
            <a:r>
              <a:rPr lang="en-US" b="1" dirty="0">
                <a:solidFill>
                  <a:schemeClr val="bg1"/>
                </a:solidFill>
                <a:cs typeface="Calibri"/>
              </a:rPr>
              <a:t>"</a:t>
            </a:r>
          </a:p>
        </p:txBody>
      </p:sp>
      <p:sp>
        <p:nvSpPr>
          <p:cNvPr id="9" name="Arrow: Up 8">
            <a:extLst>
              <a:ext uri="{FF2B5EF4-FFF2-40B4-BE49-F238E27FC236}">
                <a16:creationId xmlns:a16="http://schemas.microsoft.com/office/drawing/2014/main" id="{6CB8657F-0EBB-AAF7-237B-2DCF3EF7C24D}"/>
              </a:ext>
            </a:extLst>
          </p:cNvPr>
          <p:cNvSpPr/>
          <p:nvPr/>
        </p:nvSpPr>
        <p:spPr>
          <a:xfrm>
            <a:off x="10644389" y="2617630"/>
            <a:ext cx="214648" cy="69760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F2368EB2-3942-8B7F-F879-91ACE2A603E8}"/>
              </a:ext>
            </a:extLst>
          </p:cNvPr>
          <p:cNvSpPr/>
          <p:nvPr/>
        </p:nvSpPr>
        <p:spPr>
          <a:xfrm>
            <a:off x="11444489" y="1520780"/>
            <a:ext cx="214648" cy="69760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8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Graphical user interface, text, application, email&#10;&#10;Description automatically generated">
            <a:extLst>
              <a:ext uri="{FF2B5EF4-FFF2-40B4-BE49-F238E27FC236}">
                <a16:creationId xmlns:a16="http://schemas.microsoft.com/office/drawing/2014/main" id="{A78E62E2-A320-532A-FFD8-908DEC77FB6B}"/>
              </a:ext>
            </a:extLst>
          </p:cNvPr>
          <p:cNvPicPr>
            <a:picLocks noChangeAspect="1"/>
          </p:cNvPicPr>
          <p:nvPr/>
        </p:nvPicPr>
        <p:blipFill>
          <a:blip r:embed="rId2"/>
          <a:stretch>
            <a:fillRect/>
          </a:stretch>
        </p:blipFill>
        <p:spPr>
          <a:xfrm>
            <a:off x="2147" y="390434"/>
            <a:ext cx="12176974" cy="5873216"/>
          </a:xfrm>
          <a:prstGeom prst="rect">
            <a:avLst/>
          </a:prstGeom>
        </p:spPr>
      </p:pic>
      <p:sp>
        <p:nvSpPr>
          <p:cNvPr id="10" name="Rectangle: Rounded Corners 9">
            <a:extLst>
              <a:ext uri="{FF2B5EF4-FFF2-40B4-BE49-F238E27FC236}">
                <a16:creationId xmlns:a16="http://schemas.microsoft.com/office/drawing/2014/main" id="{319B5F77-85D2-4A5C-70CA-D5ED1455411A}"/>
              </a:ext>
            </a:extLst>
          </p:cNvPr>
          <p:cNvSpPr/>
          <p:nvPr/>
        </p:nvSpPr>
        <p:spPr>
          <a:xfrm>
            <a:off x="2476981" y="332415"/>
            <a:ext cx="6813118" cy="428808"/>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After "</a:t>
            </a:r>
            <a:r>
              <a:rPr lang="en-US" b="1" u="sng" dirty="0">
                <a:solidFill>
                  <a:schemeClr val="bg1"/>
                </a:solidFill>
                <a:cs typeface="Calibri"/>
              </a:rPr>
              <a:t>Accepting</a:t>
            </a:r>
            <a:r>
              <a:rPr lang="en-US" b="1" dirty="0">
                <a:solidFill>
                  <a:schemeClr val="bg1"/>
                </a:solidFill>
                <a:cs typeface="Calibri"/>
              </a:rPr>
              <a:t>" the enquiry you can directly chat with the buyer</a:t>
            </a:r>
          </a:p>
        </p:txBody>
      </p:sp>
    </p:spTree>
    <p:extLst>
      <p:ext uri="{BB962C8B-B14F-4D97-AF65-F5344CB8AC3E}">
        <p14:creationId xmlns:p14="http://schemas.microsoft.com/office/powerpoint/2010/main" val="312098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 website&#10;&#10;Description automatically generated">
            <a:extLst>
              <a:ext uri="{FF2B5EF4-FFF2-40B4-BE49-F238E27FC236}">
                <a16:creationId xmlns:a16="http://schemas.microsoft.com/office/drawing/2014/main" id="{F42F69C0-9A1A-AA61-3EBE-94F536EE93BA}"/>
              </a:ext>
            </a:extLst>
          </p:cNvPr>
          <p:cNvPicPr>
            <a:picLocks noChangeAspect="1"/>
          </p:cNvPicPr>
          <p:nvPr/>
        </p:nvPicPr>
        <p:blipFill>
          <a:blip r:embed="rId2"/>
          <a:stretch>
            <a:fillRect/>
          </a:stretch>
        </p:blipFill>
        <p:spPr>
          <a:xfrm>
            <a:off x="-5255" y="390823"/>
            <a:ext cx="12197513" cy="6065621"/>
          </a:xfrm>
          <a:prstGeom prst="rect">
            <a:avLst/>
          </a:prstGeom>
        </p:spPr>
      </p:pic>
      <p:sp>
        <p:nvSpPr>
          <p:cNvPr id="4" name="Rectangle: Rounded Corners 3">
            <a:extLst>
              <a:ext uri="{FF2B5EF4-FFF2-40B4-BE49-F238E27FC236}">
                <a16:creationId xmlns:a16="http://schemas.microsoft.com/office/drawing/2014/main" id="{8E611621-0430-C4D8-206C-F853E91377D1}"/>
              </a:ext>
            </a:extLst>
          </p:cNvPr>
          <p:cNvSpPr/>
          <p:nvPr/>
        </p:nvSpPr>
        <p:spPr>
          <a:xfrm>
            <a:off x="2546469" y="490556"/>
            <a:ext cx="7568230" cy="450272"/>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can see  all the </a:t>
            </a:r>
            <a:r>
              <a:rPr lang="en-US" b="1" dirty="0">
                <a:solidFill>
                  <a:schemeClr val="bg1"/>
                </a:solidFill>
                <a:ea typeface="+mn-lt"/>
                <a:cs typeface="+mn-lt"/>
              </a:rPr>
              <a:t>"</a:t>
            </a:r>
            <a:r>
              <a:rPr lang="en-US" b="1" u="sng" dirty="0">
                <a:solidFill>
                  <a:schemeClr val="bg1"/>
                </a:solidFill>
                <a:ea typeface="+mn-lt"/>
                <a:cs typeface="+mn-lt"/>
              </a:rPr>
              <a:t>Enquiries</a:t>
            </a:r>
            <a:r>
              <a:rPr lang="en-US" b="1" dirty="0">
                <a:solidFill>
                  <a:schemeClr val="bg1"/>
                </a:solidFill>
                <a:ea typeface="+mn-lt"/>
                <a:cs typeface="+mn-lt"/>
              </a:rPr>
              <a:t>" </a:t>
            </a:r>
            <a:r>
              <a:rPr lang="en-US" b="1" dirty="0">
                <a:solidFill>
                  <a:schemeClr val="bg1"/>
                </a:solidFill>
                <a:cs typeface="Calibri"/>
              </a:rPr>
              <a:t>which you have created to "</a:t>
            </a:r>
            <a:r>
              <a:rPr lang="en-US" b="1" u="sng" dirty="0">
                <a:solidFill>
                  <a:schemeClr val="bg1"/>
                </a:solidFill>
                <a:cs typeface="Calibri"/>
              </a:rPr>
              <a:t>Buy Items</a:t>
            </a:r>
            <a:r>
              <a:rPr lang="en-US" b="1" dirty="0">
                <a:solidFill>
                  <a:schemeClr val="bg1"/>
                </a:solidFill>
                <a:cs typeface="Calibri"/>
              </a:rPr>
              <a:t>"</a:t>
            </a:r>
            <a:endParaRPr lang="en-US" b="1" u="sng" dirty="0">
              <a:solidFill>
                <a:schemeClr val="bg1"/>
              </a:solidFill>
              <a:cs typeface="Calibri"/>
            </a:endParaRPr>
          </a:p>
        </p:txBody>
      </p:sp>
      <p:sp>
        <p:nvSpPr>
          <p:cNvPr id="6" name="Arrow: Left 5">
            <a:extLst>
              <a:ext uri="{FF2B5EF4-FFF2-40B4-BE49-F238E27FC236}">
                <a16:creationId xmlns:a16="http://schemas.microsoft.com/office/drawing/2014/main" id="{6E54CC04-35DC-5D0C-C032-A9B152D7F062}"/>
              </a:ext>
            </a:extLst>
          </p:cNvPr>
          <p:cNvSpPr/>
          <p:nvPr/>
        </p:nvSpPr>
        <p:spPr>
          <a:xfrm>
            <a:off x="1348525" y="2076181"/>
            <a:ext cx="815662" cy="19318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7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Graphical user interface, application, email&#10;&#10;Description automatically generated">
            <a:extLst>
              <a:ext uri="{FF2B5EF4-FFF2-40B4-BE49-F238E27FC236}">
                <a16:creationId xmlns:a16="http://schemas.microsoft.com/office/drawing/2014/main" id="{086E82D2-6902-29B8-744F-F512928B4482}"/>
              </a:ext>
            </a:extLst>
          </p:cNvPr>
          <p:cNvPicPr>
            <a:picLocks noChangeAspect="1"/>
          </p:cNvPicPr>
          <p:nvPr/>
        </p:nvPicPr>
        <p:blipFill>
          <a:blip r:embed="rId2"/>
          <a:stretch>
            <a:fillRect/>
          </a:stretch>
        </p:blipFill>
        <p:spPr>
          <a:xfrm>
            <a:off x="1496" y="219975"/>
            <a:ext cx="12187381" cy="5967290"/>
          </a:xfrm>
          <a:prstGeom prst="rect">
            <a:avLst/>
          </a:prstGeom>
        </p:spPr>
      </p:pic>
      <p:sp>
        <p:nvSpPr>
          <p:cNvPr id="10" name="Rectangle: Rounded Corners 9">
            <a:extLst>
              <a:ext uri="{FF2B5EF4-FFF2-40B4-BE49-F238E27FC236}">
                <a16:creationId xmlns:a16="http://schemas.microsoft.com/office/drawing/2014/main" id="{D4446831-1391-25A4-8895-88BC8382B9A3}"/>
              </a:ext>
            </a:extLst>
          </p:cNvPr>
          <p:cNvSpPr/>
          <p:nvPr/>
        </p:nvSpPr>
        <p:spPr>
          <a:xfrm>
            <a:off x="2502915" y="287983"/>
            <a:ext cx="7472998" cy="541266"/>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To add user, click "</a:t>
            </a:r>
            <a:r>
              <a:rPr lang="en-US" b="1" u="sng" dirty="0">
                <a:solidFill>
                  <a:schemeClr val="bg1"/>
                </a:solidFill>
                <a:cs typeface="Calibri"/>
              </a:rPr>
              <a:t>New User</a:t>
            </a:r>
            <a:r>
              <a:rPr lang="en-US" b="1" dirty="0">
                <a:solidFill>
                  <a:schemeClr val="bg1"/>
                </a:solidFill>
                <a:cs typeface="Calibri"/>
              </a:rPr>
              <a:t>“, you may add user from your company and assign them roles</a:t>
            </a:r>
          </a:p>
        </p:txBody>
      </p:sp>
      <p:sp>
        <p:nvSpPr>
          <p:cNvPr id="11" name="Arrow: Right 10">
            <a:extLst>
              <a:ext uri="{FF2B5EF4-FFF2-40B4-BE49-F238E27FC236}">
                <a16:creationId xmlns:a16="http://schemas.microsoft.com/office/drawing/2014/main" id="{E1ADF637-7F05-DAF4-7B8E-5FCC1BF461EE}"/>
              </a:ext>
            </a:extLst>
          </p:cNvPr>
          <p:cNvSpPr/>
          <p:nvPr/>
        </p:nvSpPr>
        <p:spPr>
          <a:xfrm>
            <a:off x="9755909" y="1709304"/>
            <a:ext cx="981363" cy="2424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05C0EE0F-57B0-14B4-D72F-C5FA2DBA6578}"/>
              </a:ext>
            </a:extLst>
          </p:cNvPr>
          <p:cNvSpPr/>
          <p:nvPr/>
        </p:nvSpPr>
        <p:spPr>
          <a:xfrm>
            <a:off x="1013690" y="2783031"/>
            <a:ext cx="981363" cy="21936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8F09B96F-F61A-A062-94F4-FBF04EE6BA1A}"/>
              </a:ext>
            </a:extLst>
          </p:cNvPr>
          <p:cNvSpPr/>
          <p:nvPr/>
        </p:nvSpPr>
        <p:spPr>
          <a:xfrm>
            <a:off x="1129144" y="3210212"/>
            <a:ext cx="981363" cy="21936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57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 table&#10;&#10;Description automatically generated">
            <a:extLst>
              <a:ext uri="{FF2B5EF4-FFF2-40B4-BE49-F238E27FC236}">
                <a16:creationId xmlns:a16="http://schemas.microsoft.com/office/drawing/2014/main" id="{B8B69E17-81D6-ABB1-67CE-A4EB32E5A143}"/>
              </a:ext>
            </a:extLst>
          </p:cNvPr>
          <p:cNvPicPr>
            <a:picLocks noChangeAspect="1"/>
          </p:cNvPicPr>
          <p:nvPr/>
        </p:nvPicPr>
        <p:blipFill>
          <a:blip r:embed="rId2"/>
          <a:stretch>
            <a:fillRect/>
          </a:stretch>
        </p:blipFill>
        <p:spPr>
          <a:xfrm>
            <a:off x="13042" y="179130"/>
            <a:ext cx="12175835" cy="5923606"/>
          </a:xfrm>
          <a:prstGeom prst="rect">
            <a:avLst/>
          </a:prstGeom>
        </p:spPr>
      </p:pic>
      <p:sp>
        <p:nvSpPr>
          <p:cNvPr id="7" name="Rectangle: Rounded Corners 6">
            <a:extLst>
              <a:ext uri="{FF2B5EF4-FFF2-40B4-BE49-F238E27FC236}">
                <a16:creationId xmlns:a16="http://schemas.microsoft.com/office/drawing/2014/main" id="{7F11D2A1-5FA7-DB29-A0AD-454833B5C604}"/>
              </a:ext>
            </a:extLst>
          </p:cNvPr>
          <p:cNvSpPr/>
          <p:nvPr/>
        </p:nvSpPr>
        <p:spPr>
          <a:xfrm>
            <a:off x="3844728" y="252614"/>
            <a:ext cx="4188236" cy="433034"/>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Add user details</a:t>
            </a:r>
          </a:p>
        </p:txBody>
      </p:sp>
    </p:spTree>
    <p:extLst>
      <p:ext uri="{BB962C8B-B14F-4D97-AF65-F5344CB8AC3E}">
        <p14:creationId xmlns:p14="http://schemas.microsoft.com/office/powerpoint/2010/main" val="237900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 Word&#10;&#10;Description automatically generated">
            <a:extLst>
              <a:ext uri="{FF2B5EF4-FFF2-40B4-BE49-F238E27FC236}">
                <a16:creationId xmlns:a16="http://schemas.microsoft.com/office/drawing/2014/main" id="{D5240047-BA14-4BC3-D62F-8EAB46517503}"/>
              </a:ext>
            </a:extLst>
          </p:cNvPr>
          <p:cNvPicPr>
            <a:picLocks noChangeAspect="1"/>
          </p:cNvPicPr>
          <p:nvPr/>
        </p:nvPicPr>
        <p:blipFill>
          <a:blip r:embed="rId2"/>
          <a:stretch>
            <a:fillRect/>
          </a:stretch>
        </p:blipFill>
        <p:spPr>
          <a:xfrm>
            <a:off x="2310" y="323334"/>
            <a:ext cx="12187380" cy="5828217"/>
          </a:xfrm>
          <a:prstGeom prst="rect">
            <a:avLst/>
          </a:prstGeom>
        </p:spPr>
      </p:pic>
      <p:sp>
        <p:nvSpPr>
          <p:cNvPr id="4" name="Rectangle: Rounded Corners 3">
            <a:extLst>
              <a:ext uri="{FF2B5EF4-FFF2-40B4-BE49-F238E27FC236}">
                <a16:creationId xmlns:a16="http://schemas.microsoft.com/office/drawing/2014/main" id="{959EBFBB-78C3-025D-AC2C-4BB4136FEF03}"/>
              </a:ext>
            </a:extLst>
          </p:cNvPr>
          <p:cNvSpPr/>
          <p:nvPr/>
        </p:nvSpPr>
        <p:spPr>
          <a:xfrm>
            <a:off x="2558870" y="378231"/>
            <a:ext cx="6384636" cy="415636"/>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You can change their status and account status after clicking this</a:t>
            </a:r>
            <a:endParaRPr lang="en-US" dirty="0">
              <a:solidFill>
                <a:schemeClr val="bg1"/>
              </a:solidFill>
            </a:endParaRPr>
          </a:p>
        </p:txBody>
      </p:sp>
      <p:sp>
        <p:nvSpPr>
          <p:cNvPr id="6" name="Arrow: Up 5">
            <a:extLst>
              <a:ext uri="{FF2B5EF4-FFF2-40B4-BE49-F238E27FC236}">
                <a16:creationId xmlns:a16="http://schemas.microsoft.com/office/drawing/2014/main" id="{59112F24-5FA6-1EC2-1A24-28F9E64B82BF}"/>
              </a:ext>
            </a:extLst>
          </p:cNvPr>
          <p:cNvSpPr/>
          <p:nvPr/>
        </p:nvSpPr>
        <p:spPr>
          <a:xfrm>
            <a:off x="3271404" y="3424382"/>
            <a:ext cx="254001" cy="73890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851E145B-7A96-9631-FE4F-3BC87C4615F7}"/>
              </a:ext>
            </a:extLst>
          </p:cNvPr>
          <p:cNvSpPr/>
          <p:nvPr/>
        </p:nvSpPr>
        <p:spPr>
          <a:xfrm>
            <a:off x="3943349" y="3451514"/>
            <a:ext cx="242455" cy="71581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41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 Word, email&#10;&#10;Description automatically generated">
            <a:extLst>
              <a:ext uri="{FF2B5EF4-FFF2-40B4-BE49-F238E27FC236}">
                <a16:creationId xmlns:a16="http://schemas.microsoft.com/office/drawing/2014/main" id="{24A03C7A-EFA4-7351-14E5-3D7BC12C5DAC}"/>
              </a:ext>
            </a:extLst>
          </p:cNvPr>
          <p:cNvPicPr>
            <a:picLocks noChangeAspect="1"/>
          </p:cNvPicPr>
          <p:nvPr/>
        </p:nvPicPr>
        <p:blipFill>
          <a:blip r:embed="rId2"/>
          <a:stretch>
            <a:fillRect/>
          </a:stretch>
        </p:blipFill>
        <p:spPr>
          <a:xfrm>
            <a:off x="1496" y="216566"/>
            <a:ext cx="12187381" cy="5955893"/>
          </a:xfrm>
          <a:prstGeom prst="rect">
            <a:avLst/>
          </a:prstGeom>
        </p:spPr>
      </p:pic>
      <p:sp>
        <p:nvSpPr>
          <p:cNvPr id="4" name="Rectangle: Rounded Corners 3">
            <a:extLst>
              <a:ext uri="{FF2B5EF4-FFF2-40B4-BE49-F238E27FC236}">
                <a16:creationId xmlns:a16="http://schemas.microsoft.com/office/drawing/2014/main" id="{512DACEB-56D4-1BFE-80EC-13D872329F94}"/>
              </a:ext>
            </a:extLst>
          </p:cNvPr>
          <p:cNvSpPr/>
          <p:nvPr/>
        </p:nvSpPr>
        <p:spPr>
          <a:xfrm>
            <a:off x="2266812" y="267289"/>
            <a:ext cx="8210178" cy="818778"/>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can see all open enquiries, which are on the Portal and not specific to you. If you are interested, you may respond the enquiry and the buyer will be intimated </a:t>
            </a:r>
          </a:p>
        </p:txBody>
      </p:sp>
      <p:sp>
        <p:nvSpPr>
          <p:cNvPr id="6" name="Arrow: Left 5">
            <a:extLst>
              <a:ext uri="{FF2B5EF4-FFF2-40B4-BE49-F238E27FC236}">
                <a16:creationId xmlns:a16="http://schemas.microsoft.com/office/drawing/2014/main" id="{54D1A2B8-4A55-212C-A292-9021DCAF2D31}"/>
              </a:ext>
            </a:extLst>
          </p:cNvPr>
          <p:cNvSpPr/>
          <p:nvPr/>
        </p:nvSpPr>
        <p:spPr>
          <a:xfrm>
            <a:off x="1296554" y="4095171"/>
            <a:ext cx="969818" cy="19627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06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 Word&#10;&#10;Description automatically generated">
            <a:extLst>
              <a:ext uri="{FF2B5EF4-FFF2-40B4-BE49-F238E27FC236}">
                <a16:creationId xmlns:a16="http://schemas.microsoft.com/office/drawing/2014/main" id="{8ABA6419-2BB1-C61C-BA2A-09E44BBDC5FC}"/>
              </a:ext>
            </a:extLst>
          </p:cNvPr>
          <p:cNvPicPr>
            <a:picLocks noChangeAspect="1"/>
          </p:cNvPicPr>
          <p:nvPr/>
        </p:nvPicPr>
        <p:blipFill>
          <a:blip r:embed="rId2"/>
          <a:stretch>
            <a:fillRect/>
          </a:stretch>
        </p:blipFill>
        <p:spPr>
          <a:xfrm>
            <a:off x="1496" y="314335"/>
            <a:ext cx="12187381" cy="5980045"/>
          </a:xfrm>
          <a:prstGeom prst="rect">
            <a:avLst/>
          </a:prstGeom>
        </p:spPr>
      </p:pic>
      <p:sp>
        <p:nvSpPr>
          <p:cNvPr id="7" name="Arrow: Left 6">
            <a:extLst>
              <a:ext uri="{FF2B5EF4-FFF2-40B4-BE49-F238E27FC236}">
                <a16:creationId xmlns:a16="http://schemas.microsoft.com/office/drawing/2014/main" id="{A342D4EB-96A7-1546-223C-48C10A3426BD}"/>
              </a:ext>
            </a:extLst>
          </p:cNvPr>
          <p:cNvSpPr/>
          <p:nvPr/>
        </p:nvSpPr>
        <p:spPr>
          <a:xfrm>
            <a:off x="1480704" y="4700730"/>
            <a:ext cx="750454" cy="1962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12A2FDC-F47C-108F-4DD3-3D08E6DA790F}"/>
              </a:ext>
            </a:extLst>
          </p:cNvPr>
          <p:cNvSpPr/>
          <p:nvPr/>
        </p:nvSpPr>
        <p:spPr>
          <a:xfrm>
            <a:off x="2294226" y="390143"/>
            <a:ext cx="7915071" cy="426369"/>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may can add your open enquiry which will be listed on the Portal</a:t>
            </a:r>
          </a:p>
        </p:txBody>
      </p:sp>
    </p:spTree>
    <p:extLst>
      <p:ext uri="{BB962C8B-B14F-4D97-AF65-F5344CB8AC3E}">
        <p14:creationId xmlns:p14="http://schemas.microsoft.com/office/powerpoint/2010/main" val="14096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website&#10;&#10;Description automatically generated">
            <a:extLst>
              <a:ext uri="{FF2B5EF4-FFF2-40B4-BE49-F238E27FC236}">
                <a16:creationId xmlns:a16="http://schemas.microsoft.com/office/drawing/2014/main" id="{47855E94-990F-970C-9356-FD78FF7C7B07}"/>
              </a:ext>
            </a:extLst>
          </p:cNvPr>
          <p:cNvPicPr>
            <a:picLocks noChangeAspect="1"/>
          </p:cNvPicPr>
          <p:nvPr/>
        </p:nvPicPr>
        <p:blipFill>
          <a:blip r:embed="rId2"/>
          <a:stretch>
            <a:fillRect/>
          </a:stretch>
        </p:blipFill>
        <p:spPr>
          <a:xfrm>
            <a:off x="-9236" y="218450"/>
            <a:ext cx="12187381" cy="6190192"/>
          </a:xfrm>
          <a:prstGeom prst="rect">
            <a:avLst/>
          </a:prstGeom>
        </p:spPr>
      </p:pic>
      <p:sp>
        <p:nvSpPr>
          <p:cNvPr id="6" name="Rectangle: Rounded Corners 5">
            <a:extLst>
              <a:ext uri="{FF2B5EF4-FFF2-40B4-BE49-F238E27FC236}">
                <a16:creationId xmlns:a16="http://schemas.microsoft.com/office/drawing/2014/main" id="{0EF4E873-1D72-B6D0-D279-D99F95FE40A2}"/>
              </a:ext>
            </a:extLst>
          </p:cNvPr>
          <p:cNvSpPr/>
          <p:nvPr/>
        </p:nvSpPr>
        <p:spPr>
          <a:xfrm>
            <a:off x="3034837" y="1688836"/>
            <a:ext cx="6393743" cy="469297"/>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cs typeface="Calibri"/>
              </a:rPr>
              <a:t>Log in with username and password</a:t>
            </a:r>
            <a:endParaRPr lang="en-US" dirty="0">
              <a:solidFill>
                <a:schemeClr val="bg1"/>
              </a:solidFill>
              <a:cs typeface="Calibri"/>
            </a:endParaRPr>
          </a:p>
        </p:txBody>
      </p:sp>
    </p:spTree>
    <p:extLst>
      <p:ext uri="{BB962C8B-B14F-4D97-AF65-F5344CB8AC3E}">
        <p14:creationId xmlns:p14="http://schemas.microsoft.com/office/powerpoint/2010/main" val="44019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website&#10;&#10;Description automatically generated">
            <a:extLst>
              <a:ext uri="{FF2B5EF4-FFF2-40B4-BE49-F238E27FC236}">
                <a16:creationId xmlns:a16="http://schemas.microsoft.com/office/drawing/2014/main" id="{A0E9FC45-81C9-47F0-86D0-62CAC9686463}"/>
              </a:ext>
            </a:extLst>
          </p:cNvPr>
          <p:cNvPicPr>
            <a:picLocks noChangeAspect="1"/>
          </p:cNvPicPr>
          <p:nvPr/>
        </p:nvPicPr>
        <p:blipFill rotWithShape="1">
          <a:blip r:embed="rId2"/>
          <a:srcRect b="32302"/>
          <a:stretch/>
        </p:blipFill>
        <p:spPr>
          <a:xfrm>
            <a:off x="0" y="255551"/>
            <a:ext cx="12178145" cy="4210746"/>
          </a:xfrm>
          <a:prstGeom prst="rect">
            <a:avLst/>
          </a:prstGeom>
        </p:spPr>
      </p:pic>
      <p:sp>
        <p:nvSpPr>
          <p:cNvPr id="6" name="TextBox 5">
            <a:extLst>
              <a:ext uri="{FF2B5EF4-FFF2-40B4-BE49-F238E27FC236}">
                <a16:creationId xmlns:a16="http://schemas.microsoft.com/office/drawing/2014/main" id="{58A98ABA-1063-B322-6719-A0A0217FC28B}"/>
              </a:ext>
            </a:extLst>
          </p:cNvPr>
          <p:cNvSpPr txBox="1"/>
          <p:nvPr/>
        </p:nvSpPr>
        <p:spPr>
          <a:xfrm>
            <a:off x="1222872" y="4666687"/>
            <a:ext cx="9309254" cy="830997"/>
          </a:xfrm>
          <a:prstGeom prst="rect">
            <a:avLst/>
          </a:prstGeom>
          <a:noFill/>
        </p:spPr>
        <p:txBody>
          <a:bodyPr wrap="square">
            <a:spAutoFit/>
          </a:bodyPr>
          <a:lstStyle/>
          <a:p>
            <a:pPr algn="ctr"/>
            <a:r>
              <a:rPr lang="en-US" sz="2400" i="1" dirty="0"/>
              <a:t>Thank you!</a:t>
            </a:r>
          </a:p>
          <a:p>
            <a:pPr algn="ctr"/>
            <a:r>
              <a:rPr lang="en-US" sz="2400" dirty="0"/>
              <a:t>Please send your feedback at </a:t>
            </a:r>
            <a:r>
              <a:rPr lang="en-US" sz="2400" i="1" dirty="0">
                <a:solidFill>
                  <a:srgbClr val="0070C0"/>
                </a:solidFill>
              </a:rPr>
              <a:t>sourceindia-electronics.com </a:t>
            </a:r>
          </a:p>
        </p:txBody>
      </p:sp>
    </p:spTree>
    <p:extLst>
      <p:ext uri="{BB962C8B-B14F-4D97-AF65-F5344CB8AC3E}">
        <p14:creationId xmlns:p14="http://schemas.microsoft.com/office/powerpoint/2010/main" val="31690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21C73E56-CCA7-6520-03EF-3709CF692792}"/>
              </a:ext>
            </a:extLst>
          </p:cNvPr>
          <p:cNvPicPr>
            <a:picLocks noChangeAspect="1"/>
          </p:cNvPicPr>
          <p:nvPr/>
        </p:nvPicPr>
        <p:blipFill>
          <a:blip r:embed="rId2"/>
          <a:stretch>
            <a:fillRect/>
          </a:stretch>
        </p:blipFill>
        <p:spPr>
          <a:xfrm>
            <a:off x="2310" y="166070"/>
            <a:ext cx="12175835" cy="6210553"/>
          </a:xfrm>
          <a:prstGeom prst="rect">
            <a:avLst/>
          </a:prstGeom>
        </p:spPr>
      </p:pic>
      <p:sp>
        <p:nvSpPr>
          <p:cNvPr id="6" name="Rectangle: Rounded Corners 5">
            <a:extLst>
              <a:ext uri="{FF2B5EF4-FFF2-40B4-BE49-F238E27FC236}">
                <a16:creationId xmlns:a16="http://schemas.microsoft.com/office/drawing/2014/main" id="{2D1F72A0-4166-6661-45F7-9F7A5B3895D0}"/>
              </a:ext>
            </a:extLst>
          </p:cNvPr>
          <p:cNvSpPr/>
          <p:nvPr/>
        </p:nvSpPr>
        <p:spPr>
          <a:xfrm>
            <a:off x="2843143" y="245336"/>
            <a:ext cx="5634834" cy="450272"/>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Landing page once you Log In</a:t>
            </a:r>
          </a:p>
        </p:txBody>
      </p:sp>
    </p:spTree>
    <p:extLst>
      <p:ext uri="{BB962C8B-B14F-4D97-AF65-F5344CB8AC3E}">
        <p14:creationId xmlns:p14="http://schemas.microsoft.com/office/powerpoint/2010/main" val="79979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7C3FB71E-BB8D-2E60-33D9-551F8BAF85F9}"/>
              </a:ext>
            </a:extLst>
          </p:cNvPr>
          <p:cNvPicPr>
            <a:picLocks noChangeAspect="1"/>
          </p:cNvPicPr>
          <p:nvPr/>
        </p:nvPicPr>
        <p:blipFill>
          <a:blip r:embed="rId2"/>
          <a:stretch>
            <a:fillRect/>
          </a:stretch>
        </p:blipFill>
        <p:spPr>
          <a:xfrm>
            <a:off x="2310" y="252896"/>
            <a:ext cx="12175835" cy="6117720"/>
          </a:xfrm>
          <a:prstGeom prst="rect">
            <a:avLst/>
          </a:prstGeom>
        </p:spPr>
      </p:pic>
      <p:sp>
        <p:nvSpPr>
          <p:cNvPr id="6" name="Rectangle: Rounded Corners 5">
            <a:extLst>
              <a:ext uri="{FF2B5EF4-FFF2-40B4-BE49-F238E27FC236}">
                <a16:creationId xmlns:a16="http://schemas.microsoft.com/office/drawing/2014/main" id="{8AC747D5-62DA-0CD5-D2A0-418CEB8912E3}"/>
              </a:ext>
            </a:extLst>
          </p:cNvPr>
          <p:cNvSpPr/>
          <p:nvPr/>
        </p:nvSpPr>
        <p:spPr>
          <a:xfrm>
            <a:off x="3046616" y="340721"/>
            <a:ext cx="5313024" cy="437914"/>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To edit your profile, click on "</a:t>
            </a:r>
            <a:r>
              <a:rPr lang="en-US" b="1" u="sng" dirty="0">
                <a:solidFill>
                  <a:schemeClr val="bg1"/>
                </a:solidFill>
                <a:cs typeface="Calibri"/>
              </a:rPr>
              <a:t>User"</a:t>
            </a:r>
          </a:p>
        </p:txBody>
      </p:sp>
      <p:sp>
        <p:nvSpPr>
          <p:cNvPr id="7" name="Arrow: Left 6">
            <a:extLst>
              <a:ext uri="{FF2B5EF4-FFF2-40B4-BE49-F238E27FC236}">
                <a16:creationId xmlns:a16="http://schemas.microsoft.com/office/drawing/2014/main" id="{03C55E4E-814B-2D9A-2A8D-50C3EA57E34A}"/>
              </a:ext>
            </a:extLst>
          </p:cNvPr>
          <p:cNvSpPr/>
          <p:nvPr/>
        </p:nvSpPr>
        <p:spPr>
          <a:xfrm>
            <a:off x="1238249" y="1562099"/>
            <a:ext cx="935181" cy="23090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80778349-2D6F-5E03-6525-E47D876FCC3E}"/>
              </a:ext>
            </a:extLst>
          </p:cNvPr>
          <p:cNvSpPr/>
          <p:nvPr/>
        </p:nvSpPr>
        <p:spPr>
          <a:xfrm rot="10800000">
            <a:off x="10232157" y="2301007"/>
            <a:ext cx="935181" cy="23090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5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7AAAED87-13E4-4E70-1E1E-29F446D865C2}"/>
              </a:ext>
            </a:extLst>
          </p:cNvPr>
          <p:cNvPicPr>
            <a:picLocks noChangeAspect="1"/>
          </p:cNvPicPr>
          <p:nvPr/>
        </p:nvPicPr>
        <p:blipFill>
          <a:blip r:embed="rId2"/>
          <a:stretch>
            <a:fillRect/>
          </a:stretch>
        </p:blipFill>
        <p:spPr>
          <a:xfrm>
            <a:off x="13042" y="186014"/>
            <a:ext cx="12175835" cy="6028706"/>
          </a:xfrm>
          <a:prstGeom prst="rect">
            <a:avLst/>
          </a:prstGeom>
        </p:spPr>
      </p:pic>
      <p:sp>
        <p:nvSpPr>
          <p:cNvPr id="6" name="Rectangle: Rounded Corners 5">
            <a:extLst>
              <a:ext uri="{FF2B5EF4-FFF2-40B4-BE49-F238E27FC236}">
                <a16:creationId xmlns:a16="http://schemas.microsoft.com/office/drawing/2014/main" id="{F985EBBC-6273-3AF5-CE4D-2A045C2B9511}"/>
              </a:ext>
            </a:extLst>
          </p:cNvPr>
          <p:cNvSpPr/>
          <p:nvPr/>
        </p:nvSpPr>
        <p:spPr>
          <a:xfrm>
            <a:off x="2789164" y="263102"/>
            <a:ext cx="5786225" cy="43710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IT is advised to change your password on first login</a:t>
            </a:r>
          </a:p>
        </p:txBody>
      </p:sp>
      <p:sp>
        <p:nvSpPr>
          <p:cNvPr id="7" name="Arrow: Up 6">
            <a:extLst>
              <a:ext uri="{FF2B5EF4-FFF2-40B4-BE49-F238E27FC236}">
                <a16:creationId xmlns:a16="http://schemas.microsoft.com/office/drawing/2014/main" id="{45E81C4E-9D10-4760-C9EA-65B1C2199A7D}"/>
              </a:ext>
            </a:extLst>
          </p:cNvPr>
          <p:cNvSpPr/>
          <p:nvPr/>
        </p:nvSpPr>
        <p:spPr>
          <a:xfrm>
            <a:off x="4000500" y="4514850"/>
            <a:ext cx="288636" cy="7620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27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CF4D7265-B440-DEA2-343F-7B33AFBCBB9C}"/>
              </a:ext>
            </a:extLst>
          </p:cNvPr>
          <p:cNvPicPr>
            <a:picLocks noChangeAspect="1"/>
          </p:cNvPicPr>
          <p:nvPr/>
        </p:nvPicPr>
        <p:blipFill>
          <a:blip r:embed="rId2"/>
          <a:stretch>
            <a:fillRect/>
          </a:stretch>
        </p:blipFill>
        <p:spPr>
          <a:xfrm>
            <a:off x="13042" y="221230"/>
            <a:ext cx="12175835" cy="5895508"/>
          </a:xfrm>
          <a:prstGeom prst="rect">
            <a:avLst/>
          </a:prstGeom>
        </p:spPr>
      </p:pic>
      <p:sp>
        <p:nvSpPr>
          <p:cNvPr id="6" name="Rectangle: Rounded Corners 5">
            <a:extLst>
              <a:ext uri="{FF2B5EF4-FFF2-40B4-BE49-F238E27FC236}">
                <a16:creationId xmlns:a16="http://schemas.microsoft.com/office/drawing/2014/main" id="{6CCDEF6D-316A-C0CF-FDC1-B125E2C0F64C}"/>
              </a:ext>
            </a:extLst>
          </p:cNvPr>
          <p:cNvSpPr/>
          <p:nvPr/>
        </p:nvSpPr>
        <p:spPr>
          <a:xfrm>
            <a:off x="2517193" y="338801"/>
            <a:ext cx="5943796" cy="418075"/>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To edit your company profile, click on "</a:t>
            </a:r>
            <a:r>
              <a:rPr lang="en-US" b="1" u="sng" dirty="0">
                <a:solidFill>
                  <a:schemeClr val="bg1"/>
                </a:solidFill>
                <a:cs typeface="Calibri"/>
              </a:rPr>
              <a:t>Company</a:t>
            </a:r>
            <a:r>
              <a:rPr lang="en-US" b="1" dirty="0">
                <a:solidFill>
                  <a:schemeClr val="bg1"/>
                </a:solidFill>
                <a:cs typeface="Calibri"/>
              </a:rPr>
              <a:t>"</a:t>
            </a:r>
            <a:endParaRPr lang="en-US" b="1" u="sng" dirty="0">
              <a:solidFill>
                <a:schemeClr val="bg1"/>
              </a:solidFill>
              <a:cs typeface="Calibri"/>
            </a:endParaRPr>
          </a:p>
        </p:txBody>
      </p:sp>
      <p:sp>
        <p:nvSpPr>
          <p:cNvPr id="7" name="Arrow: Left 6">
            <a:extLst>
              <a:ext uri="{FF2B5EF4-FFF2-40B4-BE49-F238E27FC236}">
                <a16:creationId xmlns:a16="http://schemas.microsoft.com/office/drawing/2014/main" id="{084A1A12-9CF9-D274-805E-D26930E2DF3E}"/>
              </a:ext>
            </a:extLst>
          </p:cNvPr>
          <p:cNvSpPr/>
          <p:nvPr/>
        </p:nvSpPr>
        <p:spPr>
          <a:xfrm>
            <a:off x="1200150" y="1619250"/>
            <a:ext cx="912090" cy="2078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D5DCCCD-EF08-08E2-B711-B3CAF851C11B}"/>
              </a:ext>
            </a:extLst>
          </p:cNvPr>
          <p:cNvSpPr/>
          <p:nvPr/>
        </p:nvSpPr>
        <p:spPr>
          <a:xfrm rot="10800000">
            <a:off x="9882332" y="1607705"/>
            <a:ext cx="912090" cy="20781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0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10;&#10;Description automatically generated">
            <a:extLst>
              <a:ext uri="{FF2B5EF4-FFF2-40B4-BE49-F238E27FC236}">
                <a16:creationId xmlns:a16="http://schemas.microsoft.com/office/drawing/2014/main" id="{E01FD935-CC9F-A581-6A2B-C12E45087AC7}"/>
              </a:ext>
            </a:extLst>
          </p:cNvPr>
          <p:cNvPicPr>
            <a:picLocks noChangeAspect="1"/>
          </p:cNvPicPr>
          <p:nvPr/>
        </p:nvPicPr>
        <p:blipFill>
          <a:blip r:embed="rId2"/>
          <a:stretch>
            <a:fillRect/>
          </a:stretch>
        </p:blipFill>
        <p:spPr>
          <a:xfrm>
            <a:off x="13042" y="222844"/>
            <a:ext cx="12175835" cy="6014401"/>
          </a:xfrm>
          <a:prstGeom prst="rect">
            <a:avLst/>
          </a:prstGeom>
        </p:spPr>
      </p:pic>
      <p:sp>
        <p:nvSpPr>
          <p:cNvPr id="5" name="Arrow: Right 4">
            <a:extLst>
              <a:ext uri="{FF2B5EF4-FFF2-40B4-BE49-F238E27FC236}">
                <a16:creationId xmlns:a16="http://schemas.microsoft.com/office/drawing/2014/main" id="{C0E66F80-1F7B-7394-857F-84E6E9DF1BCA}"/>
              </a:ext>
            </a:extLst>
          </p:cNvPr>
          <p:cNvSpPr/>
          <p:nvPr/>
        </p:nvSpPr>
        <p:spPr>
          <a:xfrm>
            <a:off x="9618518" y="1714499"/>
            <a:ext cx="935181" cy="23090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5895BF7-20B0-5F94-6BF4-2F69CDDAD5F5}"/>
              </a:ext>
            </a:extLst>
          </p:cNvPr>
          <p:cNvSpPr/>
          <p:nvPr/>
        </p:nvSpPr>
        <p:spPr>
          <a:xfrm>
            <a:off x="2957738" y="307536"/>
            <a:ext cx="5354326" cy="447834"/>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To add your products, click "</a:t>
            </a:r>
            <a:r>
              <a:rPr lang="en-US" b="1" u="sng" dirty="0">
                <a:solidFill>
                  <a:schemeClr val="bg1"/>
                </a:solidFill>
                <a:cs typeface="Calibri"/>
              </a:rPr>
              <a:t>New Product</a:t>
            </a:r>
            <a:r>
              <a:rPr lang="en-US" b="1" dirty="0">
                <a:solidFill>
                  <a:schemeClr val="bg1"/>
                </a:solidFill>
                <a:cs typeface="Calibri"/>
              </a:rPr>
              <a:t>"</a:t>
            </a:r>
          </a:p>
        </p:txBody>
      </p:sp>
      <p:sp>
        <p:nvSpPr>
          <p:cNvPr id="2" name="Arrow: Left 1">
            <a:extLst>
              <a:ext uri="{FF2B5EF4-FFF2-40B4-BE49-F238E27FC236}">
                <a16:creationId xmlns:a16="http://schemas.microsoft.com/office/drawing/2014/main" id="{E7A7C532-FCED-B451-62B8-F5B6D32B005C}"/>
              </a:ext>
            </a:extLst>
          </p:cNvPr>
          <p:cNvSpPr/>
          <p:nvPr/>
        </p:nvSpPr>
        <p:spPr>
          <a:xfrm>
            <a:off x="1451840" y="3222914"/>
            <a:ext cx="854363" cy="17318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35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3E8D3E8D-4CFF-3FAD-7F54-67F7450253C0}"/>
              </a:ext>
            </a:extLst>
          </p:cNvPr>
          <p:cNvPicPr>
            <a:picLocks noChangeAspect="1"/>
          </p:cNvPicPr>
          <p:nvPr/>
        </p:nvPicPr>
        <p:blipFill>
          <a:blip r:embed="rId2"/>
          <a:stretch>
            <a:fillRect/>
          </a:stretch>
        </p:blipFill>
        <p:spPr>
          <a:xfrm>
            <a:off x="2310" y="311102"/>
            <a:ext cx="12175834" cy="6128634"/>
          </a:xfrm>
          <a:prstGeom prst="rect">
            <a:avLst/>
          </a:prstGeom>
        </p:spPr>
      </p:pic>
      <p:sp>
        <p:nvSpPr>
          <p:cNvPr id="3" name="Rectangle: Rounded Corners 2">
            <a:extLst>
              <a:ext uri="{FF2B5EF4-FFF2-40B4-BE49-F238E27FC236}">
                <a16:creationId xmlns:a16="http://schemas.microsoft.com/office/drawing/2014/main" id="{1AED147B-83C0-675B-DCEE-D0C0961F2205}"/>
              </a:ext>
            </a:extLst>
          </p:cNvPr>
          <p:cNvSpPr/>
          <p:nvPr/>
        </p:nvSpPr>
        <p:spPr>
          <a:xfrm>
            <a:off x="3046732" y="359732"/>
            <a:ext cx="5547509" cy="402465"/>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Add product details and save </a:t>
            </a:r>
          </a:p>
        </p:txBody>
      </p:sp>
    </p:spTree>
    <p:extLst>
      <p:ext uri="{BB962C8B-B14F-4D97-AF65-F5344CB8AC3E}">
        <p14:creationId xmlns:p14="http://schemas.microsoft.com/office/powerpoint/2010/main" val="60246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10;&#10;Description automatically generated">
            <a:extLst>
              <a:ext uri="{FF2B5EF4-FFF2-40B4-BE49-F238E27FC236}">
                <a16:creationId xmlns:a16="http://schemas.microsoft.com/office/drawing/2014/main" id="{82273C38-399E-1045-848F-FA4CC61B0424}"/>
              </a:ext>
            </a:extLst>
          </p:cNvPr>
          <p:cNvPicPr>
            <a:picLocks noChangeAspect="1"/>
          </p:cNvPicPr>
          <p:nvPr/>
        </p:nvPicPr>
        <p:blipFill>
          <a:blip r:embed="rId2"/>
          <a:stretch>
            <a:fillRect/>
          </a:stretch>
        </p:blipFill>
        <p:spPr>
          <a:xfrm>
            <a:off x="2310" y="318122"/>
            <a:ext cx="12175835" cy="6018654"/>
          </a:xfrm>
          <a:prstGeom prst="rect">
            <a:avLst/>
          </a:prstGeom>
        </p:spPr>
      </p:pic>
      <p:sp>
        <p:nvSpPr>
          <p:cNvPr id="7" name="Arrow: Right 6">
            <a:extLst>
              <a:ext uri="{FF2B5EF4-FFF2-40B4-BE49-F238E27FC236}">
                <a16:creationId xmlns:a16="http://schemas.microsoft.com/office/drawing/2014/main" id="{AEE59A80-0577-46A2-D0BD-CCF32EA4B7E3}"/>
              </a:ext>
            </a:extLst>
          </p:cNvPr>
          <p:cNvSpPr/>
          <p:nvPr/>
        </p:nvSpPr>
        <p:spPr>
          <a:xfrm>
            <a:off x="1616363" y="5938982"/>
            <a:ext cx="1062181" cy="2078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A79BAB1-09FD-33B3-A645-B87A500C652E}"/>
              </a:ext>
            </a:extLst>
          </p:cNvPr>
          <p:cNvSpPr/>
          <p:nvPr/>
        </p:nvSpPr>
        <p:spPr>
          <a:xfrm>
            <a:off x="2779404" y="403964"/>
            <a:ext cx="5536777" cy="438727"/>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Later if required you can edit your product</a:t>
            </a:r>
          </a:p>
        </p:txBody>
      </p:sp>
    </p:spTree>
    <p:extLst>
      <p:ext uri="{BB962C8B-B14F-4D97-AF65-F5344CB8AC3E}">
        <p14:creationId xmlns:p14="http://schemas.microsoft.com/office/powerpoint/2010/main" val="2985754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224</Words>
  <Application>Microsoft Office PowerPoint</Application>
  <PresentationFormat>Widescreen</PresentationFormat>
  <Paragraphs>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Electronic Industries Association of India</cp:lastModifiedBy>
  <cp:revision>626</cp:revision>
  <dcterms:created xsi:type="dcterms:W3CDTF">2013-07-15T20:26:40Z</dcterms:created>
  <dcterms:modified xsi:type="dcterms:W3CDTF">2022-12-20T07:42:34Z</dcterms:modified>
</cp:coreProperties>
</file>