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95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838200"/>
            <a:ext cx="8534400" cy="471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572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856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1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62000"/>
            <a:ext cx="8896350" cy="500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59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274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685800"/>
            <a:ext cx="8058150" cy="453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229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838200"/>
            <a:ext cx="8846127" cy="497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311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6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297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1" y="872836"/>
            <a:ext cx="8302171" cy="461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11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229600" cy="53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69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7" y="685800"/>
            <a:ext cx="880963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528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85800"/>
            <a:ext cx="8591550" cy="4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58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838200"/>
            <a:ext cx="8534400" cy="471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825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3856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63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62000"/>
            <a:ext cx="8896350" cy="500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8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2" y="1066799"/>
            <a:ext cx="8534400" cy="479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74101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9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850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43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21" y="872836"/>
            <a:ext cx="8302171" cy="461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066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229600" cy="530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1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85800"/>
            <a:ext cx="8591550" cy="48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237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soham2</dc:creator>
  <cp:lastModifiedBy>soham2</cp:lastModifiedBy>
  <cp:revision>10</cp:revision>
  <dcterms:created xsi:type="dcterms:W3CDTF">2006-08-16T00:00:00Z</dcterms:created>
  <dcterms:modified xsi:type="dcterms:W3CDTF">2023-01-25T08:26:20Z</dcterms:modified>
</cp:coreProperties>
</file>